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slideLayouts/slideLayout35.xml" ContentType="application/vnd.openxmlformats-officedocument.presentationml.slideLayout+xml"/>
  <Override PartName="/ppt/theme/theme14.xml" ContentType="application/vnd.openxmlformats-officedocument.theme+xml"/>
  <Override PartName="/ppt/slideLayouts/slideLayout36.xml" ContentType="application/vnd.openxmlformats-officedocument.presentationml.slideLayout+xml"/>
  <Override PartName="/ppt/theme/theme15.xml" ContentType="application/vnd.openxmlformats-officedocument.theme+xml"/>
  <Override PartName="/ppt/slideLayouts/slideLayout37.xml" ContentType="application/vnd.openxmlformats-officedocument.presentationml.slideLayout+xml"/>
  <Override PartName="/ppt/theme/theme16.xml" ContentType="application/vnd.openxmlformats-officedocument.theme+xml"/>
  <Override PartName="/ppt/slideLayouts/slideLayout38.xml" ContentType="application/vnd.openxmlformats-officedocument.presentationml.slideLayout+xml"/>
  <Override PartName="/ppt/theme/theme17.xml" ContentType="application/vnd.openxmlformats-officedocument.theme+xml"/>
  <Override PartName="/ppt/slideLayouts/slideLayout39.xml" ContentType="application/vnd.openxmlformats-officedocument.presentationml.slideLayout+xml"/>
  <Override PartName="/ppt/theme/theme18.xml" ContentType="application/vnd.openxmlformats-officedocument.theme+xml"/>
  <Override PartName="/ppt/slideLayouts/slideLayout40.xml" ContentType="application/vnd.openxmlformats-officedocument.presentationml.slideLayout+xml"/>
  <Override PartName="/ppt/theme/theme19.xml" ContentType="application/vnd.openxmlformats-officedocument.theme+xml"/>
  <Override PartName="/ppt/slideLayouts/slideLayout41.xml" ContentType="application/vnd.openxmlformats-officedocument.presentationml.slideLayout+xml"/>
  <Override PartName="/ppt/theme/theme20.xml" ContentType="application/vnd.openxmlformats-officedocument.theme+xml"/>
  <Override PartName="/ppt/slideLayouts/slideLayout42.xml" ContentType="application/vnd.openxmlformats-officedocument.presentationml.slideLayout+xml"/>
  <Override PartName="/ppt/theme/theme21.xml" ContentType="application/vnd.openxmlformats-officedocument.theme+xml"/>
  <Override PartName="/ppt/slideLayouts/slideLayout43.xml" ContentType="application/vnd.openxmlformats-officedocument.presentationml.slideLayout+xml"/>
  <Override PartName="/ppt/theme/theme22.xml" ContentType="application/vnd.openxmlformats-officedocument.theme+xml"/>
  <Override PartName="/ppt/slideLayouts/slideLayout44.xml" ContentType="application/vnd.openxmlformats-officedocument.presentationml.slideLayout+xml"/>
  <Override PartName="/ppt/theme/theme23.xml" ContentType="application/vnd.openxmlformats-officedocument.theme+xml"/>
  <Override PartName="/ppt/slideLayouts/slideLayout45.xml" ContentType="application/vnd.openxmlformats-officedocument.presentationml.slideLayout+xml"/>
  <Override PartName="/ppt/theme/theme24.xml" ContentType="application/vnd.openxmlformats-officedocument.theme+xml"/>
  <Override PartName="/ppt/slideLayouts/slideLayout46.xml" ContentType="application/vnd.openxmlformats-officedocument.presentationml.slideLayout+xml"/>
  <Override PartName="/ppt/theme/theme25.xml" ContentType="application/vnd.openxmlformats-officedocument.theme+xml"/>
  <Override PartName="/ppt/slideLayouts/slideLayout47.xml" ContentType="application/vnd.openxmlformats-officedocument.presentationml.slideLayout+xml"/>
  <Override PartName="/ppt/theme/theme2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7.xml" ContentType="application/vnd.openxmlformats-officedocument.theme+xml"/>
  <Override PartName="/ppt/slideLayouts/slideLayout50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6.xml" ContentType="application/vnd.openxmlformats-officedocument.theme+xml"/>
  <Override PartName="/ppt/slideLayouts/slideLayout76.xml" ContentType="application/vnd.openxmlformats-officedocument.presentationml.slideLayout+xml"/>
  <Override PartName="/ppt/theme/theme3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29" r:id="rId2"/>
    <p:sldMasterId id="2147483733" r:id="rId3"/>
    <p:sldMasterId id="2147483735" r:id="rId4"/>
    <p:sldMasterId id="2147483737" r:id="rId5"/>
    <p:sldMasterId id="2147483739" r:id="rId6"/>
    <p:sldMasterId id="2147483741" r:id="rId7"/>
    <p:sldMasterId id="2147483743" r:id="rId8"/>
    <p:sldMasterId id="2147483745" r:id="rId9"/>
    <p:sldMasterId id="2147483747" r:id="rId10"/>
    <p:sldMasterId id="2147483749" r:id="rId11"/>
    <p:sldMasterId id="2147483751" r:id="rId12"/>
    <p:sldMasterId id="2147483753" r:id="rId13"/>
    <p:sldMasterId id="2147483755" r:id="rId14"/>
    <p:sldMasterId id="2147483757" r:id="rId15"/>
    <p:sldMasterId id="2147483759" r:id="rId16"/>
    <p:sldMasterId id="2147483761" r:id="rId17"/>
    <p:sldMasterId id="2147483763" r:id="rId18"/>
    <p:sldMasterId id="2147483765" r:id="rId19"/>
    <p:sldMasterId id="2147483767" r:id="rId20"/>
    <p:sldMasterId id="2147483769" r:id="rId21"/>
    <p:sldMasterId id="2147483771" r:id="rId22"/>
    <p:sldMasterId id="2147483773" r:id="rId23"/>
    <p:sldMasterId id="2147483775" r:id="rId24"/>
    <p:sldMasterId id="2147483777" r:id="rId25"/>
    <p:sldMasterId id="2147483779" r:id="rId26"/>
    <p:sldMasterId id="2147483781" r:id="rId27"/>
    <p:sldMasterId id="2147483783" r:id="rId28"/>
    <p:sldMasterId id="2147483792" r:id="rId29"/>
    <p:sldMasterId id="2147483794" r:id="rId30"/>
    <p:sldMasterId id="2147483796" r:id="rId31"/>
    <p:sldMasterId id="2147483798" r:id="rId32"/>
    <p:sldMasterId id="2147483819" r:id="rId33"/>
    <p:sldMasterId id="2147483821" r:id="rId34"/>
    <p:sldMasterId id="2147483838" r:id="rId35"/>
    <p:sldMasterId id="2147483842" r:id="rId36"/>
    <p:sldMasterId id="2147483868" r:id="rId37"/>
    <p:sldMasterId id="2147483870" r:id="rId38"/>
  </p:sldMasterIdLst>
  <p:notesMasterIdLst>
    <p:notesMasterId r:id="rId80"/>
  </p:notesMasterIdLst>
  <p:handoutMasterIdLst>
    <p:handoutMasterId r:id="rId81"/>
  </p:handoutMasterIdLst>
  <p:sldIdLst>
    <p:sldId id="256" r:id="rId39"/>
    <p:sldId id="43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53" r:id="rId67"/>
    <p:sldId id="479" r:id="rId68"/>
    <p:sldId id="508" r:id="rId69"/>
    <p:sldId id="481" r:id="rId70"/>
    <p:sldId id="510" r:id="rId71"/>
    <p:sldId id="294" r:id="rId72"/>
    <p:sldId id="333" r:id="rId73"/>
    <p:sldId id="506" r:id="rId74"/>
    <p:sldId id="335" r:id="rId75"/>
    <p:sldId id="338" r:id="rId76"/>
    <p:sldId id="360" r:id="rId77"/>
    <p:sldId id="486" r:id="rId78"/>
    <p:sldId id="507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1">
          <p15:clr>
            <a:srgbClr val="A4A3A4"/>
          </p15:clr>
        </p15:guide>
        <p15:guide id="2" orient="horz" pos="778">
          <p15:clr>
            <a:srgbClr val="A4A3A4"/>
          </p15:clr>
        </p15:guide>
        <p15:guide id="3" orient="horz" pos="3715">
          <p15:clr>
            <a:srgbClr val="A4A3A4"/>
          </p15:clr>
        </p15:guide>
        <p15:guide id="4" orient="horz" pos="1987">
          <p15:clr>
            <a:srgbClr val="A4A3A4"/>
          </p15:clr>
        </p15:guide>
        <p15:guide id="5" orient="horz" pos="2390">
          <p15:clr>
            <a:srgbClr val="A4A3A4"/>
          </p15:clr>
        </p15:guide>
        <p15:guide id="6" pos="5472">
          <p15:clr>
            <a:srgbClr val="A4A3A4"/>
          </p15:clr>
        </p15:guide>
        <p15:guide id="7" pos="2880">
          <p15:clr>
            <a:srgbClr val="A4A3A4"/>
          </p15:clr>
        </p15:guide>
        <p15:guide id="8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28" autoAdjust="0"/>
  </p:normalViewPr>
  <p:slideViewPr>
    <p:cSldViewPr showGuides="1">
      <p:cViewPr varScale="1">
        <p:scale>
          <a:sx n="99" d="100"/>
          <a:sy n="99" d="100"/>
        </p:scale>
        <p:origin x="549" y="42"/>
      </p:cViewPr>
      <p:guideLst>
        <p:guide orient="horz" pos="4061"/>
        <p:guide orient="horz" pos="778"/>
        <p:guide orient="horz" pos="3715"/>
        <p:guide orient="horz" pos="1987"/>
        <p:guide orient="horz" pos="2390"/>
        <p:guide pos="5472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76" Type="http://schemas.openxmlformats.org/officeDocument/2006/relationships/slide" Target="slides/slide3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3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8ECD7B-C4C9-4893-9FF8-2D3D7247D7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A9C372-05B6-4F97-94DD-2C2DEAA89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CC798F-85D3-435C-9021-6B3B3FB3847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D26289-1971-4BDC-919F-9276D95A1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C6095-49EF-42D7-9BF0-1FF735D7F8E9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972560" y="8829675"/>
            <a:ext cx="303621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5" rIns="93170" bIns="46585" anchor="b"/>
          <a:lstStyle/>
          <a:p>
            <a:pPr algn="r" defTabSz="933398" fontAlgn="base">
              <a:spcBef>
                <a:spcPct val="0"/>
              </a:spcBef>
              <a:spcAft>
                <a:spcPct val="0"/>
              </a:spcAft>
            </a:pPr>
            <a:fld id="{D623EFFE-98DA-4FE9-B892-BB4423801519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3339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0" tIns="46585" rIns="93170" bIns="4658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2212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F72DA-E5D7-4674-8B59-E45395A20758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27365-9361-46F4-B354-E9096D009109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5092F-F792-48E5-B1ED-894F824966E3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8CC51-D301-40A7-ACCB-63B108A711D6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4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FB395-4005-4B15-914E-2BA99287D973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0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369C4-F6D2-48F9-B9E9-E9ADCB062E61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AC768-48A7-40C1-8154-E9D4395740F0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0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282EE-CF85-41FB-8439-2FB0E64AD1F6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6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695B-24F7-4D32-8E44-C5F3F1DAB4FC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2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F6B8D-606E-4AC6-BF73-DC850C68DEB6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4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0664-7B13-4188-8D96-E8A9F11D33A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9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7D5F9-D502-4515-B5D5-539A52ECA8B9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8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9DD87-9B0D-4358-A51D-DA68045C4A32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Char char="•"/>
            </a:pPr>
            <a:r>
              <a:rPr lang="en-US">
                <a:latin typeface="Arial" pitchFamily="34" charset="0"/>
              </a:rPr>
              <a:t>We have never had an epidemic like this that we have been able to track so thoroughly and see. As I told you, this is conservative.</a:t>
            </a:r>
          </a:p>
          <a:p>
            <a:pPr>
              <a:buFontTx/>
              <a:buChar char="•"/>
            </a:pPr>
            <a:r>
              <a:rPr lang="en-US" altLang="ja-JP"/>
              <a:t>About 60 million adults, or 30 percent of the adult population, are now obese, which represents a doubling of the rate since 1980.</a:t>
            </a:r>
            <a:endParaRPr lang="en-US">
              <a:ea typeface="ＭＳ Ｐゴシック" charset="-128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5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9209B-5057-4ADD-95E7-B65EE81A2FBF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Char char="•"/>
            </a:pPr>
            <a:r>
              <a:rPr lang="en-US">
                <a:latin typeface="Arial" pitchFamily="34" charset="0"/>
              </a:rPr>
              <a:t>We have never had an epidemic like this that we have been able to track so thoroughly and see. As I told you, this is conservative.</a:t>
            </a:r>
          </a:p>
          <a:p>
            <a:pPr>
              <a:buFontTx/>
              <a:buChar char="•"/>
            </a:pPr>
            <a:r>
              <a:rPr lang="en-US" altLang="ja-JP"/>
              <a:t>About 60 million adults, or 30 percent of the adult population, are now obese, which represents a doubling of the rate since 1980.</a:t>
            </a:r>
            <a:endParaRPr lang="en-US">
              <a:ea typeface="ＭＳ Ｐゴシック" charset="-128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05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DCD38-B621-49A5-BE9B-7687E284F7B1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0188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B360B-65CF-4344-9419-A2514DFF2543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22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B1BF7-278D-48E3-81AD-FBE81119356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5255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BCB83-DF5B-4EFC-9059-046AA5DB15C7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6997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FB854-8758-4837-ABBC-F0715AA7C13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0233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398BF-CADD-4D59-BF95-242C252F8FEE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38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C6095-49EF-42D7-9BF0-1FF735D7F8E9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972560" y="8829675"/>
            <a:ext cx="303621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5" rIns="93170" bIns="46585" anchor="b"/>
          <a:lstStyle/>
          <a:p>
            <a:pPr algn="r" defTabSz="933398" fontAlgn="base">
              <a:spcBef>
                <a:spcPct val="0"/>
              </a:spcBef>
              <a:spcAft>
                <a:spcPct val="0"/>
              </a:spcAft>
            </a:pPr>
            <a:fld id="{D623EFFE-98DA-4FE9-B892-BB4423801519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33398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0" tIns="46585" rIns="93170" bIns="46585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93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1C89D-7347-442D-8BB9-E63AE215DB83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6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C6095-49EF-42D7-9BF0-1FF735D7F8E9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972560" y="8829675"/>
            <a:ext cx="303621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 defTabSz="933346" fontAlgn="base">
              <a:spcBef>
                <a:spcPct val="0"/>
              </a:spcBef>
              <a:spcAft>
                <a:spcPct val="0"/>
              </a:spcAft>
            </a:pPr>
            <a:fld id="{D623EFFE-98DA-4FE9-B892-BB4423801519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33346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5" tIns="46583" rIns="93165" bIns="4658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62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79C27-B37B-48F4-A291-7F0C0AE8274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02252-1B2C-40D3-B646-BCAA27148794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E2D8C-1A0D-4AF7-A277-EECDE8135202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8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DFE3-B1B0-4F62-9E2E-1AF4656C4E39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E888D-7986-4173-8056-0E52546C9A69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8811D-FAA5-4A17-B665-143C71BE41E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5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863804" cy="5257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54962" y="0"/>
            <a:ext cx="1189037" cy="5257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50165"/>
            <a:ext cx="7864475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1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79475" y="0"/>
            <a:ext cx="78644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02952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8104C3FB-6390-4560-9610-E44448E8CCEC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86389" y="1600200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1737301" y="1600220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80146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2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FAD5-BEB8-42D3-82DE-A85A02D84C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5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0C9F91-3105-4508-A08D-74BBB4948C8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0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10D88DCD-B0AA-4539-933E-78314CECE169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23361" cy="39972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49150" y="2174875"/>
            <a:ext cx="4023361" cy="39972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1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257780"/>
            <a:ext cx="7407230" cy="1005829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4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Chapter/Transition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279525" y="-12680"/>
            <a:ext cx="7864475" cy="5270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4E7CFE-A787-426F-B4D3-BB491DAE5E78}" type="datetime1">
              <a:rPr lang="en-US" smtClean="0"/>
              <a:pPr/>
              <a:t>4/26/2017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7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Transitio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257780"/>
            <a:ext cx="7407230" cy="1005829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4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Chapter/Transition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279525" y="-12680"/>
            <a:ext cx="7864475" cy="5270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974E7CFE-A787-426F-B4D3-BB491DAE5E78}" type="datetime1">
              <a:rPr lang="en-US" smtClean="0"/>
              <a:pPr/>
              <a:t>4/26/2017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3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0"/>
            <a:ext cx="7864475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j043953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47799"/>
            <a:ext cx="7864475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-50" y="6446487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9AD00AC-40D1-4373-8092-F9D90AC20560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463" y="6446487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7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A4348752-29A6-45CC-AA44-A3D9347F33E4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0" y="0"/>
            <a:ext cx="7864475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j0439536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4616" b="1400"/>
          <a:stretch/>
        </p:blipFill>
        <p:spPr bwMode="auto">
          <a:xfrm>
            <a:off x="0" y="1447799"/>
            <a:ext cx="7848600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6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406907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3063244"/>
            <a:ext cx="805912" cy="742950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475" y="0"/>
            <a:ext cx="7864475" cy="40690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9475" y="4161457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79525" y="4617707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9525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79575" y="5807359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71ECFB-30DC-4FF2-9799-33D74A15720C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2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3063244"/>
            <a:ext cx="805912" cy="742950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475" y="0"/>
            <a:ext cx="7864475" cy="40690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9475" y="4161457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79525" y="4617707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9525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79575" y="5807359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4E465572-4F9E-42DF-AC95-455F679AE428}" type="datetime1">
              <a:rPr lang="en-US" smtClean="0"/>
              <a:pPr/>
              <a:t>4/26/2017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9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89037" cy="3429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2423171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671413-886E-4543-A28D-556C7DB3A1CF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8" y="-1"/>
            <a:ext cx="5303461" cy="34290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840488" y="3521384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840538" y="3977634"/>
            <a:ext cx="530346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840538" y="471103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840588" y="516728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5" y="0"/>
            <a:ext cx="2470150" cy="3429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w/Pi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46838"/>
            <a:ext cx="118875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3429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2423171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87ADA9CF-7095-4ACB-85F2-6350A0143A6F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8" y="-1"/>
            <a:ext cx="5303461" cy="34290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840488" y="3521384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840538" y="3977634"/>
            <a:ext cx="530346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840538" y="471103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840588" y="516728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5" y="0"/>
            <a:ext cx="2470150" cy="3429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4754878" cy="52577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49875"/>
            <a:ext cx="8686800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46638" y="0"/>
            <a:ext cx="4297362" cy="5257800"/>
          </a:xfrm>
          <a:prstGeom prst="rect">
            <a:avLst/>
          </a:prstGeom>
          <a:noFill/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y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893887"/>
            <a:ext cx="3071813" cy="30718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0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920269" y="4069073"/>
            <a:ext cx="5255898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WeArePublicHealth.org     twitter.com/Maricopahealth     facebook.com/MCDPH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393" y="2514610"/>
            <a:ext cx="5391213" cy="1329058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FAD5-BEB8-42D3-82DE-A85A02D84C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57780"/>
            <a:ext cx="9144000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6675097" cy="4526269"/>
          </a:xfrm>
          <a:prstGeom prst="rect">
            <a:avLst/>
          </a:prstGeo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62751" y="-16301"/>
            <a:ext cx="2381247" cy="454256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617707"/>
            <a:ext cx="8686800" cy="731527"/>
          </a:xfrm>
          <a:prstGeom prst="rect">
            <a:avLst/>
          </a:prstGeom>
          <a:noFill/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3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114805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00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350165"/>
            <a:ext cx="8229600" cy="547688"/>
          </a:xfrm>
          <a:prstGeom prst="rect">
            <a:avLst/>
          </a:prstGeom>
        </p:spPr>
        <p:txBody>
          <a:bodyPr lIns="91440"/>
          <a:lstStyle>
            <a:lvl1pPr marL="0" indent="0" algn="ctr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-1"/>
            <a:ext cx="8229600" cy="4343391"/>
          </a:xfrm>
          <a:prstGeom prst="rect">
            <a:avLst/>
          </a:prstGeom>
        </p:spPr>
        <p:txBody>
          <a:bodyPr anchor="ctr" anchorCtr="1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45" y="4617707"/>
            <a:ext cx="8229555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709146"/>
            <a:ext cx="8229600" cy="547688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ctr">
              <a:buNone/>
              <a:defRPr sz="4400" i="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FB06-947A-4B0D-A7C6-A64F266D6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E9103-F659-41EF-B687-846A7DF2DE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CF77-F8A3-415F-B6E6-05C248DF6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0C204-4005-4374-A20D-CDCB44B84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0C204-4005-4374-A20D-CDCB44B843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4181-71E1-4E57-AE49-E1C113761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4181-71E1-4E57-AE49-E1C113761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4181-71E1-4E57-AE49-E1C113761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>
    <p:randomBa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Date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AE814-B484-49BF-8F90-81A371598B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826C2-3FAC-4B49-8F33-C5A73D0405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035B8-4CC5-49B9-8718-F616D46871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0C9F91-3105-4508-A08D-74BBB4948C88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9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CDD8-C8C9-4C4F-9D44-191FB9FD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FB7-F584-4CBD-9EE9-892C5548F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863804" cy="5257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Maricopa County </a:t>
            </a:r>
          </a:p>
          <a:p>
            <a:pPr lvl="0"/>
            <a:r>
              <a:rPr lang="en-US" dirty="0" smtClean="0"/>
              <a:t>Board of Supervisors</a:t>
            </a:r>
          </a:p>
          <a:p>
            <a:pPr lvl="0"/>
            <a:r>
              <a:rPr lang="en-US" dirty="0" smtClean="0"/>
              <a:t>Tobacco Update</a:t>
            </a:r>
          </a:p>
          <a:p>
            <a:pPr lvl="0"/>
            <a:r>
              <a:rPr lang="en-US" dirty="0" smtClean="0"/>
              <a:t>March 25, 2013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54962" y="0"/>
            <a:ext cx="1189037" cy="5257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50165"/>
            <a:ext cx="7864475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Dr. Bob England,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4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4754878" cy="52577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49875"/>
            <a:ext cx="8686800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46638" y="0"/>
            <a:ext cx="4297362" cy="5257800"/>
          </a:xfrm>
          <a:prstGeom prst="rect">
            <a:avLst/>
          </a:prstGeom>
          <a:noFill/>
        </p:spPr>
        <p:txBody>
          <a:bodyPr anchor="ctr" anchorCtr="1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57780"/>
            <a:ext cx="9144000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6675097" cy="4526269"/>
          </a:xfrm>
          <a:prstGeom prst="rect">
            <a:avLst/>
          </a:prstGeo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62751" y="-16301"/>
            <a:ext cx="2381247" cy="454256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617707"/>
            <a:ext cx="8686800" cy="731527"/>
          </a:xfrm>
          <a:prstGeom prst="rect">
            <a:avLst/>
          </a:prstGeom>
          <a:noFill/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5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114805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00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350165"/>
            <a:ext cx="8229600" cy="547688"/>
          </a:xfrm>
          <a:prstGeom prst="rect">
            <a:avLst/>
          </a:prstGeom>
        </p:spPr>
        <p:txBody>
          <a:bodyPr lIns="91440"/>
          <a:lstStyle>
            <a:lvl1pPr marL="0" indent="0" algn="ctr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-1"/>
            <a:ext cx="8229600" cy="4343391"/>
          </a:xfrm>
          <a:prstGeom prst="rect">
            <a:avLst/>
          </a:prstGeom>
        </p:spPr>
        <p:txBody>
          <a:bodyPr anchor="ctr" anchorCtr="1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45" y="4617707"/>
            <a:ext cx="8229555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709146"/>
            <a:ext cx="8229600" cy="547688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ctr">
              <a:buNone/>
              <a:defRPr sz="4400" i="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2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0C9F91-3105-4508-A08D-74BBB4948C8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3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0"/>
            <a:ext cx="38404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tIns="640080" bIns="45720" anchor="t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14804" y="502952"/>
            <a:ext cx="4571995" cy="5943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5" y="6446838"/>
            <a:ext cx="384015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BC0C9F91-3105-4508-A08D-74BBB4948C88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8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79475" y="0"/>
            <a:ext cx="78644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80196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02952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FC7C0CDE-DEB6-4079-8677-0AC18878C654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5952" y="1600200"/>
            <a:ext cx="7040848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0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054C32B6-17C6-4C2E-AA6D-7BE2ADC9B8DA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5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4649150" y="2174875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6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0"/>
            <a:ext cx="38404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tIns="640080" bIns="45720" anchor="t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14804" y="502952"/>
            <a:ext cx="4571995" cy="5943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5" y="6446838"/>
            <a:ext cx="384015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BC0C9F91-3105-4508-A08D-74BBB4948C88}" type="datetime1">
              <a:rPr lang="en-US" smtClean="0"/>
              <a:pPr/>
              <a:t>4/26/2017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2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79475" y="0"/>
            <a:ext cx="78644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02952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8104C3FB-6390-4560-9610-E44448E8CCEC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86389" y="1600200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1737301" y="1600220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80146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10D88DCD-B0AA-4539-933E-78314CECE169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23361" cy="39972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49150" y="2174875"/>
            <a:ext cx="4023361" cy="39972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1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257780"/>
            <a:ext cx="7407230" cy="1005829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4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Chapter/Transition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279525" y="-12680"/>
            <a:ext cx="7864475" cy="5270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4E7CFE-A787-426F-B4D3-BB491DAE5E7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0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Transitio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257780"/>
            <a:ext cx="7407230" cy="1005829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4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Chapter/Transition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279525" y="-12680"/>
            <a:ext cx="7864475" cy="5270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974E7CFE-A787-426F-B4D3-BB491DAE5E78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0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0"/>
            <a:ext cx="7864475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Questions?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j043953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47799"/>
            <a:ext cx="7864475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-50" y="6446487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463" y="6446487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3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A4348752-29A6-45CC-AA44-A3D9347F33E4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0" y="0"/>
            <a:ext cx="7864475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Questions?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j0439536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4616" b="1400"/>
          <a:stretch/>
        </p:blipFill>
        <p:spPr bwMode="auto">
          <a:xfrm>
            <a:off x="0" y="1447799"/>
            <a:ext cx="7848600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9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406907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3063244"/>
            <a:ext cx="805912" cy="742950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475" y="0"/>
            <a:ext cx="7864475" cy="40690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9475" y="4161457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79525" y="4617707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9525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79575" y="5807359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71ECFB-30DC-4FF2-9799-33D74A15720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6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3063244"/>
            <a:ext cx="805912" cy="742950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475" y="0"/>
            <a:ext cx="7864475" cy="40690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9475" y="4161457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79525" y="4617707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9525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79575" y="5807359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4E465572-4F9E-42DF-AC95-455F679AE428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89037" cy="3429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2423171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671413-886E-4543-A28D-556C7DB3A1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8" y="-1"/>
            <a:ext cx="5303461" cy="34290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840488" y="3521384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840538" y="3977634"/>
            <a:ext cx="530346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840538" y="471103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840588" y="516728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5" y="0"/>
            <a:ext cx="2470150" cy="3429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0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w/Pi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46838"/>
            <a:ext cx="118875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3429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2423171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87ADA9CF-7095-4ACB-85F2-6350A0143A6F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8" y="-1"/>
            <a:ext cx="5303461" cy="34290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840488" y="3521384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840538" y="3977634"/>
            <a:ext cx="530346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840538" y="471103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840588" y="516728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5" y="0"/>
            <a:ext cx="2470150" cy="3429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79475" y="0"/>
            <a:ext cx="78644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80196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02952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FC7C0CDE-DEB6-4079-8677-0AC18878C654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5952" y="1600200"/>
            <a:ext cx="7040848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6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y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893887"/>
            <a:ext cx="3071813" cy="30718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920269" y="4069073"/>
            <a:ext cx="5255898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" name="Picture 3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393" y="2514610"/>
            <a:ext cx="5391213" cy="1329058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1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0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BE48A-DCF7-4DFC-B94F-87E11829F62A}" type="datetime1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FAD5-BEB8-42D3-82DE-A85A02D84C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61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0C9F91-3105-4508-A08D-74BBB4948C8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8C31-208B-43DC-BD4E-3C23A2132C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63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7863804" cy="5257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Autofit/>
          </a:bodyPr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Maricopa County </a:t>
            </a:r>
          </a:p>
          <a:p>
            <a:pPr lvl="0"/>
            <a:r>
              <a:rPr lang="en-US" dirty="0" smtClean="0"/>
              <a:t>Board of Supervisors</a:t>
            </a:r>
          </a:p>
          <a:p>
            <a:pPr lvl="0"/>
            <a:r>
              <a:rPr lang="en-US" dirty="0" smtClean="0"/>
              <a:t>Tobacco Update</a:t>
            </a:r>
          </a:p>
          <a:p>
            <a:pPr lvl="0"/>
            <a:r>
              <a:rPr lang="en-US" dirty="0" smtClean="0"/>
              <a:t>March 25, 2013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54962" y="0"/>
            <a:ext cx="1189037" cy="5257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50165"/>
            <a:ext cx="7864475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Dr. Bob England,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7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4754878" cy="52577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49875"/>
            <a:ext cx="8686800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46638" y="0"/>
            <a:ext cx="4297362" cy="5257800"/>
          </a:xfrm>
          <a:prstGeom prst="rect">
            <a:avLst/>
          </a:prstGeom>
          <a:noFill/>
        </p:spPr>
        <p:txBody>
          <a:bodyPr anchor="ctr" anchorCtr="1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5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673369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6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57780"/>
            <a:ext cx="9144000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6675097" cy="4526269"/>
          </a:xfrm>
          <a:prstGeom prst="rect">
            <a:avLst/>
          </a:prstGeom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62751" y="-16301"/>
            <a:ext cx="2381247" cy="454256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617707"/>
            <a:ext cx="8686800" cy="731527"/>
          </a:xfrm>
          <a:prstGeom prst="rect">
            <a:avLst/>
          </a:prstGeom>
          <a:noFill/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054C32B6-17C6-4C2E-AA6D-7BE2ADC9B8DA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114805" y="6355048"/>
            <a:ext cx="4373313" cy="24622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0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0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10" name="Picture 9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00" y="5897853"/>
            <a:ext cx="2794810" cy="68898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350165"/>
            <a:ext cx="8229600" cy="547688"/>
          </a:xfrm>
          <a:prstGeom prst="rect">
            <a:avLst/>
          </a:prstGeom>
        </p:spPr>
        <p:txBody>
          <a:bodyPr lIns="91440"/>
          <a:lstStyle>
            <a:lvl1pPr marL="0" indent="0" algn="ctr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info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-1"/>
            <a:ext cx="8229600" cy="4343391"/>
          </a:xfrm>
          <a:prstGeom prst="rect">
            <a:avLst/>
          </a:prstGeom>
        </p:spPr>
        <p:txBody>
          <a:bodyPr anchor="ctr" anchorCtr="1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45" y="4617707"/>
            <a:ext cx="8229555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709146"/>
            <a:ext cx="8229600" cy="547688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ctr">
              <a:buNone/>
              <a:defRPr sz="4400" i="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3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0C9F91-3105-4508-A08D-74BBB4948C8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0"/>
            <a:ext cx="384048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tIns="640080" bIns="45720" anchor="t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14804" y="502952"/>
            <a:ext cx="4571995" cy="5943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5" y="6446838"/>
            <a:ext cx="384015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BC0C9F91-3105-4508-A08D-74BBB4948C88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4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79475" y="0"/>
            <a:ext cx="78644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280196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02952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FC7C0CDE-DEB6-4079-8677-0AC18878C654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5952" y="1600200"/>
            <a:ext cx="7040848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4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054C32B6-17C6-4C2E-AA6D-7BE2ADC9B8DA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3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4649150" y="2174875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7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79475" y="0"/>
            <a:ext cx="7864475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02952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8104C3FB-6390-4560-9610-E44448E8CCEC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86389" y="1600200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1737301" y="1600220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rgbClr val="FF9900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80146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4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10D88DCD-B0AA-4539-933E-78314CECE169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23361" cy="39972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49150" y="2174875"/>
            <a:ext cx="4023361" cy="39972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954963" y="6446838"/>
            <a:ext cx="1189037" cy="411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2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257780"/>
            <a:ext cx="7407230" cy="1005829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4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Chapter/Transition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279525" y="-12680"/>
            <a:ext cx="7864475" cy="5270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4E7CFE-A787-426F-B4D3-BB491DAE5E7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0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Transitio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525" y="5257780"/>
            <a:ext cx="7407230" cy="1005829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4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Chapter/Transition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279525" y="-12680"/>
            <a:ext cx="7864475" cy="5270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974E7CFE-A787-426F-B4D3-BB491DAE5E78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9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137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4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4649150" y="2174875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99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rgbClr val="FF9900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FF990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rgbClr val="FF9900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863804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45720" anchor="b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8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0" y="0"/>
            <a:ext cx="7864475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Questions?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j043953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47799"/>
            <a:ext cx="7864475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-50" y="6446487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463" y="6446487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4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954963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A4348752-29A6-45CC-AA44-A3D9347F33E4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5943535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8046682" y="502952"/>
            <a:ext cx="805912" cy="74295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0" y="0"/>
            <a:ext cx="7864475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</a:rPr>
              <a:t>Questions?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j0439536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4616" b="1400"/>
          <a:stretch/>
        </p:blipFill>
        <p:spPr bwMode="auto">
          <a:xfrm>
            <a:off x="0" y="1447799"/>
            <a:ext cx="7848600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4069073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3063244"/>
            <a:ext cx="805912" cy="742950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475" y="0"/>
            <a:ext cx="7864475" cy="40690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9475" y="4161457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79525" y="4617707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9525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79575" y="5807359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471ECFB-30DC-4FF2-9799-33D74A15720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0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3063244"/>
            <a:ext cx="805912" cy="742950"/>
          </a:xfrm>
          <a:prstGeom prst="rect">
            <a:avLst/>
          </a:prstGeom>
        </p:spPr>
      </p:pic>
      <p:sp>
        <p:nvSpPr>
          <p:cNvPr id="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279475" y="0"/>
            <a:ext cx="7864475" cy="40690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9475" y="4161457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79525" y="4617707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9525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79575" y="5807359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4E465572-4F9E-42DF-AC95-455F679AE428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0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89037" cy="3429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2423171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671413-886E-4543-A28D-556C7DB3A1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8" y="-1"/>
            <a:ext cx="5303461" cy="34290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840488" y="3521384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840538" y="3977634"/>
            <a:ext cx="530346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840538" y="471103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840588" y="516728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5" y="0"/>
            <a:ext cx="2470150" cy="3429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5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w/Pi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46838"/>
            <a:ext cx="1188757" cy="41116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79475" y="6446838"/>
            <a:ext cx="78644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189037" cy="3429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6" t="17011" r="21720" b="22164"/>
          <a:stretch/>
        </p:blipFill>
        <p:spPr>
          <a:xfrm>
            <a:off x="382845" y="2423171"/>
            <a:ext cx="805912" cy="742950"/>
          </a:xfrm>
          <a:prstGeom prst="rect">
            <a:avLst/>
          </a:prstGeom>
        </p:spPr>
      </p:pic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7589436" y="6446838"/>
            <a:ext cx="1554514" cy="411162"/>
          </a:xfrm>
          <a:prstGeom prst="rect">
            <a:avLst/>
          </a:prstGeom>
        </p:spPr>
        <p:txBody>
          <a:bodyPr lIns="91440" rIns="411480" anchor="ctr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87ADA9CF-7095-4ACB-85F2-6350A0143A6F}" type="datetime1">
              <a:rPr lang="en-US" smtClean="0">
                <a:solidFill>
                  <a:prstClr val="white"/>
                </a:solidFill>
              </a:rPr>
              <a:pPr/>
              <a:t>4/26/2017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5953" y="6446838"/>
            <a:ext cx="5669218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Footer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6839"/>
            <a:ext cx="1188757" cy="411162"/>
          </a:xfrm>
          <a:prstGeom prst="rect">
            <a:avLst/>
          </a:prstGeom>
          <a:solidFill>
            <a:srgbClr val="FF9900"/>
          </a:solidFill>
        </p:spPr>
        <p:txBody>
          <a:bodyPr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8" y="-1"/>
            <a:ext cx="5303461" cy="34290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411480" bIns="182880" anchor="b" anchorCtr="0">
            <a:normAutofit/>
          </a:bodyPr>
          <a:lstStyle>
            <a:lvl1pPr marL="0" indent="0">
              <a:buNone/>
              <a:defRPr sz="4000" i="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840488" y="3521384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840538" y="3977634"/>
            <a:ext cx="530346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Program Here</a:t>
            </a:r>
            <a:endParaRPr lang="en-US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840538" y="471103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Phone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840588" y="5167286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Email Here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5" y="0"/>
            <a:ext cx="2470150" cy="3429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4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y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7" y="1893887"/>
            <a:ext cx="3071813" cy="30718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2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920269" y="4069073"/>
            <a:ext cx="5255898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F81BD">
                    <a:lumMod val="50000"/>
                  </a:srgbClr>
                </a:solidFill>
              </a:rPr>
              <a:t>WeArePublicHealth.org     twitter.com/Maricopahealth     facebook.com/MCDPH</a:t>
            </a:r>
            <a:endParaRPr lang="en-US" sz="12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4" name="Picture 3" descr="PH Letterhead Header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393" y="2514610"/>
            <a:ext cx="5391213" cy="1329058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7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6838"/>
            <a:ext cx="1554514" cy="411162"/>
          </a:xfrm>
          <a:prstGeom prst="rect">
            <a:avLst/>
          </a:prstGeom>
        </p:spPr>
        <p:txBody>
          <a:bodyPr lIns="411480" anchor="ctr"/>
          <a:lstStyle>
            <a:lvl1pPr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AD00AC-40D1-4373-8092-F9D90AC2056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54513" y="6446838"/>
            <a:ext cx="6400450" cy="411162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4963" y="6446839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7B9B30-2B5D-4CF0-AD2C-F3A38D31E13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8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8BE48A-DCF7-4DFC-B94F-87E11829F62A}" type="datetime1">
              <a:rPr lang="en-US" smtClean="0">
                <a:solidFill>
                  <a:prstClr val="black"/>
                </a:solidFill>
              </a:rPr>
              <a:pPr/>
              <a:t>4/26/2017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0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7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heme" Target="../theme/theme38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84839-AB2B-44F2-B7B0-1B45D55CD58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557B01A-0901-4046-B2EB-4BBE6C1D223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7303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 advClick="0">
    <p:randomBar/>
  </p:transition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557B01A-0901-4046-B2EB-4BBE6C1D223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7303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7304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 advClick="0">
    <p:randomBar/>
  </p:transition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76E5FD-52C7-4F60-95C9-0E9874EED2B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338671" y="6515100"/>
            <a:ext cx="6539089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  <p:pic>
        <p:nvPicPr>
          <p:cNvPr id="2056" name="Picture 9" descr="CDC--shp-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881" y="5908770"/>
            <a:ext cx="85513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76E5FD-52C7-4F60-95C9-0E9874EED2B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338671" y="6515100"/>
            <a:ext cx="6539089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  <p:pic>
        <p:nvPicPr>
          <p:cNvPr id="2056" name="Picture 9" descr="CDC--shp-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879" y="5908766"/>
            <a:ext cx="85513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76E5FD-52C7-4F60-95C9-0E9874EED2B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338671" y="6515100"/>
            <a:ext cx="6539089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  <p:pic>
        <p:nvPicPr>
          <p:cNvPr id="2056" name="Picture 9" descr="CDC--shp-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876" y="5908760"/>
            <a:ext cx="85513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534400" cy="762000"/>
          </a:xfrm>
          <a:prstGeom prst="rect">
            <a:avLst/>
          </a:prstGeom>
          <a:solidFill>
            <a:srgbClr val="C9D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7" descr="logo_FTF_colo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1722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001000" y="5867400"/>
            <a:ext cx="838200" cy="762000"/>
          </a:xfrm>
          <a:prstGeom prst="rect">
            <a:avLst/>
          </a:prstGeom>
          <a:solidFill>
            <a:srgbClr val="AD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11" descr="AfricanAmerToddlerGirl.png"/>
          <p:cNvPicPr>
            <a:picLocks noChangeAspect="1"/>
          </p:cNvPicPr>
          <p:nvPr/>
        </p:nvPicPr>
        <p:blipFill>
          <a:blip r:embed="rId5" cstate="print"/>
          <a:srcRect l="22221" b="16667"/>
          <a:stretch>
            <a:fillRect/>
          </a:stretch>
        </p:blipFill>
        <p:spPr bwMode="auto">
          <a:xfrm>
            <a:off x="6858000" y="58674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943600" y="5867400"/>
            <a:ext cx="838200" cy="762000"/>
          </a:xfrm>
          <a:prstGeom prst="rect">
            <a:avLst/>
          </a:prstGeom>
          <a:solidFill>
            <a:srgbClr val="55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E3998C0-9ADA-4752-B3B8-5ED31C274BE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6CDD8-C8C9-4C4F-9D44-191FB9FD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BFB7-F584-4CBD-9EE9-892C5548F6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ltGray">
          <a:xfrm>
            <a:off x="417513" y="10989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ltGray">
          <a:xfrm>
            <a:off x="800102" y="1098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ltGray">
          <a:xfrm>
            <a:off x="541538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ltGray">
          <a:xfrm>
            <a:off x="911225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ltGray">
          <a:xfrm>
            <a:off x="127002" y="1448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gray">
          <a:xfrm>
            <a:off x="762001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gray">
          <a:xfrm>
            <a:off x="442915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53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1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1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E6A91-0FCF-4EB6-B05B-8FE2C90E23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ltGray">
          <a:xfrm>
            <a:off x="417513" y="10989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ltGray">
          <a:xfrm>
            <a:off x="800102" y="1098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ltGray">
          <a:xfrm>
            <a:off x="541538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ltGray">
          <a:xfrm>
            <a:off x="911225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ltGray">
          <a:xfrm>
            <a:off x="127002" y="1448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gray">
          <a:xfrm>
            <a:off x="762001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gray">
          <a:xfrm>
            <a:off x="442915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53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1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1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E6A91-0FCF-4EB6-B05B-8FE2C90E23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ltGray">
          <a:xfrm>
            <a:off x="417513" y="10989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ltGray">
          <a:xfrm>
            <a:off x="800102" y="1098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ltGray">
          <a:xfrm>
            <a:off x="541538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ltGray">
          <a:xfrm>
            <a:off x="911225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ltGray">
          <a:xfrm>
            <a:off x="127002" y="1448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gray">
          <a:xfrm>
            <a:off x="762001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gray">
          <a:xfrm>
            <a:off x="442915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53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1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1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E6A91-0FCF-4EB6-B05B-8FE2C90E23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ltGray">
          <a:xfrm>
            <a:off x="417513" y="10989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ltGray">
          <a:xfrm>
            <a:off x="800102" y="1098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ltGray">
          <a:xfrm>
            <a:off x="541538" y="1520832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ltGray">
          <a:xfrm>
            <a:off x="911225" y="1520832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ltGray">
          <a:xfrm>
            <a:off x="127002" y="1448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gray">
          <a:xfrm>
            <a:off x="762001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gray">
          <a:xfrm>
            <a:off x="442915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91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53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18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1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E6A91-0FCF-4EB6-B05B-8FE2C90E23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Date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A8449-D3FD-4D4C-82AE-51506D5B20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DD4332-F185-488C-B26C-E8204E0DD9E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Date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A8449-D3FD-4D4C-82AE-51506D5B20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4783"/>
      </p:ext>
    </p:extLst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91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980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980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5980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980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980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80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80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80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80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980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980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980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980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980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980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980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598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80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8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8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Date</a:t>
            </a:r>
          </a:p>
        </p:txBody>
      </p:sp>
      <p:sp>
        <p:nvSpPr>
          <p:cNvPr id="598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97FDED-216C-4D1C-B629-65B6DEF8858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079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569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09EC83-B0CA-41B9-853B-15B213158BB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9351" name="Picture 7" descr="solid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650" y="5908675"/>
            <a:ext cx="833438" cy="636588"/>
          </a:xfrm>
          <a:prstGeom prst="rect">
            <a:avLst/>
          </a:prstGeom>
          <a:noFill/>
        </p:spPr>
      </p:pic>
      <p:sp>
        <p:nvSpPr>
          <p:cNvPr id="569352" name="Rectangle 8"/>
          <p:cNvSpPr>
            <a:spLocks noChangeArrowheads="1"/>
          </p:cNvSpPr>
          <p:nvPr/>
        </p:nvSpPr>
        <p:spPr bwMode="auto">
          <a:xfrm>
            <a:off x="338138" y="6515100"/>
            <a:ext cx="65389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cs typeface="Times New Roman" pitchFamily="18" charset="0"/>
              </a:rPr>
              <a:t>Source: Behavioral Risk Factor Surveillance System, CDC.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ransition advClick="0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6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000" dirty="0" smtClean="0"/>
              <a:t>The Passive Path to Physical Activity</a:t>
            </a:r>
          </a:p>
          <a:p>
            <a:endParaRPr lang="en-US" sz="6000" dirty="0"/>
          </a:p>
          <a:p>
            <a:r>
              <a:rPr lang="en-US" sz="4000" dirty="0" err="1" smtClean="0"/>
              <a:t>AzPHA</a:t>
            </a:r>
            <a:r>
              <a:rPr lang="en-US" sz="4000" dirty="0" smtClean="0"/>
              <a:t> &amp; </a:t>
            </a:r>
            <a:r>
              <a:rPr lang="en-US" sz="4000" dirty="0" err="1" smtClean="0"/>
              <a:t>Az</a:t>
            </a:r>
            <a:r>
              <a:rPr lang="en-US" sz="4000" dirty="0" smtClean="0"/>
              <a:t> Forward Stewardship Summit</a:t>
            </a:r>
            <a:endParaRPr lang="en-US" sz="4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350165"/>
            <a:ext cx="8991600" cy="547688"/>
          </a:xfrm>
        </p:spPr>
        <p:txBody>
          <a:bodyPr/>
          <a:lstStyle/>
          <a:p>
            <a:r>
              <a:rPr lang="en-US" dirty="0" smtClean="0"/>
              <a:t>Bob England, MD, MPH			           </a:t>
            </a:r>
            <a:r>
              <a:rPr lang="en-US" dirty="0" smtClean="0"/>
              <a:t>      April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35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36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37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38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39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0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1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2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3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4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5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6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7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8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49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50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51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52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53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54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55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56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1657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81658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59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0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1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2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3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4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5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6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7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8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69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70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71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72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1673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74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75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76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77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78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79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80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81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82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1683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81684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685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1686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87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88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89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0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1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2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3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4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5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6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7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8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699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1700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81701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02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03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04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05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06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07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08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1709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1992</a:t>
            </a:r>
          </a:p>
        </p:txBody>
      </p:sp>
      <p:sp>
        <p:nvSpPr>
          <p:cNvPr id="581710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1711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	    15%–19% </a:t>
            </a:r>
          </a:p>
        </p:txBody>
      </p:sp>
      <p:sp>
        <p:nvSpPr>
          <p:cNvPr id="581712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713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714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1715" name="Rectangle 83"/>
          <p:cNvSpPr>
            <a:spLocks noChangeArrowheads="1"/>
          </p:cNvSpPr>
          <p:nvPr/>
        </p:nvSpPr>
        <p:spPr bwMode="auto">
          <a:xfrm>
            <a:off x="3352800" y="5943600"/>
            <a:ext cx="207963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1716" name="Rectangle 84"/>
          <p:cNvSpPr>
            <a:spLocks noChangeArrowheads="1"/>
          </p:cNvSpPr>
          <p:nvPr/>
        </p:nvSpPr>
        <p:spPr bwMode="auto">
          <a:xfrm>
            <a:off x="395288" y="5892800"/>
            <a:ext cx="42529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59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0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1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2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3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4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5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6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7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8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69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0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1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2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3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4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5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6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7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8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79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80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2681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82682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3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4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5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6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7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8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89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90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91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92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93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94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95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696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2697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98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699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00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01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02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03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04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05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06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2707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82708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09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2710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1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2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3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4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5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6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7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8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19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20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21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22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23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2724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82725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26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27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28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29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30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31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2732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2733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1993</a:t>
            </a:r>
          </a:p>
        </p:txBody>
      </p:sp>
      <p:sp>
        <p:nvSpPr>
          <p:cNvPr id="582734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2735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	    15%–19% </a:t>
            </a:r>
          </a:p>
        </p:txBody>
      </p:sp>
      <p:sp>
        <p:nvSpPr>
          <p:cNvPr id="582736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37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38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2739" name="Rectangle 83"/>
          <p:cNvSpPr>
            <a:spLocks noChangeArrowheads="1"/>
          </p:cNvSpPr>
          <p:nvPr/>
        </p:nvSpPr>
        <p:spPr bwMode="auto">
          <a:xfrm>
            <a:off x="3352800" y="5943600"/>
            <a:ext cx="207963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2740" name="Rectangle 84"/>
          <p:cNvSpPr>
            <a:spLocks noChangeArrowheads="1"/>
          </p:cNvSpPr>
          <p:nvPr/>
        </p:nvSpPr>
        <p:spPr bwMode="auto">
          <a:xfrm>
            <a:off x="395288" y="5897563"/>
            <a:ext cx="4024312" cy="35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82" name="Group 2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83683" name="Freeform 3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84" name="Freeform 4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85" name="Freeform 5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86" name="Freeform 6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87" name="Freeform 7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88" name="Freeform 8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89" name="Freeform 9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0" name="Freeform 10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1" name="Freeform 11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2" name="Freeform 12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3" name="Freeform 13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4" name="Freeform 14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5" name="Freeform 15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6" name="Freeform 16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697" name="Freeform 17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3698" name="Group 18"/>
          <p:cNvGrpSpPr>
            <a:grpSpLocks/>
          </p:cNvGrpSpPr>
          <p:nvPr/>
        </p:nvGrpSpPr>
        <p:grpSpPr bwMode="auto">
          <a:xfrm>
            <a:off x="2103438" y="1709738"/>
            <a:ext cx="5091112" cy="3514725"/>
            <a:chOff x="1491" y="1077"/>
            <a:chExt cx="3607" cy="2214"/>
          </a:xfrm>
        </p:grpSpPr>
        <p:sp>
          <p:nvSpPr>
            <p:cNvPr id="583699" name="Freeform 19"/>
            <p:cNvSpPr>
              <a:spLocks/>
            </p:cNvSpPr>
            <p:nvPr/>
          </p:nvSpPr>
          <p:spPr bwMode="auto">
            <a:xfrm>
              <a:off x="2843" y="1262"/>
              <a:ext cx="456" cy="269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5" y="0"/>
                </a:cxn>
                <a:cxn ang="0">
                  <a:pos x="44" y="3"/>
                </a:cxn>
                <a:cxn ang="0">
                  <a:pos x="82" y="4"/>
                </a:cxn>
                <a:cxn ang="0">
                  <a:pos x="82" y="5"/>
                </a:cxn>
                <a:cxn ang="0">
                  <a:pos x="83" y="9"/>
                </a:cxn>
                <a:cxn ang="0">
                  <a:pos x="83" y="10"/>
                </a:cxn>
                <a:cxn ang="0">
                  <a:pos x="82" y="13"/>
                </a:cxn>
                <a:cxn ang="0">
                  <a:pos x="82" y="18"/>
                </a:cxn>
                <a:cxn ang="0">
                  <a:pos x="84" y="23"/>
                </a:cxn>
                <a:cxn ang="0">
                  <a:pos x="85" y="25"/>
                </a:cxn>
                <a:cxn ang="0">
                  <a:pos x="86" y="30"/>
                </a:cxn>
                <a:cxn ang="0">
                  <a:pos x="86" y="38"/>
                </a:cxn>
                <a:cxn ang="0">
                  <a:pos x="87" y="40"/>
                </a:cxn>
                <a:cxn ang="0">
                  <a:pos x="87" y="43"/>
                </a:cxn>
                <a:cxn ang="0">
                  <a:pos x="87" y="44"/>
                </a:cxn>
                <a:cxn ang="0">
                  <a:pos x="89" y="51"/>
                </a:cxn>
                <a:cxn ang="0">
                  <a:pos x="89" y="53"/>
                </a:cxn>
                <a:cxn ang="0">
                  <a:pos x="89" y="55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0" name="Freeform 20"/>
            <p:cNvSpPr>
              <a:spLocks/>
            </p:cNvSpPr>
            <p:nvPr/>
          </p:nvSpPr>
          <p:spPr bwMode="auto">
            <a:xfrm>
              <a:off x="2823" y="1511"/>
              <a:ext cx="482" cy="31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17"/>
                </a:cxn>
                <a:cxn ang="0">
                  <a:pos x="4" y="0"/>
                </a:cxn>
                <a:cxn ang="0">
                  <a:pos x="93" y="4"/>
                </a:cxn>
                <a:cxn ang="0">
                  <a:pos x="93" y="6"/>
                </a:cxn>
                <a:cxn ang="0">
                  <a:pos x="92" y="7"/>
                </a:cxn>
                <a:cxn ang="0">
                  <a:pos x="90" y="10"/>
                </a:cxn>
                <a:cxn ang="0">
                  <a:pos x="90" y="11"/>
                </a:cxn>
                <a:cxn ang="0">
                  <a:pos x="94" y="15"/>
                </a:cxn>
                <a:cxn ang="0">
                  <a:pos x="94" y="46"/>
                </a:cxn>
                <a:cxn ang="0">
                  <a:pos x="94" y="46"/>
                </a:cxn>
                <a:cxn ang="0">
                  <a:pos x="92" y="46"/>
                </a:cxn>
                <a:cxn ang="0">
                  <a:pos x="93" y="47"/>
                </a:cxn>
                <a:cxn ang="0">
                  <a:pos x="94" y="48"/>
                </a:cxn>
                <a:cxn ang="0">
                  <a:pos x="93" y="50"/>
                </a:cxn>
                <a:cxn ang="0">
                  <a:pos x="94" y="51"/>
                </a:cxn>
                <a:cxn ang="0">
                  <a:pos x="94" y="54"/>
                </a:cxn>
                <a:cxn ang="0">
                  <a:pos x="93" y="54"/>
                </a:cxn>
                <a:cxn ang="0">
                  <a:pos x="94" y="56"/>
                </a:cxn>
                <a:cxn ang="0">
                  <a:pos x="92" y="59"/>
                </a:cxn>
                <a:cxn ang="0">
                  <a:pos x="94" y="62"/>
                </a:cxn>
                <a:cxn ang="0">
                  <a:pos x="94" y="64"/>
                </a:cxn>
                <a:cxn ang="0">
                  <a:pos x="94" y="64"/>
                </a:cxn>
                <a:cxn ang="0">
                  <a:pos x="91" y="62"/>
                </a:cxn>
                <a:cxn ang="0">
                  <a:pos x="86" y="59"/>
                </a:cxn>
                <a:cxn ang="0">
                  <a:pos x="84" y="58"/>
                </a:cxn>
                <a:cxn ang="0">
                  <a:pos x="82" y="58"/>
                </a:cxn>
                <a:cxn ang="0">
                  <a:pos x="80" y="60"/>
                </a:cxn>
                <a:cxn ang="0">
                  <a:pos x="79" y="60"/>
                </a:cxn>
                <a:cxn ang="0">
                  <a:pos x="77" y="60"/>
                </a:cxn>
                <a:cxn ang="0">
                  <a:pos x="76" y="57"/>
                </a:cxn>
                <a:cxn ang="0">
                  <a:pos x="75" y="56"/>
                </a:cxn>
                <a:cxn ang="0">
                  <a:pos x="73" y="57"/>
                </a:cxn>
                <a:cxn ang="0">
                  <a:pos x="71" y="57"/>
                </a:cxn>
                <a:cxn ang="0">
                  <a:pos x="69" y="54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1" name="Freeform 21"/>
            <p:cNvSpPr>
              <a:spLocks/>
            </p:cNvSpPr>
            <p:nvPr/>
          </p:nvSpPr>
          <p:spPr bwMode="auto">
            <a:xfrm>
              <a:off x="2807" y="1760"/>
              <a:ext cx="570" cy="2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0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6" y="6"/>
                </a:cxn>
                <a:cxn ang="0">
                  <a:pos x="78" y="5"/>
                </a:cxn>
                <a:cxn ang="0">
                  <a:pos x="79" y="6"/>
                </a:cxn>
                <a:cxn ang="0">
                  <a:pos x="80" y="9"/>
                </a:cxn>
                <a:cxn ang="0">
                  <a:pos x="82" y="9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7" y="7"/>
                </a:cxn>
                <a:cxn ang="0">
                  <a:pos x="89" y="8"/>
                </a:cxn>
                <a:cxn ang="0">
                  <a:pos x="94" y="11"/>
                </a:cxn>
                <a:cxn ang="0">
                  <a:pos x="97" y="13"/>
                </a:cxn>
                <a:cxn ang="0">
                  <a:pos x="97" y="15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98" y="19"/>
                </a:cxn>
                <a:cxn ang="0">
                  <a:pos x="99" y="21"/>
                </a:cxn>
                <a:cxn ang="0">
                  <a:pos x="100" y="24"/>
                </a:cxn>
                <a:cxn ang="0">
                  <a:pos x="101" y="25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3" y="29"/>
                </a:cxn>
                <a:cxn ang="0">
                  <a:pos x="104" y="30"/>
                </a:cxn>
                <a:cxn ang="0">
                  <a:pos x="103" y="32"/>
                </a:cxn>
                <a:cxn ang="0">
                  <a:pos x="103" y="34"/>
                </a:cxn>
                <a:cxn ang="0">
                  <a:pos x="105" y="35"/>
                </a:cxn>
                <a:cxn ang="0">
                  <a:pos x="105" y="37"/>
                </a:cxn>
                <a:cxn ang="0">
                  <a:pos x="104" y="38"/>
                </a:cxn>
                <a:cxn ang="0">
                  <a:pos x="105" y="39"/>
                </a:cxn>
                <a:cxn ang="0">
                  <a:pos x="106" y="41"/>
                </a:cxn>
                <a:cxn ang="0">
                  <a:pos x="105" y="42"/>
                </a:cxn>
                <a:cxn ang="0">
                  <a:pos x="106" y="44"/>
                </a:cxn>
                <a:cxn ang="0">
                  <a:pos x="106" y="45"/>
                </a:cxn>
                <a:cxn ang="0">
                  <a:pos x="107" y="46"/>
                </a:cxn>
                <a:cxn ang="0">
                  <a:pos x="108" y="48"/>
                </a:cxn>
                <a:cxn ang="0">
                  <a:pos x="109" y="50"/>
                </a:cxn>
                <a:cxn ang="0">
                  <a:pos x="111" y="52"/>
                </a:cxn>
                <a:cxn ang="0">
                  <a:pos x="111" y="53"/>
                </a:cxn>
                <a:cxn ang="0">
                  <a:pos x="111" y="54"/>
                </a:cxn>
                <a:cxn ang="0">
                  <a:pos x="111" y="55"/>
                </a:cxn>
                <a:cxn ang="0">
                  <a:pos x="25" y="53"/>
                </a:cxn>
                <a:cxn ang="0">
                  <a:pos x="26" y="3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2" name="Freeform 22"/>
            <p:cNvSpPr>
              <a:spLocks/>
            </p:cNvSpPr>
            <p:nvPr/>
          </p:nvSpPr>
          <p:spPr bwMode="auto">
            <a:xfrm>
              <a:off x="2920" y="2018"/>
              <a:ext cx="512" cy="2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9" y="2"/>
                </a:cxn>
                <a:cxn ang="0">
                  <a:pos x="95" y="6"/>
                </a:cxn>
                <a:cxn ang="0">
                  <a:pos x="93" y="8"/>
                </a:cxn>
                <a:cxn ang="0">
                  <a:pos x="93" y="10"/>
                </a:cxn>
                <a:cxn ang="0">
                  <a:pos x="94" y="12"/>
                </a:cxn>
                <a:cxn ang="0">
                  <a:pos x="95" y="12"/>
                </a:cxn>
                <a:cxn ang="0">
                  <a:pos x="96" y="15"/>
                </a:cxn>
                <a:cxn ang="0">
                  <a:pos x="97" y="16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100" y="53"/>
                </a:cxn>
                <a:cxn ang="0">
                  <a:pos x="0" y="5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3" name="Freeform 23"/>
            <p:cNvSpPr>
              <a:spLocks/>
            </p:cNvSpPr>
            <p:nvPr/>
          </p:nvSpPr>
          <p:spPr bwMode="auto">
            <a:xfrm>
              <a:off x="2848" y="2262"/>
              <a:ext cx="594" cy="29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0" y="9"/>
                </a:cxn>
                <a:cxn ang="0">
                  <a:pos x="40" y="44"/>
                </a:cxn>
                <a:cxn ang="0">
                  <a:pos x="42" y="45"/>
                </a:cxn>
                <a:cxn ang="0">
                  <a:pos x="45" y="48"/>
                </a:cxn>
                <a:cxn ang="0">
                  <a:pos x="48" y="47"/>
                </a:cxn>
                <a:cxn ang="0">
                  <a:pos x="50" y="48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57" y="52"/>
                </a:cxn>
                <a:cxn ang="0">
                  <a:pos x="59" y="51"/>
                </a:cxn>
                <a:cxn ang="0">
                  <a:pos x="61" y="53"/>
                </a:cxn>
                <a:cxn ang="0">
                  <a:pos x="65" y="53"/>
                </a:cxn>
                <a:cxn ang="0">
                  <a:pos x="67" y="55"/>
                </a:cxn>
                <a:cxn ang="0">
                  <a:pos x="68" y="57"/>
                </a:cxn>
                <a:cxn ang="0">
                  <a:pos x="71" y="56"/>
                </a:cxn>
                <a:cxn ang="0">
                  <a:pos x="75" y="58"/>
                </a:cxn>
                <a:cxn ang="0">
                  <a:pos x="77" y="57"/>
                </a:cxn>
                <a:cxn ang="0">
                  <a:pos x="79" y="57"/>
                </a:cxn>
                <a:cxn ang="0">
                  <a:pos x="79" y="60"/>
                </a:cxn>
                <a:cxn ang="0">
                  <a:pos x="80" y="58"/>
                </a:cxn>
                <a:cxn ang="0">
                  <a:pos x="82" y="56"/>
                </a:cxn>
                <a:cxn ang="0">
                  <a:pos x="83" y="57"/>
                </a:cxn>
                <a:cxn ang="0">
                  <a:pos x="85" y="58"/>
                </a:cxn>
                <a:cxn ang="0">
                  <a:pos x="87" y="57"/>
                </a:cxn>
                <a:cxn ang="0">
                  <a:pos x="87" y="58"/>
                </a:cxn>
                <a:cxn ang="0">
                  <a:pos x="90" y="60"/>
                </a:cxn>
                <a:cxn ang="0">
                  <a:pos x="93" y="58"/>
                </a:cxn>
                <a:cxn ang="0">
                  <a:pos x="99" y="56"/>
                </a:cxn>
                <a:cxn ang="0">
                  <a:pos x="101" y="56"/>
                </a:cxn>
                <a:cxn ang="0">
                  <a:pos x="106" y="56"/>
                </a:cxn>
                <a:cxn ang="0">
                  <a:pos x="113" y="59"/>
                </a:cxn>
                <a:cxn ang="0">
                  <a:pos x="115" y="60"/>
                </a:cxn>
                <a:cxn ang="0">
                  <a:pos x="116" y="31"/>
                </a:cxn>
                <a:cxn ang="0">
                  <a:pos x="114" y="3"/>
                </a:cxn>
              </a:cxnLst>
              <a:rect l="0" t="0" r="r" b="b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4" name="Freeform 24"/>
            <p:cNvSpPr>
              <a:spLocks/>
            </p:cNvSpPr>
            <p:nvPr/>
          </p:nvSpPr>
          <p:spPr bwMode="auto">
            <a:xfrm>
              <a:off x="3295" y="1726"/>
              <a:ext cx="420" cy="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4"/>
                </a:cxn>
                <a:cxn ang="0">
                  <a:pos x="67" y="6"/>
                </a:cxn>
                <a:cxn ang="0">
                  <a:pos x="69" y="13"/>
                </a:cxn>
                <a:cxn ang="0">
                  <a:pos x="74" y="16"/>
                </a:cxn>
                <a:cxn ang="0">
                  <a:pos x="75" y="18"/>
                </a:cxn>
                <a:cxn ang="0">
                  <a:pos x="78" y="21"/>
                </a:cxn>
                <a:cxn ang="0">
                  <a:pos x="82" y="26"/>
                </a:cxn>
                <a:cxn ang="0">
                  <a:pos x="80" y="29"/>
                </a:cxn>
                <a:cxn ang="0">
                  <a:pos x="80" y="31"/>
                </a:cxn>
                <a:cxn ang="0">
                  <a:pos x="75" y="34"/>
                </a:cxn>
                <a:cxn ang="0">
                  <a:pos x="72" y="35"/>
                </a:cxn>
                <a:cxn ang="0">
                  <a:pos x="70" y="38"/>
                </a:cxn>
                <a:cxn ang="0">
                  <a:pos x="72" y="41"/>
                </a:cxn>
                <a:cxn ang="0">
                  <a:pos x="72" y="44"/>
                </a:cxn>
                <a:cxn ang="0">
                  <a:pos x="68" y="50"/>
                </a:cxn>
                <a:cxn ang="0">
                  <a:pos x="67" y="53"/>
                </a:cxn>
                <a:cxn ang="0">
                  <a:pos x="63" y="50"/>
                </a:cxn>
                <a:cxn ang="0">
                  <a:pos x="11" y="51"/>
                </a:cxn>
                <a:cxn ang="0">
                  <a:pos x="11" y="48"/>
                </a:cxn>
                <a:cxn ang="0">
                  <a:pos x="9" y="45"/>
                </a:cxn>
                <a:cxn ang="0">
                  <a:pos x="10" y="42"/>
                </a:cxn>
                <a:cxn ang="0">
                  <a:pos x="8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3" y="26"/>
                </a:cxn>
                <a:cxn ang="0">
                  <a:pos x="4" y="23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5" name="Freeform 25"/>
            <p:cNvSpPr>
              <a:spLocks/>
            </p:cNvSpPr>
            <p:nvPr/>
          </p:nvSpPr>
          <p:spPr bwMode="auto">
            <a:xfrm>
              <a:off x="3352" y="1970"/>
              <a:ext cx="460" cy="380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77" y="71"/>
                </a:cxn>
                <a:cxn ang="0">
                  <a:pos x="77" y="74"/>
                </a:cxn>
                <a:cxn ang="0">
                  <a:pos x="74" y="77"/>
                </a:cxn>
                <a:cxn ang="0">
                  <a:pos x="83" y="78"/>
                </a:cxn>
                <a:cxn ang="0">
                  <a:pos x="83" y="74"/>
                </a:cxn>
                <a:cxn ang="0">
                  <a:pos x="85" y="69"/>
                </a:cxn>
                <a:cxn ang="0">
                  <a:pos x="88" y="67"/>
                </a:cxn>
                <a:cxn ang="0">
                  <a:pos x="89" y="67"/>
                </a:cxn>
                <a:cxn ang="0">
                  <a:pos x="90" y="61"/>
                </a:cxn>
                <a:cxn ang="0">
                  <a:pos x="89" y="60"/>
                </a:cxn>
                <a:cxn ang="0">
                  <a:pos x="88" y="59"/>
                </a:cxn>
                <a:cxn ang="0">
                  <a:pos x="87" y="60"/>
                </a:cxn>
                <a:cxn ang="0">
                  <a:pos x="84" y="56"/>
                </a:cxn>
                <a:cxn ang="0">
                  <a:pos x="85" y="54"/>
                </a:cxn>
                <a:cxn ang="0">
                  <a:pos x="84" y="52"/>
                </a:cxn>
                <a:cxn ang="0">
                  <a:pos x="79" y="46"/>
                </a:cxn>
                <a:cxn ang="0">
                  <a:pos x="74" y="43"/>
                </a:cxn>
                <a:cxn ang="0">
                  <a:pos x="71" y="38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0" y="27"/>
                </a:cxn>
                <a:cxn ang="0">
                  <a:pos x="68" y="29"/>
                </a:cxn>
                <a:cxn ang="0">
                  <a:pos x="65" y="22"/>
                </a:cxn>
                <a:cxn ang="0">
                  <a:pos x="60" y="18"/>
                </a:cxn>
                <a:cxn ang="0">
                  <a:pos x="56" y="13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6" y="72"/>
                </a:cxn>
              </a:cxnLst>
              <a:rect l="0" t="0" r="r" b="b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6" name="Freeform 26"/>
            <p:cNvSpPr>
              <a:spLocks/>
            </p:cNvSpPr>
            <p:nvPr/>
          </p:nvSpPr>
          <p:spPr bwMode="auto">
            <a:xfrm>
              <a:off x="3525" y="1438"/>
              <a:ext cx="364" cy="371"/>
            </a:xfrm>
            <a:custGeom>
              <a:avLst/>
              <a:gdLst/>
              <a:ahLst/>
              <a:cxnLst>
                <a:cxn ang="0">
                  <a:pos x="29" y="75"/>
                </a:cxn>
                <a:cxn ang="0">
                  <a:pos x="24" y="72"/>
                </a:cxn>
                <a:cxn ang="0">
                  <a:pos x="22" y="65"/>
                </a:cxn>
                <a:cxn ang="0">
                  <a:pos x="23" y="63"/>
                </a:cxn>
                <a:cxn ang="0">
                  <a:pos x="21" y="59"/>
                </a:cxn>
                <a:cxn ang="0">
                  <a:pos x="21" y="54"/>
                </a:cxn>
                <a:cxn ang="0">
                  <a:pos x="17" y="50"/>
                </a:cxn>
                <a:cxn ang="0">
                  <a:pos x="12" y="45"/>
                </a:cxn>
                <a:cxn ang="0">
                  <a:pos x="8" y="43"/>
                </a:cxn>
                <a:cxn ang="0">
                  <a:pos x="7" y="42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0" y="25"/>
                </a:cxn>
                <a:cxn ang="0">
                  <a:pos x="1" y="22"/>
                </a:cxn>
                <a:cxn ang="0">
                  <a:pos x="5" y="17"/>
                </a:cxn>
                <a:cxn ang="0">
                  <a:pos x="7" y="16"/>
                </a:cxn>
                <a:cxn ang="0">
                  <a:pos x="7" y="6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3" y="3"/>
                </a:cxn>
                <a:cxn ang="0">
                  <a:pos x="22" y="6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44" y="13"/>
                </a:cxn>
                <a:cxn ang="0">
                  <a:pos x="48" y="15"/>
                </a:cxn>
                <a:cxn ang="0">
                  <a:pos x="50" y="15"/>
                </a:cxn>
                <a:cxn ang="0">
                  <a:pos x="51" y="15"/>
                </a:cxn>
                <a:cxn ang="0">
                  <a:pos x="56" y="16"/>
                </a:cxn>
                <a:cxn ang="0">
                  <a:pos x="56" y="17"/>
                </a:cxn>
                <a:cxn ang="0">
                  <a:pos x="58" y="18"/>
                </a:cxn>
                <a:cxn ang="0">
                  <a:pos x="61" y="21"/>
                </a:cxn>
                <a:cxn ang="0">
                  <a:pos x="60" y="25"/>
                </a:cxn>
                <a:cxn ang="0">
                  <a:pos x="63" y="25"/>
                </a:cxn>
                <a:cxn ang="0">
                  <a:pos x="62" y="27"/>
                </a:cxn>
                <a:cxn ang="0">
                  <a:pos x="64" y="30"/>
                </a:cxn>
                <a:cxn ang="0">
                  <a:pos x="61" y="33"/>
                </a:cxn>
                <a:cxn ang="0">
                  <a:pos x="59" y="38"/>
                </a:cxn>
                <a:cxn ang="0">
                  <a:pos x="59" y="39"/>
                </a:cxn>
                <a:cxn ang="0">
                  <a:pos x="63" y="35"/>
                </a:cxn>
                <a:cxn ang="0">
                  <a:pos x="66" y="33"/>
                </a:cxn>
                <a:cxn ang="0">
                  <a:pos x="68" y="31"/>
                </a:cxn>
                <a:cxn ang="0">
                  <a:pos x="68" y="28"/>
                </a:cxn>
                <a:cxn ang="0">
                  <a:pos x="69" y="27"/>
                </a:cxn>
                <a:cxn ang="0">
                  <a:pos x="70" y="25"/>
                </a:cxn>
                <a:cxn ang="0">
                  <a:pos x="71" y="26"/>
                </a:cxn>
                <a:cxn ang="0">
                  <a:pos x="69" y="33"/>
                </a:cxn>
                <a:cxn ang="0">
                  <a:pos x="68" y="35"/>
                </a:cxn>
                <a:cxn ang="0">
                  <a:pos x="66" y="40"/>
                </a:cxn>
                <a:cxn ang="0">
                  <a:pos x="66" y="45"/>
                </a:cxn>
                <a:cxn ang="0">
                  <a:pos x="64" y="47"/>
                </a:cxn>
                <a:cxn ang="0">
                  <a:pos x="65" y="54"/>
                </a:cxn>
                <a:cxn ang="0">
                  <a:pos x="63" y="59"/>
                </a:cxn>
                <a:cxn ang="0">
                  <a:pos x="65" y="7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30" y="76"/>
                </a:cxn>
              </a:cxnLst>
              <a:rect l="0" t="0" r="r" b="b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7" name="Freeform 27"/>
            <p:cNvSpPr>
              <a:spLocks/>
            </p:cNvSpPr>
            <p:nvPr/>
          </p:nvSpPr>
          <p:spPr bwMode="auto">
            <a:xfrm>
              <a:off x="3786" y="2057"/>
              <a:ext cx="509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8" name="Freeform 28"/>
            <p:cNvSpPr>
              <a:spLocks/>
            </p:cNvSpPr>
            <p:nvPr/>
          </p:nvSpPr>
          <p:spPr bwMode="auto">
            <a:xfrm>
              <a:off x="3741" y="2243"/>
              <a:ext cx="568" cy="19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89" y="3"/>
                </a:cxn>
                <a:cxn ang="0">
                  <a:pos x="87" y="4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7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5" y="26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29" y="37"/>
                </a:cxn>
                <a:cxn ang="0">
                  <a:pos x="65" y="34"/>
                </a:cxn>
                <a:cxn ang="0">
                  <a:pos x="78" y="32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1" y="27"/>
                </a:cxn>
                <a:cxn ang="0">
                  <a:pos x="82" y="26"/>
                </a:cxn>
                <a:cxn ang="0">
                  <a:pos x="81" y="25"/>
                </a:cxn>
                <a:cxn ang="0">
                  <a:pos x="82" y="24"/>
                </a:cxn>
                <a:cxn ang="0">
                  <a:pos x="83" y="23"/>
                </a:cxn>
                <a:cxn ang="0">
                  <a:pos x="86" y="22"/>
                </a:cxn>
                <a:cxn ang="0">
                  <a:pos x="89" y="21"/>
                </a:cxn>
                <a:cxn ang="0">
                  <a:pos x="92" y="18"/>
                </a:cxn>
                <a:cxn ang="0">
                  <a:pos x="93" y="18"/>
                </a:cxn>
                <a:cxn ang="0">
                  <a:pos x="95" y="16"/>
                </a:cxn>
                <a:cxn ang="0">
                  <a:pos x="96" y="14"/>
                </a:cxn>
                <a:cxn ang="0">
                  <a:pos x="96" y="14"/>
                </a:cxn>
                <a:cxn ang="0">
                  <a:pos x="97" y="14"/>
                </a:cxn>
                <a:cxn ang="0">
                  <a:pos x="98" y="14"/>
                </a:cxn>
                <a:cxn ang="0">
                  <a:pos x="98" y="13"/>
                </a:cxn>
                <a:cxn ang="0">
                  <a:pos x="99" y="12"/>
                </a:cxn>
                <a:cxn ang="0">
                  <a:pos x="99" y="12"/>
                </a:cxn>
                <a:cxn ang="0">
                  <a:pos x="100" y="13"/>
                </a:cxn>
                <a:cxn ang="0">
                  <a:pos x="101" y="12"/>
                </a:cxn>
                <a:cxn ang="0">
                  <a:pos x="101" y="12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6" y="10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4"/>
                </a:cxn>
                <a:cxn ang="0">
                  <a:pos x="111" y="3"/>
                </a:cxn>
                <a:cxn ang="0">
                  <a:pos x="111" y="1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09" name="Freeform 29"/>
            <p:cNvSpPr>
              <a:spLocks/>
            </p:cNvSpPr>
            <p:nvPr/>
          </p:nvSpPr>
          <p:spPr bwMode="auto">
            <a:xfrm>
              <a:off x="3889" y="2409"/>
              <a:ext cx="266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0" name="Freeform 30"/>
            <p:cNvSpPr>
              <a:spLocks/>
            </p:cNvSpPr>
            <p:nvPr/>
          </p:nvSpPr>
          <p:spPr bwMode="auto">
            <a:xfrm>
              <a:off x="4059" y="1789"/>
              <a:ext cx="291" cy="307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8" y="56"/>
                </a:cxn>
                <a:cxn ang="0">
                  <a:pos x="10" y="55"/>
                </a:cxn>
                <a:cxn ang="0">
                  <a:pos x="13" y="59"/>
                </a:cxn>
                <a:cxn ang="0">
                  <a:pos x="18" y="60"/>
                </a:cxn>
                <a:cxn ang="0">
                  <a:pos x="22" y="61"/>
                </a:cxn>
                <a:cxn ang="0">
                  <a:pos x="25" y="61"/>
                </a:cxn>
                <a:cxn ang="0">
                  <a:pos x="28" y="61"/>
                </a:cxn>
                <a:cxn ang="0">
                  <a:pos x="29" y="59"/>
                </a:cxn>
                <a:cxn ang="0">
                  <a:pos x="31" y="59"/>
                </a:cxn>
                <a:cxn ang="0">
                  <a:pos x="34" y="62"/>
                </a:cxn>
                <a:cxn ang="0">
                  <a:pos x="36" y="63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2"/>
                </a:cxn>
                <a:cxn ang="0">
                  <a:pos x="44" y="54"/>
                </a:cxn>
                <a:cxn ang="0">
                  <a:pos x="45" y="51"/>
                </a:cxn>
                <a:cxn ang="0">
                  <a:pos x="47" y="47"/>
                </a:cxn>
                <a:cxn ang="0">
                  <a:pos x="48" y="45"/>
                </a:cxn>
                <a:cxn ang="0">
                  <a:pos x="51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5" y="36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5" y="23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2" y="6"/>
                </a:cxn>
                <a:cxn ang="0">
                  <a:pos x="37" y="10"/>
                </a:cxn>
                <a:cxn ang="0">
                  <a:pos x="34" y="10"/>
                </a:cxn>
                <a:cxn ang="0">
                  <a:pos x="30" y="13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5" y="11"/>
                </a:cxn>
                <a:cxn ang="0">
                  <a:pos x="19" y="9"/>
                </a:cxn>
                <a:cxn ang="0">
                  <a:pos x="17" y="10"/>
                </a:cxn>
                <a:cxn ang="0">
                  <a:pos x="0" y="11"/>
                </a:cxn>
              </a:cxnLst>
              <a:rect l="0" t="0" r="r" b="b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1" name="Freeform 31"/>
            <p:cNvSpPr>
              <a:spLocks/>
            </p:cNvSpPr>
            <p:nvPr/>
          </p:nvSpPr>
          <p:spPr bwMode="auto">
            <a:xfrm>
              <a:off x="4140" y="2179"/>
              <a:ext cx="610" cy="249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4" y="39"/>
                </a:cxn>
                <a:cxn ang="0">
                  <a:pos x="5" y="36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3" y="25"/>
                </a:cxn>
                <a:cxn ang="0">
                  <a:pos x="28" y="23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7" y="13"/>
                </a:cxn>
                <a:cxn ang="0">
                  <a:pos x="42" y="12"/>
                </a:cxn>
                <a:cxn ang="0">
                  <a:pos x="113" y="1"/>
                </a:cxn>
                <a:cxn ang="0">
                  <a:pos x="114" y="2"/>
                </a:cxn>
                <a:cxn ang="0">
                  <a:pos x="116" y="5"/>
                </a:cxn>
                <a:cxn ang="0">
                  <a:pos x="116" y="6"/>
                </a:cxn>
                <a:cxn ang="0">
                  <a:pos x="114" y="5"/>
                </a:cxn>
                <a:cxn ang="0">
                  <a:pos x="113" y="6"/>
                </a:cxn>
                <a:cxn ang="0">
                  <a:pos x="109" y="8"/>
                </a:cxn>
                <a:cxn ang="0">
                  <a:pos x="105" y="11"/>
                </a:cxn>
                <a:cxn ang="0">
                  <a:pos x="106" y="12"/>
                </a:cxn>
                <a:cxn ang="0">
                  <a:pos x="112" y="9"/>
                </a:cxn>
                <a:cxn ang="0">
                  <a:pos x="114" y="11"/>
                </a:cxn>
                <a:cxn ang="0">
                  <a:pos x="115" y="11"/>
                </a:cxn>
                <a:cxn ang="0">
                  <a:pos x="118" y="9"/>
                </a:cxn>
                <a:cxn ang="0">
                  <a:pos x="119" y="14"/>
                </a:cxn>
                <a:cxn ang="0">
                  <a:pos x="117" y="17"/>
                </a:cxn>
                <a:cxn ang="0">
                  <a:pos x="114" y="19"/>
                </a:cxn>
                <a:cxn ang="0">
                  <a:pos x="110" y="20"/>
                </a:cxn>
                <a:cxn ang="0">
                  <a:pos x="109" y="19"/>
                </a:cxn>
                <a:cxn ang="0">
                  <a:pos x="108" y="18"/>
                </a:cxn>
                <a:cxn ang="0">
                  <a:pos x="108" y="21"/>
                </a:cxn>
                <a:cxn ang="0">
                  <a:pos x="109" y="22"/>
                </a:cxn>
                <a:cxn ang="0">
                  <a:pos x="110" y="24"/>
                </a:cxn>
                <a:cxn ang="0">
                  <a:pos x="105" y="27"/>
                </a:cxn>
                <a:cxn ang="0">
                  <a:pos x="105" y="29"/>
                </a:cxn>
                <a:cxn ang="0">
                  <a:pos x="112" y="27"/>
                </a:cxn>
                <a:cxn ang="0">
                  <a:pos x="114" y="27"/>
                </a:cxn>
                <a:cxn ang="0">
                  <a:pos x="109" y="32"/>
                </a:cxn>
                <a:cxn ang="0">
                  <a:pos x="103" y="36"/>
                </a:cxn>
                <a:cxn ang="0">
                  <a:pos x="102" y="37"/>
                </a:cxn>
                <a:cxn ang="0">
                  <a:pos x="96" y="44"/>
                </a:cxn>
                <a:cxn ang="0">
                  <a:pos x="93" y="50"/>
                </a:cxn>
                <a:cxn ang="0">
                  <a:pos x="69" y="39"/>
                </a:cxn>
                <a:cxn ang="0">
                  <a:pos x="50" y="36"/>
                </a:cxn>
                <a:cxn ang="0">
                  <a:pos x="49" y="36"/>
                </a:cxn>
                <a:cxn ang="0">
                  <a:pos x="30" y="37"/>
                </a:cxn>
                <a:cxn ang="0">
                  <a:pos x="26" y="40"/>
                </a:cxn>
                <a:cxn ang="0">
                  <a:pos x="0" y="45"/>
                </a:cxn>
              </a:cxnLst>
              <a:rect l="0" t="0" r="r" b="b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2" name="Freeform 32"/>
            <p:cNvSpPr>
              <a:spLocks/>
            </p:cNvSpPr>
            <p:nvPr/>
          </p:nvSpPr>
          <p:spPr bwMode="auto">
            <a:xfrm>
              <a:off x="3961" y="2716"/>
              <a:ext cx="630" cy="45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5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0" y="15"/>
                </a:cxn>
                <a:cxn ang="0">
                  <a:pos x="9" y="17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25" y="17"/>
                </a:cxn>
                <a:cxn ang="0">
                  <a:pos x="29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6" y="24"/>
                </a:cxn>
                <a:cxn ang="0">
                  <a:pos x="35" y="25"/>
                </a:cxn>
                <a:cxn ang="0">
                  <a:pos x="34" y="26"/>
                </a:cxn>
                <a:cxn ang="0">
                  <a:pos x="41" y="24"/>
                </a:cxn>
                <a:cxn ang="0">
                  <a:pos x="50" y="21"/>
                </a:cxn>
                <a:cxn ang="0">
                  <a:pos x="50" y="18"/>
                </a:cxn>
                <a:cxn ang="0">
                  <a:pos x="61" y="21"/>
                </a:cxn>
                <a:cxn ang="0">
                  <a:pos x="69" y="28"/>
                </a:cxn>
                <a:cxn ang="0">
                  <a:pos x="74" y="30"/>
                </a:cxn>
                <a:cxn ang="0">
                  <a:pos x="77" y="36"/>
                </a:cxn>
                <a:cxn ang="0">
                  <a:pos x="76" y="48"/>
                </a:cxn>
                <a:cxn ang="0">
                  <a:pos x="80" y="54"/>
                </a:cxn>
                <a:cxn ang="0">
                  <a:pos x="79" y="50"/>
                </a:cxn>
                <a:cxn ang="0">
                  <a:pos x="82" y="51"/>
                </a:cxn>
                <a:cxn ang="0">
                  <a:pos x="83" y="50"/>
                </a:cxn>
                <a:cxn ang="0">
                  <a:pos x="83" y="53"/>
                </a:cxn>
                <a:cxn ang="0">
                  <a:pos x="80" y="57"/>
                </a:cxn>
                <a:cxn ang="0">
                  <a:pos x="83" y="61"/>
                </a:cxn>
                <a:cxn ang="0">
                  <a:pos x="89" y="68"/>
                </a:cxn>
                <a:cxn ang="0">
                  <a:pos x="91" y="69"/>
                </a:cxn>
                <a:cxn ang="0">
                  <a:pos x="94" y="74"/>
                </a:cxn>
                <a:cxn ang="0">
                  <a:pos x="99" y="82"/>
                </a:cxn>
                <a:cxn ang="0">
                  <a:pos x="108" y="88"/>
                </a:cxn>
                <a:cxn ang="0">
                  <a:pos x="111" y="90"/>
                </a:cxn>
                <a:cxn ang="0">
                  <a:pos x="110" y="91"/>
                </a:cxn>
                <a:cxn ang="0">
                  <a:pos x="109" y="92"/>
                </a:cxn>
                <a:cxn ang="0">
                  <a:pos x="113" y="92"/>
                </a:cxn>
                <a:cxn ang="0">
                  <a:pos x="121" y="88"/>
                </a:cxn>
                <a:cxn ang="0">
                  <a:pos x="121" y="82"/>
                </a:cxn>
                <a:cxn ang="0">
                  <a:pos x="122" y="74"/>
                </a:cxn>
                <a:cxn ang="0">
                  <a:pos x="121" y="61"/>
                </a:cxn>
                <a:cxn ang="0">
                  <a:pos x="113" y="48"/>
                </a:cxn>
                <a:cxn ang="0">
                  <a:pos x="110" y="43"/>
                </a:cxn>
                <a:cxn ang="0">
                  <a:pos x="110" y="38"/>
                </a:cxn>
                <a:cxn ang="0">
                  <a:pos x="103" y="29"/>
                </a:cxn>
                <a:cxn ang="0">
                  <a:pos x="99" y="24"/>
                </a:cxn>
                <a:cxn ang="0">
                  <a:pos x="92" y="8"/>
                </a:cxn>
                <a:cxn ang="0">
                  <a:pos x="90" y="6"/>
                </a:cxn>
                <a:cxn ang="0">
                  <a:pos x="88" y="1"/>
                </a:cxn>
                <a:cxn ang="0">
                  <a:pos x="82" y="1"/>
                </a:cxn>
                <a:cxn ang="0">
                  <a:pos x="82" y="7"/>
                </a:cxn>
                <a:cxn ang="0">
                  <a:pos x="80" y="8"/>
                </a:cxn>
                <a:cxn ang="0">
                  <a:pos x="39" y="7"/>
                </a:cxn>
                <a:cxn ang="0">
                  <a:pos x="38" y="3"/>
                </a:cxn>
              </a:cxnLst>
              <a:rect l="0" t="0" r="r" b="b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3" name="Freeform 33"/>
            <p:cNvSpPr>
              <a:spLocks/>
            </p:cNvSpPr>
            <p:nvPr/>
          </p:nvSpPr>
          <p:spPr bwMode="auto">
            <a:xfrm>
              <a:off x="4242" y="1896"/>
              <a:ext cx="313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4" name="Freeform 34"/>
            <p:cNvSpPr>
              <a:spLocks/>
            </p:cNvSpPr>
            <p:nvPr/>
          </p:nvSpPr>
          <p:spPr bwMode="auto">
            <a:xfrm>
              <a:off x="3432" y="2306"/>
              <a:ext cx="344" cy="3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2" y="3"/>
                </a:cxn>
                <a:cxn ang="0">
                  <a:pos x="61" y="5"/>
                </a:cxn>
                <a:cxn ang="0">
                  <a:pos x="60" y="6"/>
                </a:cxn>
                <a:cxn ang="0">
                  <a:pos x="58" y="8"/>
                </a:cxn>
                <a:cxn ang="0">
                  <a:pos x="58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10"/>
                </a:cxn>
                <a:cxn ang="0">
                  <a:pos x="66" y="12"/>
                </a:cxn>
                <a:cxn ang="0">
                  <a:pos x="65" y="13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2"/>
                </a:cxn>
                <a:cxn ang="0">
                  <a:pos x="62" y="25"/>
                </a:cxn>
                <a:cxn ang="0">
                  <a:pos x="62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57" y="29"/>
                </a:cxn>
                <a:cxn ang="0">
                  <a:pos x="57" y="32"/>
                </a:cxn>
                <a:cxn ang="0">
                  <a:pos x="57" y="35"/>
                </a:cxn>
                <a:cxn ang="0">
                  <a:pos x="56" y="36"/>
                </a:cxn>
                <a:cxn ang="0">
                  <a:pos x="54" y="38"/>
                </a:cxn>
                <a:cxn ang="0">
                  <a:pos x="52" y="40"/>
                </a:cxn>
                <a:cxn ang="0">
                  <a:pos x="51" y="41"/>
                </a:cxn>
                <a:cxn ang="0">
                  <a:pos x="51" y="43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49" y="49"/>
                </a:cxn>
                <a:cxn ang="0">
                  <a:pos x="48" y="51"/>
                </a:cxn>
                <a:cxn ang="0">
                  <a:pos x="49" y="54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50" y="57"/>
                </a:cxn>
                <a:cxn ang="0">
                  <a:pos x="50" y="58"/>
                </a:cxn>
                <a:cxn ang="0">
                  <a:pos x="50" y="58"/>
                </a:cxn>
                <a:cxn ang="0">
                  <a:pos x="49" y="60"/>
                </a:cxn>
                <a:cxn ang="0">
                  <a:pos x="50" y="61"/>
                </a:cxn>
                <a:cxn ang="0">
                  <a:pos x="8" y="62"/>
                </a:cxn>
                <a:cxn ang="0">
                  <a:pos x="8" y="53"/>
                </a:cxn>
                <a:cxn ang="0">
                  <a:pos x="6" y="52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2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5" name="Freeform 35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/>
              <a:ahLst/>
              <a:cxnLst>
                <a:cxn ang="0">
                  <a:pos x="61" y="179"/>
                </a:cxn>
                <a:cxn ang="0">
                  <a:pos x="61" y="177"/>
                </a:cxn>
                <a:cxn ang="0">
                  <a:pos x="60" y="175"/>
                </a:cxn>
                <a:cxn ang="0">
                  <a:pos x="57" y="163"/>
                </a:cxn>
                <a:cxn ang="0">
                  <a:pos x="50" y="156"/>
                </a:cxn>
                <a:cxn ang="0">
                  <a:pos x="48" y="153"/>
                </a:cxn>
                <a:cxn ang="0">
                  <a:pos x="46" y="150"/>
                </a:cxn>
                <a:cxn ang="0">
                  <a:pos x="39" y="147"/>
                </a:cxn>
                <a:cxn ang="0">
                  <a:pos x="33" y="141"/>
                </a:cxn>
                <a:cxn ang="0">
                  <a:pos x="22" y="136"/>
                </a:cxn>
                <a:cxn ang="0">
                  <a:pos x="22" y="132"/>
                </a:cxn>
                <a:cxn ang="0">
                  <a:pos x="23" y="127"/>
                </a:cxn>
                <a:cxn ang="0">
                  <a:pos x="21" y="122"/>
                </a:cxn>
                <a:cxn ang="0">
                  <a:pos x="22" y="120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14" y="96"/>
                </a:cxn>
                <a:cxn ang="0">
                  <a:pos x="14" y="91"/>
                </a:cxn>
                <a:cxn ang="0">
                  <a:pos x="9" y="86"/>
                </a:cxn>
                <a:cxn ang="0">
                  <a:pos x="9" y="78"/>
                </a:cxn>
                <a:cxn ang="0">
                  <a:pos x="11" y="75"/>
                </a:cxn>
                <a:cxn ang="0">
                  <a:pos x="12" y="79"/>
                </a:cxn>
                <a:cxn ang="0">
                  <a:pos x="15" y="78"/>
                </a:cxn>
                <a:cxn ang="0">
                  <a:pos x="14" y="71"/>
                </a:cxn>
                <a:cxn ang="0">
                  <a:pos x="12" y="73"/>
                </a:cxn>
                <a:cxn ang="0">
                  <a:pos x="7" y="70"/>
                </a:cxn>
                <a:cxn ang="0">
                  <a:pos x="6" y="61"/>
                </a:cxn>
                <a:cxn ang="0">
                  <a:pos x="1" y="51"/>
                </a:cxn>
                <a:cxn ang="0">
                  <a:pos x="1" y="46"/>
                </a:cxn>
                <a:cxn ang="0">
                  <a:pos x="4" y="4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9" y="1"/>
                </a:cxn>
                <a:cxn ang="0">
                  <a:pos x="48" y="64"/>
                </a:cxn>
                <a:cxn ang="0">
                  <a:pos x="104" y="149"/>
                </a:cxn>
                <a:cxn ang="0">
                  <a:pos x="105" y="153"/>
                </a:cxn>
                <a:cxn ang="0">
                  <a:pos x="106" y="157"/>
                </a:cxn>
                <a:cxn ang="0">
                  <a:pos x="107" y="160"/>
                </a:cxn>
                <a:cxn ang="0">
                  <a:pos x="103" y="162"/>
                </a:cxn>
                <a:cxn ang="0">
                  <a:pos x="98" y="172"/>
                </a:cxn>
                <a:cxn ang="0">
                  <a:pos x="97" y="174"/>
                </a:cxn>
                <a:cxn ang="0">
                  <a:pos x="96" y="178"/>
                </a:cxn>
                <a:cxn ang="0">
                  <a:pos x="98" y="181"/>
                </a:cxn>
                <a:cxn ang="0">
                  <a:pos x="96" y="184"/>
                </a:cxn>
              </a:cxnLst>
              <a:rect l="0" t="0" r="r" b="b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6" name="Freeform 36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/>
              <a:ahLst/>
              <a:cxnLst>
                <a:cxn ang="0">
                  <a:pos x="88" y="78"/>
                </a:cxn>
                <a:cxn ang="0">
                  <a:pos x="91" y="44"/>
                </a:cxn>
                <a:cxn ang="0">
                  <a:pos x="94" y="10"/>
                </a:cxn>
                <a:cxn ang="0">
                  <a:pos x="10" y="0"/>
                </a:cxn>
                <a:cxn ang="0">
                  <a:pos x="9" y="8"/>
                </a:cxn>
                <a:cxn ang="0">
                  <a:pos x="3" y="50"/>
                </a:cxn>
                <a:cxn ang="0">
                  <a:pos x="2" y="50"/>
                </a:cxn>
                <a:cxn ang="0">
                  <a:pos x="0" y="67"/>
                </a:cxn>
                <a:cxn ang="0">
                  <a:pos x="25" y="71"/>
                </a:cxn>
                <a:cxn ang="0">
                  <a:pos x="88" y="78"/>
                </a:cxn>
                <a:cxn ang="0">
                  <a:pos x="88" y="78"/>
                </a:cxn>
              </a:cxnLst>
              <a:rect l="0" t="0" r="r" b="b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7" name="Freeform 37"/>
            <p:cNvSpPr>
              <a:spLocks/>
            </p:cNvSpPr>
            <p:nvPr/>
          </p:nvSpPr>
          <p:spPr bwMode="auto">
            <a:xfrm>
              <a:off x="2434" y="1892"/>
              <a:ext cx="507" cy="37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0" y="0"/>
                </a:cxn>
                <a:cxn ang="0">
                  <a:pos x="73" y="7"/>
                </a:cxn>
                <a:cxn ang="0">
                  <a:pos x="99" y="9"/>
                </a:cxn>
                <a:cxn ang="0">
                  <a:pos x="98" y="26"/>
                </a:cxn>
                <a:cxn ang="0">
                  <a:pos x="95" y="77"/>
                </a:cxn>
                <a:cxn ang="0">
                  <a:pos x="82" y="76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8" name="Freeform 38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2" y="98"/>
                </a:cxn>
                <a:cxn ang="0">
                  <a:pos x="13" y="90"/>
                </a:cxn>
                <a:cxn ang="0">
                  <a:pos x="37" y="93"/>
                </a:cxn>
                <a:cxn ang="0">
                  <a:pos x="37" y="93"/>
                </a:cxn>
                <a:cxn ang="0">
                  <a:pos x="36" y="92"/>
                </a:cxn>
                <a:cxn ang="0">
                  <a:pos x="37" y="91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87" y="94"/>
                </a:cxn>
                <a:cxn ang="0">
                  <a:pos x="93" y="18"/>
                </a:cxn>
                <a:cxn ang="0">
                  <a:pos x="94" y="18"/>
                </a:cxn>
                <a:cxn ang="0">
                  <a:pos x="95" y="9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19" name="Freeform 39"/>
            <p:cNvSpPr>
              <a:spLocks/>
            </p:cNvSpPr>
            <p:nvPr/>
          </p:nvSpPr>
          <p:spPr bwMode="auto">
            <a:xfrm>
              <a:off x="2552" y="2306"/>
              <a:ext cx="968" cy="898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59" y="47"/>
                </a:cxn>
                <a:cxn ang="0">
                  <a:pos x="151" y="49"/>
                </a:cxn>
                <a:cxn ang="0">
                  <a:pos x="145" y="49"/>
                </a:cxn>
                <a:cxn ang="0">
                  <a:pos x="143" y="49"/>
                </a:cxn>
                <a:cxn ang="0">
                  <a:pos x="140" y="47"/>
                </a:cxn>
                <a:cxn ang="0">
                  <a:pos x="137" y="51"/>
                </a:cxn>
                <a:cxn ang="0">
                  <a:pos x="135" y="48"/>
                </a:cxn>
                <a:cxn ang="0">
                  <a:pos x="129" y="47"/>
                </a:cxn>
                <a:cxn ang="0">
                  <a:pos x="125" y="46"/>
                </a:cxn>
                <a:cxn ang="0">
                  <a:pos x="119" y="44"/>
                </a:cxn>
                <a:cxn ang="0">
                  <a:pos x="115" y="43"/>
                </a:cxn>
                <a:cxn ang="0">
                  <a:pos x="109" y="41"/>
                </a:cxn>
                <a:cxn ang="0">
                  <a:pos x="106" y="38"/>
                </a:cxn>
                <a:cxn ang="0">
                  <a:pos x="100" y="36"/>
                </a:cxn>
                <a:cxn ang="0">
                  <a:pos x="58" y="0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5" y="81"/>
                </a:cxn>
                <a:cxn ang="0">
                  <a:pos x="23" y="99"/>
                </a:cxn>
                <a:cxn ang="0">
                  <a:pos x="25" y="104"/>
                </a:cxn>
                <a:cxn ang="0">
                  <a:pos x="38" y="123"/>
                </a:cxn>
                <a:cxn ang="0">
                  <a:pos x="49" y="125"/>
                </a:cxn>
                <a:cxn ang="0">
                  <a:pos x="56" y="114"/>
                </a:cxn>
                <a:cxn ang="0">
                  <a:pos x="60" y="113"/>
                </a:cxn>
                <a:cxn ang="0">
                  <a:pos x="67" y="115"/>
                </a:cxn>
                <a:cxn ang="0">
                  <a:pos x="75" y="119"/>
                </a:cxn>
                <a:cxn ang="0">
                  <a:pos x="77" y="121"/>
                </a:cxn>
                <a:cxn ang="0">
                  <a:pos x="83" y="129"/>
                </a:cxn>
                <a:cxn ang="0">
                  <a:pos x="94" y="149"/>
                </a:cxn>
                <a:cxn ang="0">
                  <a:pos x="100" y="155"/>
                </a:cxn>
                <a:cxn ang="0">
                  <a:pos x="102" y="165"/>
                </a:cxn>
                <a:cxn ang="0">
                  <a:pos x="111" y="176"/>
                </a:cxn>
                <a:cxn ang="0">
                  <a:pos x="126" y="181"/>
                </a:cxn>
                <a:cxn ang="0">
                  <a:pos x="135" y="182"/>
                </a:cxn>
                <a:cxn ang="0">
                  <a:pos x="134" y="180"/>
                </a:cxn>
                <a:cxn ang="0">
                  <a:pos x="131" y="162"/>
                </a:cxn>
                <a:cxn ang="0">
                  <a:pos x="130" y="160"/>
                </a:cxn>
                <a:cxn ang="0">
                  <a:pos x="133" y="153"/>
                </a:cxn>
                <a:cxn ang="0">
                  <a:pos x="134" y="151"/>
                </a:cxn>
                <a:cxn ang="0">
                  <a:pos x="137" y="145"/>
                </a:cxn>
                <a:cxn ang="0">
                  <a:pos x="139" y="145"/>
                </a:cxn>
                <a:cxn ang="0">
                  <a:pos x="141" y="142"/>
                </a:cxn>
                <a:cxn ang="0">
                  <a:pos x="143" y="142"/>
                </a:cxn>
                <a:cxn ang="0">
                  <a:pos x="147" y="140"/>
                </a:cxn>
                <a:cxn ang="0">
                  <a:pos x="149" y="136"/>
                </a:cxn>
                <a:cxn ang="0">
                  <a:pos x="150" y="138"/>
                </a:cxn>
                <a:cxn ang="0">
                  <a:pos x="165" y="130"/>
                </a:cxn>
                <a:cxn ang="0">
                  <a:pos x="168" y="121"/>
                </a:cxn>
                <a:cxn ang="0">
                  <a:pos x="171" y="120"/>
                </a:cxn>
                <a:cxn ang="0">
                  <a:pos x="181" y="119"/>
                </a:cxn>
                <a:cxn ang="0">
                  <a:pos x="184" y="117"/>
                </a:cxn>
                <a:cxn ang="0">
                  <a:pos x="185" y="114"/>
                </a:cxn>
                <a:cxn ang="0">
                  <a:pos x="186" y="106"/>
                </a:cxn>
                <a:cxn ang="0">
                  <a:pos x="188" y="101"/>
                </a:cxn>
                <a:cxn ang="0">
                  <a:pos x="187" y="91"/>
                </a:cxn>
                <a:cxn ang="0">
                  <a:pos x="185" y="88"/>
                </a:cxn>
                <a:cxn ang="0">
                  <a:pos x="184" y="82"/>
                </a:cxn>
                <a:cxn ang="0">
                  <a:pos x="180" y="53"/>
                </a:cxn>
                <a:cxn ang="0">
                  <a:pos x="174" y="51"/>
                </a:cxn>
              </a:cxnLst>
              <a:rect l="0" t="0" r="r" b="b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174" y="51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0" name="Freeform 40"/>
            <p:cNvSpPr>
              <a:spLocks/>
            </p:cNvSpPr>
            <p:nvPr/>
          </p:nvSpPr>
          <p:spPr bwMode="auto">
            <a:xfrm>
              <a:off x="4371" y="1453"/>
              <a:ext cx="522" cy="380"/>
            </a:xfrm>
            <a:custGeom>
              <a:avLst/>
              <a:gdLst/>
              <a:ahLst/>
              <a:cxnLst>
                <a:cxn ang="0">
                  <a:pos x="78" y="70"/>
                </a:cxn>
                <a:cxn ang="0">
                  <a:pos x="76" y="73"/>
                </a:cxn>
                <a:cxn ang="0">
                  <a:pos x="75" y="75"/>
                </a:cxn>
                <a:cxn ang="0">
                  <a:pos x="75" y="78"/>
                </a:cxn>
                <a:cxn ang="0">
                  <a:pos x="77" y="76"/>
                </a:cxn>
                <a:cxn ang="0">
                  <a:pos x="81" y="75"/>
                </a:cxn>
                <a:cxn ang="0">
                  <a:pos x="87" y="73"/>
                </a:cxn>
                <a:cxn ang="0">
                  <a:pos x="96" y="66"/>
                </a:cxn>
                <a:cxn ang="0">
                  <a:pos x="99" y="64"/>
                </a:cxn>
                <a:cxn ang="0">
                  <a:pos x="102" y="61"/>
                </a:cxn>
                <a:cxn ang="0">
                  <a:pos x="100" y="62"/>
                </a:cxn>
                <a:cxn ang="0">
                  <a:pos x="97" y="64"/>
                </a:cxn>
                <a:cxn ang="0">
                  <a:pos x="94" y="65"/>
                </a:cxn>
                <a:cxn ang="0">
                  <a:pos x="97" y="61"/>
                </a:cxn>
                <a:cxn ang="0">
                  <a:pos x="95" y="62"/>
                </a:cxn>
                <a:cxn ang="0">
                  <a:pos x="86" y="67"/>
                </a:cxn>
                <a:cxn ang="0">
                  <a:pos x="80" y="72"/>
                </a:cxn>
                <a:cxn ang="0">
                  <a:pos x="79" y="68"/>
                </a:cxn>
                <a:cxn ang="0">
                  <a:pos x="81" y="64"/>
                </a:cxn>
                <a:cxn ang="0">
                  <a:pos x="79" y="49"/>
                </a:cxn>
                <a:cxn ang="0">
                  <a:pos x="77" y="34"/>
                </a:cxn>
                <a:cxn ang="0">
                  <a:pos x="75" y="25"/>
                </a:cxn>
                <a:cxn ang="0">
                  <a:pos x="74" y="24"/>
                </a:cxn>
                <a:cxn ang="0">
                  <a:pos x="73" y="21"/>
                </a:cxn>
                <a:cxn ang="0">
                  <a:pos x="72" y="12"/>
                </a:cxn>
                <a:cxn ang="0">
                  <a:pos x="69" y="3"/>
                </a:cxn>
                <a:cxn ang="0">
                  <a:pos x="68" y="0"/>
                </a:cxn>
                <a:cxn ang="0">
                  <a:pos x="51" y="4"/>
                </a:cxn>
                <a:cxn ang="0">
                  <a:pos x="42" y="14"/>
                </a:cxn>
                <a:cxn ang="0">
                  <a:pos x="41" y="18"/>
                </a:cxn>
                <a:cxn ang="0">
                  <a:pos x="36" y="23"/>
                </a:cxn>
                <a:cxn ang="0">
                  <a:pos x="38" y="25"/>
                </a:cxn>
                <a:cxn ang="0">
                  <a:pos x="38" y="27"/>
                </a:cxn>
                <a:cxn ang="0">
                  <a:pos x="39" y="32"/>
                </a:cxn>
                <a:cxn ang="0">
                  <a:pos x="30" y="39"/>
                </a:cxn>
                <a:cxn ang="0">
                  <a:pos x="19" y="39"/>
                </a:cxn>
                <a:cxn ang="0">
                  <a:pos x="9" y="42"/>
                </a:cxn>
                <a:cxn ang="0">
                  <a:pos x="6" y="46"/>
                </a:cxn>
                <a:cxn ang="0">
                  <a:pos x="9" y="52"/>
                </a:cxn>
                <a:cxn ang="0">
                  <a:pos x="2" y="60"/>
                </a:cxn>
                <a:cxn ang="0">
                  <a:pos x="56" y="55"/>
                </a:cxn>
                <a:cxn ang="0">
                  <a:pos x="57" y="57"/>
                </a:cxn>
                <a:cxn ang="0">
                  <a:pos x="59" y="58"/>
                </a:cxn>
                <a:cxn ang="0">
                  <a:pos x="62" y="63"/>
                </a:cxn>
                <a:cxn ang="0">
                  <a:pos x="66" y="64"/>
                </a:cxn>
              </a:cxnLst>
              <a:rect l="0" t="0" r="r" b="b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1" name="Freeform 41"/>
            <p:cNvSpPr>
              <a:spLocks/>
            </p:cNvSpPr>
            <p:nvPr/>
          </p:nvSpPr>
          <p:spPr bwMode="auto">
            <a:xfrm>
              <a:off x="4719" y="1428"/>
              <a:ext cx="118" cy="20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4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3" y="21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5" y="29"/>
                </a:cxn>
                <a:cxn ang="0">
                  <a:pos x="6" y="29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7" y="30"/>
                </a:cxn>
                <a:cxn ang="0">
                  <a:pos x="8" y="34"/>
                </a:cxn>
                <a:cxn ang="0">
                  <a:pos x="8" y="37"/>
                </a:cxn>
                <a:cxn ang="0">
                  <a:pos x="9" y="39"/>
                </a:cxn>
                <a:cxn ang="0">
                  <a:pos x="10" y="42"/>
                </a:cxn>
                <a:cxn ang="0">
                  <a:pos x="20" y="40"/>
                </a:cxn>
                <a:cxn ang="0">
                  <a:pos x="19" y="39"/>
                </a:cxn>
                <a:cxn ang="0">
                  <a:pos x="18" y="38"/>
                </a:cxn>
                <a:cxn ang="0">
                  <a:pos x="18" y="37"/>
                </a:cxn>
                <a:cxn ang="0">
                  <a:pos x="19" y="36"/>
                </a:cxn>
                <a:cxn ang="0">
                  <a:pos x="18" y="34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9" y="17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19" y="13"/>
                </a:cxn>
                <a:cxn ang="0">
                  <a:pos x="22" y="11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2" name="Freeform 42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/>
              <a:ahLst/>
              <a:cxnLst>
                <a:cxn ang="0">
                  <a:pos x="66" y="94"/>
                </a:cxn>
                <a:cxn ang="0">
                  <a:pos x="76" y="27"/>
                </a:cxn>
                <a:cxn ang="0">
                  <a:pos x="51" y="23"/>
                </a:cxn>
                <a:cxn ang="0">
                  <a:pos x="53" y="6"/>
                </a:cxn>
                <a:cxn ang="0">
                  <a:pos x="16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66" y="94"/>
                </a:cxn>
                <a:cxn ang="0">
                  <a:pos x="66" y="94"/>
                </a:cxn>
              </a:cxnLst>
              <a:rect l="0" t="0" r="r" b="b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6" y="9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3" name="Freeform 43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0" y="40"/>
                </a:cxn>
                <a:cxn ang="0">
                  <a:pos x="1" y="3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36"/>
                </a:cxn>
                <a:cxn ang="0">
                  <a:pos x="1" y="37"/>
                </a:cxn>
                <a:cxn ang="0">
                  <a:pos x="3" y="36"/>
                </a:cxn>
                <a:cxn ang="0">
                  <a:pos x="3" y="35"/>
                </a:cxn>
                <a:cxn ang="0">
                  <a:pos x="3" y="33"/>
                </a:cxn>
                <a:cxn ang="0">
                  <a:pos x="2" y="30"/>
                </a:cxn>
                <a:cxn ang="0">
                  <a:pos x="3" y="30"/>
                </a:cxn>
                <a:cxn ang="0">
                  <a:pos x="5" y="29"/>
                </a:cxn>
                <a:cxn ang="0">
                  <a:pos x="4" y="28"/>
                </a:cxn>
                <a:cxn ang="0">
                  <a:pos x="3" y="29"/>
                </a:cxn>
                <a:cxn ang="0">
                  <a:pos x="3" y="25"/>
                </a:cxn>
                <a:cxn ang="0">
                  <a:pos x="3" y="22"/>
                </a:cxn>
                <a:cxn ang="0">
                  <a:pos x="3" y="17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11" y="9"/>
                </a:cxn>
                <a:cxn ang="0">
                  <a:pos x="19" y="13"/>
                </a:cxn>
                <a:cxn ang="0">
                  <a:pos x="23" y="14"/>
                </a:cxn>
                <a:cxn ang="0">
                  <a:pos x="24" y="15"/>
                </a:cxn>
                <a:cxn ang="0">
                  <a:pos x="24" y="20"/>
                </a:cxn>
                <a:cxn ang="0">
                  <a:pos x="22" y="23"/>
                </a:cxn>
                <a:cxn ang="0">
                  <a:pos x="22" y="25"/>
                </a:cxn>
                <a:cxn ang="0">
                  <a:pos x="22" y="27"/>
                </a:cxn>
                <a:cxn ang="0">
                  <a:pos x="23" y="28"/>
                </a:cxn>
                <a:cxn ang="0">
                  <a:pos x="25" y="24"/>
                </a:cxn>
                <a:cxn ang="0">
                  <a:pos x="27" y="21"/>
                </a:cxn>
                <a:cxn ang="0">
                  <a:pos x="29" y="18"/>
                </a:cxn>
                <a:cxn ang="0">
                  <a:pos x="26" y="10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27" y="5"/>
                </a:cxn>
                <a:cxn ang="0">
                  <a:pos x="27" y="0"/>
                </a:cxn>
                <a:cxn ang="0">
                  <a:pos x="62" y="9"/>
                </a:cxn>
                <a:cxn ang="0">
                  <a:pos x="90" y="16"/>
                </a:cxn>
                <a:cxn ang="0">
                  <a:pos x="80" y="59"/>
                </a:cxn>
                <a:cxn ang="0">
                  <a:pos x="80" y="60"/>
                </a:cxn>
                <a:cxn ang="0">
                  <a:pos x="80" y="61"/>
                </a:cxn>
                <a:cxn ang="0">
                  <a:pos x="81" y="63"/>
                </a:cxn>
                <a:cxn ang="0">
                  <a:pos x="80" y="64"/>
                </a:cxn>
                <a:cxn ang="0">
                  <a:pos x="80" y="66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50" y="60"/>
                </a:cxn>
                <a:cxn ang="0">
                  <a:pos x="47" y="61"/>
                </a:cxn>
                <a:cxn ang="0">
                  <a:pos x="44" y="60"/>
                </a:cxn>
                <a:cxn ang="0">
                  <a:pos x="41" y="61"/>
                </a:cxn>
                <a:cxn ang="0">
                  <a:pos x="37" y="60"/>
                </a:cxn>
                <a:cxn ang="0">
                  <a:pos x="30" y="60"/>
                </a:cxn>
                <a:cxn ang="0">
                  <a:pos x="24" y="58"/>
                </a:cxn>
                <a:cxn ang="0">
                  <a:pos x="19" y="58"/>
                </a:cxn>
                <a:cxn ang="0">
                  <a:pos x="12" y="56"/>
                </a:cxn>
                <a:cxn ang="0">
                  <a:pos x="11" y="50"/>
                </a:cxn>
                <a:cxn ang="0">
                  <a:pos x="11" y="47"/>
                </a:cxn>
                <a:cxn ang="0">
                  <a:pos x="7" y="44"/>
                </a:cxn>
                <a:cxn ang="0">
                  <a:pos x="6" y="43"/>
                </a:cxn>
                <a:cxn ang="0">
                  <a:pos x="3" y="42"/>
                </a:cxn>
              </a:cxnLst>
              <a:rect l="0" t="0" r="r" b="b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4" name="Freeform 44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2"/>
                </a:cxn>
                <a:cxn ang="0">
                  <a:pos x="1" y="57"/>
                </a:cxn>
                <a:cxn ang="0">
                  <a:pos x="2" y="51"/>
                </a:cxn>
                <a:cxn ang="0">
                  <a:pos x="3" y="49"/>
                </a:cxn>
                <a:cxn ang="0">
                  <a:pos x="5" y="47"/>
                </a:cxn>
                <a:cxn ang="0">
                  <a:pos x="5" y="45"/>
                </a:cxn>
                <a:cxn ang="0">
                  <a:pos x="10" y="37"/>
                </a:cxn>
                <a:cxn ang="0">
                  <a:pos x="16" y="23"/>
                </a:cxn>
                <a:cxn ang="0">
                  <a:pos x="20" y="13"/>
                </a:cxn>
                <a:cxn ang="0">
                  <a:pos x="24" y="3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35" y="8"/>
                </a:cxn>
                <a:cxn ang="0">
                  <a:pos x="36" y="14"/>
                </a:cxn>
                <a:cxn ang="0">
                  <a:pos x="43" y="16"/>
                </a:cxn>
                <a:cxn ang="0">
                  <a:pos x="48" y="16"/>
                </a:cxn>
                <a:cxn ang="0">
                  <a:pos x="54" y="18"/>
                </a:cxn>
                <a:cxn ang="0">
                  <a:pos x="61" y="18"/>
                </a:cxn>
                <a:cxn ang="0">
                  <a:pos x="65" y="19"/>
                </a:cxn>
                <a:cxn ang="0">
                  <a:pos x="68" y="18"/>
                </a:cxn>
                <a:cxn ang="0">
                  <a:pos x="71" y="19"/>
                </a:cxn>
                <a:cxn ang="0">
                  <a:pos x="74" y="18"/>
                </a:cxn>
                <a:cxn ang="0">
                  <a:pos x="76" y="19"/>
                </a:cxn>
                <a:cxn ang="0">
                  <a:pos x="79" y="19"/>
                </a:cxn>
                <a:cxn ang="0">
                  <a:pos x="104" y="24"/>
                </a:cxn>
                <a:cxn ang="0">
                  <a:pos x="105" y="27"/>
                </a:cxn>
                <a:cxn ang="0">
                  <a:pos x="108" y="28"/>
                </a:cxn>
                <a:cxn ang="0">
                  <a:pos x="102" y="40"/>
                </a:cxn>
                <a:cxn ang="0">
                  <a:pos x="101" y="42"/>
                </a:cxn>
                <a:cxn ang="0">
                  <a:pos x="98" y="44"/>
                </a:cxn>
                <a:cxn ang="0">
                  <a:pos x="94" y="51"/>
                </a:cxn>
                <a:cxn ang="0">
                  <a:pos x="97" y="53"/>
                </a:cxn>
                <a:cxn ang="0">
                  <a:pos x="97" y="55"/>
                </a:cxn>
                <a:cxn ang="0">
                  <a:pos x="96" y="56"/>
                </a:cxn>
                <a:cxn ang="0">
                  <a:pos x="95" y="60"/>
                </a:cxn>
                <a:cxn ang="0">
                  <a:pos x="52" y="81"/>
                </a:cxn>
                <a:cxn ang="0">
                  <a:pos x="1" y="68"/>
                </a:cxn>
              </a:cxnLst>
              <a:rect l="0" t="0" r="r" b="b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5" name="Freeform 45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/>
              <a:ahLst/>
              <a:cxnLst>
                <a:cxn ang="0">
                  <a:pos x="7" y="86"/>
                </a:cxn>
                <a:cxn ang="0">
                  <a:pos x="8" y="82"/>
                </a:cxn>
                <a:cxn ang="0">
                  <a:pos x="9" y="81"/>
                </a:cxn>
                <a:cxn ang="0">
                  <a:pos x="9" y="79"/>
                </a:cxn>
                <a:cxn ang="0">
                  <a:pos x="6" y="77"/>
                </a:cxn>
                <a:cxn ang="0">
                  <a:pos x="10" y="70"/>
                </a:cxn>
                <a:cxn ang="0">
                  <a:pos x="13" y="68"/>
                </a:cxn>
                <a:cxn ang="0">
                  <a:pos x="14" y="66"/>
                </a:cxn>
                <a:cxn ang="0">
                  <a:pos x="20" y="54"/>
                </a:cxn>
                <a:cxn ang="0">
                  <a:pos x="17" y="53"/>
                </a:cxn>
                <a:cxn ang="0">
                  <a:pos x="16" y="50"/>
                </a:cxn>
                <a:cxn ang="0">
                  <a:pos x="16" y="47"/>
                </a:cxn>
                <a:cxn ang="0">
                  <a:pos x="16" y="45"/>
                </a:cxn>
                <a:cxn ang="0">
                  <a:pos x="16" y="43"/>
                </a:cxn>
                <a:cxn ang="0">
                  <a:pos x="26" y="0"/>
                </a:cxn>
                <a:cxn ang="0">
                  <a:pos x="34" y="19"/>
                </a:cxn>
                <a:cxn ang="0">
                  <a:pos x="36" y="26"/>
                </a:cxn>
                <a:cxn ang="0">
                  <a:pos x="35" y="29"/>
                </a:cxn>
                <a:cxn ang="0">
                  <a:pos x="37" y="31"/>
                </a:cxn>
                <a:cxn ang="0">
                  <a:pos x="42" y="39"/>
                </a:cxn>
                <a:cxn ang="0">
                  <a:pos x="43" y="43"/>
                </a:cxn>
                <a:cxn ang="0">
                  <a:pos x="45" y="45"/>
                </a:cxn>
                <a:cxn ang="0">
                  <a:pos x="49" y="46"/>
                </a:cxn>
                <a:cxn ang="0">
                  <a:pos x="46" y="52"/>
                </a:cxn>
                <a:cxn ang="0">
                  <a:pos x="45" y="56"/>
                </a:cxn>
                <a:cxn ang="0">
                  <a:pos x="45" y="57"/>
                </a:cxn>
                <a:cxn ang="0">
                  <a:pos x="43" y="60"/>
                </a:cxn>
                <a:cxn ang="0">
                  <a:pos x="43" y="62"/>
                </a:cxn>
                <a:cxn ang="0">
                  <a:pos x="46" y="65"/>
                </a:cxn>
                <a:cxn ang="0">
                  <a:pos x="50" y="61"/>
                </a:cxn>
                <a:cxn ang="0">
                  <a:pos x="51" y="63"/>
                </a:cxn>
                <a:cxn ang="0">
                  <a:pos x="52" y="64"/>
                </a:cxn>
                <a:cxn ang="0">
                  <a:pos x="52" y="69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6" y="78"/>
                </a:cxn>
                <a:cxn ang="0">
                  <a:pos x="57" y="81"/>
                </a:cxn>
                <a:cxn ang="0">
                  <a:pos x="57" y="84"/>
                </a:cxn>
                <a:cxn ang="0">
                  <a:pos x="59" y="87"/>
                </a:cxn>
                <a:cxn ang="0">
                  <a:pos x="61" y="84"/>
                </a:cxn>
                <a:cxn ang="0">
                  <a:pos x="65" y="86"/>
                </a:cxn>
                <a:cxn ang="0">
                  <a:pos x="67" y="84"/>
                </a:cxn>
                <a:cxn ang="0">
                  <a:pos x="71" y="85"/>
                </a:cxn>
                <a:cxn ang="0">
                  <a:pos x="73" y="86"/>
                </a:cxn>
                <a:cxn ang="0">
                  <a:pos x="76" y="84"/>
                </a:cxn>
                <a:cxn ang="0">
                  <a:pos x="79" y="85"/>
                </a:cxn>
                <a:cxn ang="0">
                  <a:pos x="81" y="88"/>
                </a:cxn>
                <a:cxn ang="0">
                  <a:pos x="74" y="130"/>
                </a:cxn>
                <a:cxn ang="0">
                  <a:pos x="0" y="116"/>
                </a:cxn>
              </a:cxnLst>
              <a:rect l="0" t="0" r="r" b="b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6" name="Freeform 46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/>
              <a:ahLst/>
              <a:cxnLst>
                <a:cxn ang="0">
                  <a:pos x="48" y="77"/>
                </a:cxn>
                <a:cxn ang="0">
                  <a:pos x="45" y="84"/>
                </a:cxn>
                <a:cxn ang="0">
                  <a:pos x="43" y="80"/>
                </a:cxn>
                <a:cxn ang="0">
                  <a:pos x="42" y="83"/>
                </a:cxn>
                <a:cxn ang="0">
                  <a:pos x="38" y="83"/>
                </a:cxn>
                <a:cxn ang="0">
                  <a:pos x="33" y="82"/>
                </a:cxn>
                <a:cxn ang="0">
                  <a:pos x="32" y="82"/>
                </a:cxn>
                <a:cxn ang="0">
                  <a:pos x="29" y="82"/>
                </a:cxn>
                <a:cxn ang="0">
                  <a:pos x="26" y="82"/>
                </a:cxn>
                <a:cxn ang="0">
                  <a:pos x="24" y="83"/>
                </a:cxn>
                <a:cxn ang="0">
                  <a:pos x="23" y="80"/>
                </a:cxn>
                <a:cxn ang="0">
                  <a:pos x="23" y="77"/>
                </a:cxn>
                <a:cxn ang="0">
                  <a:pos x="20" y="75"/>
                </a:cxn>
                <a:cxn ang="0">
                  <a:pos x="20" y="72"/>
                </a:cxn>
                <a:cxn ang="0">
                  <a:pos x="18" y="69"/>
                </a:cxn>
                <a:cxn ang="0">
                  <a:pos x="18" y="63"/>
                </a:cxn>
                <a:cxn ang="0">
                  <a:pos x="17" y="60"/>
                </a:cxn>
                <a:cxn ang="0">
                  <a:pos x="16" y="59"/>
                </a:cxn>
                <a:cxn ang="0">
                  <a:pos x="15" y="59"/>
                </a:cxn>
                <a:cxn ang="0">
                  <a:pos x="11" y="62"/>
                </a:cxn>
                <a:cxn ang="0">
                  <a:pos x="9" y="58"/>
                </a:cxn>
                <a:cxn ang="0">
                  <a:pos x="9" y="56"/>
                </a:cxn>
                <a:cxn ang="0">
                  <a:pos x="11" y="53"/>
                </a:cxn>
                <a:cxn ang="0">
                  <a:pos x="11" y="50"/>
                </a:cxn>
                <a:cxn ang="0">
                  <a:pos x="12" y="48"/>
                </a:cxn>
                <a:cxn ang="0">
                  <a:pos x="14" y="42"/>
                </a:cxn>
                <a:cxn ang="0">
                  <a:pos x="11" y="40"/>
                </a:cxn>
                <a:cxn ang="0">
                  <a:pos x="8" y="38"/>
                </a:cxn>
                <a:cxn ang="0">
                  <a:pos x="6" y="31"/>
                </a:cxn>
                <a:cxn ang="0">
                  <a:pos x="2" y="27"/>
                </a:cxn>
                <a:cxn ang="0">
                  <a:pos x="2" y="25"/>
                </a:cxn>
                <a:cxn ang="0">
                  <a:pos x="2" y="20"/>
                </a:cxn>
                <a:cxn ang="0">
                  <a:pos x="3" y="0"/>
                </a:cxn>
                <a:cxn ang="0">
                  <a:pos x="49" y="8"/>
                </a:cxn>
                <a:cxn ang="0">
                  <a:pos x="138" y="19"/>
                </a:cxn>
                <a:cxn ang="0">
                  <a:pos x="132" y="87"/>
                </a:cxn>
              </a:cxnLst>
              <a:rect l="0" t="0" r="r" b="b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7" name="Freeform 47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51"/>
                </a:cxn>
                <a:cxn ang="0">
                  <a:pos x="56" y="133"/>
                </a:cxn>
                <a:cxn ang="0">
                  <a:pos x="56" y="132"/>
                </a:cxn>
                <a:cxn ang="0">
                  <a:pos x="56" y="131"/>
                </a:cxn>
                <a:cxn ang="0">
                  <a:pos x="57" y="127"/>
                </a:cxn>
                <a:cxn ang="0">
                  <a:pos x="57" y="126"/>
                </a:cxn>
                <a:cxn ang="0">
                  <a:pos x="57" y="118"/>
                </a:cxn>
                <a:cxn ang="0">
                  <a:pos x="57" y="115"/>
                </a:cxn>
                <a:cxn ang="0">
                  <a:pos x="57" y="114"/>
                </a:cxn>
                <a:cxn ang="0">
                  <a:pos x="60" y="114"/>
                </a:cxn>
                <a:cxn ang="0">
                  <a:pos x="62" y="114"/>
                </a:cxn>
                <a:cxn ang="0">
                  <a:pos x="63" y="115"/>
                </a:cxn>
                <a:cxn ang="0">
                  <a:pos x="63" y="116"/>
                </a:cxn>
                <a:cxn ang="0">
                  <a:pos x="64" y="117"/>
                </a:cxn>
                <a:cxn ang="0">
                  <a:pos x="66" y="117"/>
                </a:cxn>
                <a:cxn ang="0">
                  <a:pos x="68" y="110"/>
                </a:cxn>
                <a:cxn ang="0">
                  <a:pos x="70" y="101"/>
                </a:cxn>
                <a:cxn ang="0">
                  <a:pos x="86" y="17"/>
                </a:cxn>
                <a:cxn ang="0">
                  <a:pos x="49" y="9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8" name="Freeform 48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/>
              <a:ahLst/>
              <a:cxnLst>
                <a:cxn ang="0">
                  <a:pos x="78" y="106"/>
                </a:cxn>
                <a:cxn ang="0">
                  <a:pos x="91" y="1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3" y="9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8" y="15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5" y="13"/>
                </a:cxn>
                <a:cxn ang="0">
                  <a:pos x="12" y="13"/>
                </a:cxn>
                <a:cxn ang="0">
                  <a:pos x="12" y="14"/>
                </a:cxn>
                <a:cxn ang="0">
                  <a:pos x="12" y="17"/>
                </a:cxn>
                <a:cxn ang="0">
                  <a:pos x="12" y="25"/>
                </a:cxn>
                <a:cxn ang="0">
                  <a:pos x="12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2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1" y="36"/>
                </a:cxn>
                <a:cxn ang="0">
                  <a:pos x="12" y="38"/>
                </a:cxn>
                <a:cxn ang="0">
                  <a:pos x="12" y="39"/>
                </a:cxn>
                <a:cxn ang="0">
                  <a:pos x="12" y="41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4" y="44"/>
                </a:cxn>
                <a:cxn ang="0">
                  <a:pos x="15" y="4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12" y="47"/>
                </a:cxn>
                <a:cxn ang="0">
                  <a:pos x="10" y="48"/>
                </a:cxn>
                <a:cxn ang="0">
                  <a:pos x="9" y="50"/>
                </a:cxn>
                <a:cxn ang="0">
                  <a:pos x="7" y="55"/>
                </a:cxn>
                <a:cxn ang="0">
                  <a:pos x="5" y="58"/>
                </a:cxn>
                <a:cxn ang="0">
                  <a:pos x="3" y="58"/>
                </a:cxn>
                <a:cxn ang="0">
                  <a:pos x="3" y="59"/>
                </a:cxn>
                <a:cxn ang="0">
                  <a:pos x="4" y="60"/>
                </a:cxn>
                <a:cxn ang="0">
                  <a:pos x="3" y="61"/>
                </a:cxn>
                <a:cxn ang="0">
                  <a:pos x="3" y="63"/>
                </a:cxn>
                <a:cxn ang="0">
                  <a:pos x="3" y="64"/>
                </a:cxn>
                <a:cxn ang="0">
                  <a:pos x="5" y="66"/>
                </a:cxn>
                <a:cxn ang="0">
                  <a:pos x="6" y="67"/>
                </a:cxn>
                <a:cxn ang="0">
                  <a:pos x="5" y="67"/>
                </a:cxn>
                <a:cxn ang="0">
                  <a:pos x="5" y="69"/>
                </a:cxn>
                <a:cxn ang="0">
                  <a:pos x="4" y="70"/>
                </a:cxn>
                <a:cxn ang="0">
                  <a:pos x="3" y="70"/>
                </a:cxn>
                <a:cxn ang="0">
                  <a:pos x="1" y="69"/>
                </a:cxn>
                <a:cxn ang="0">
                  <a:pos x="0" y="73"/>
                </a:cxn>
                <a:cxn ang="0">
                  <a:pos x="49" y="102"/>
                </a:cxn>
                <a:cxn ang="0">
                  <a:pos x="78" y="106"/>
                </a:cxn>
                <a:cxn ang="0">
                  <a:pos x="78" y="106"/>
                </a:cxn>
                <a:cxn ang="0">
                  <a:pos x="78" y="106"/>
                </a:cxn>
              </a:cxnLst>
              <a:rect l="0" t="0" r="r" b="b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29" name="Freeform 49"/>
            <p:cNvSpPr>
              <a:spLocks/>
            </p:cNvSpPr>
            <p:nvPr/>
          </p:nvSpPr>
          <p:spPr bwMode="auto">
            <a:xfrm>
              <a:off x="3264" y="1248"/>
              <a:ext cx="455" cy="487"/>
            </a:xfrm>
            <a:custGeom>
              <a:avLst/>
              <a:gdLst/>
              <a:ahLst/>
              <a:cxnLst>
                <a:cxn ang="0">
                  <a:pos x="8" y="69"/>
                </a:cxn>
                <a:cxn ang="0">
                  <a:pos x="4" y="64"/>
                </a:cxn>
                <a:cxn ang="0">
                  <a:pos x="7" y="60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5" y="43"/>
                </a:cxn>
                <a:cxn ang="0">
                  <a:pos x="4" y="33"/>
                </a:cxn>
                <a:cxn ang="0">
                  <a:pos x="2" y="26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23" y="3"/>
                </a:cxn>
                <a:cxn ang="0">
                  <a:pos x="25" y="1"/>
                </a:cxn>
                <a:cxn ang="0">
                  <a:pos x="28" y="5"/>
                </a:cxn>
                <a:cxn ang="0">
                  <a:pos x="28" y="10"/>
                </a:cxn>
                <a:cxn ang="0">
                  <a:pos x="32" y="12"/>
                </a:cxn>
                <a:cxn ang="0">
                  <a:pos x="34" y="13"/>
                </a:cxn>
                <a:cxn ang="0">
                  <a:pos x="38" y="13"/>
                </a:cxn>
                <a:cxn ang="0">
                  <a:pos x="39" y="14"/>
                </a:cxn>
                <a:cxn ang="0">
                  <a:pos x="43" y="13"/>
                </a:cxn>
                <a:cxn ang="0">
                  <a:pos x="51" y="14"/>
                </a:cxn>
                <a:cxn ang="0">
                  <a:pos x="52" y="15"/>
                </a:cxn>
                <a:cxn ang="0">
                  <a:pos x="53" y="15"/>
                </a:cxn>
                <a:cxn ang="0">
                  <a:pos x="54" y="18"/>
                </a:cxn>
                <a:cxn ang="0">
                  <a:pos x="57" y="17"/>
                </a:cxn>
                <a:cxn ang="0">
                  <a:pos x="59" y="17"/>
                </a:cxn>
                <a:cxn ang="0">
                  <a:pos x="62" y="19"/>
                </a:cxn>
                <a:cxn ang="0">
                  <a:pos x="64" y="21"/>
                </a:cxn>
                <a:cxn ang="0">
                  <a:pos x="68" y="21"/>
                </a:cxn>
                <a:cxn ang="0">
                  <a:pos x="73" y="18"/>
                </a:cxn>
                <a:cxn ang="0">
                  <a:pos x="81" y="20"/>
                </a:cxn>
                <a:cxn ang="0">
                  <a:pos x="83" y="20"/>
                </a:cxn>
                <a:cxn ang="0">
                  <a:pos x="86" y="21"/>
                </a:cxn>
                <a:cxn ang="0">
                  <a:pos x="87" y="22"/>
                </a:cxn>
                <a:cxn ang="0">
                  <a:pos x="81" y="25"/>
                </a:cxn>
                <a:cxn ang="0">
                  <a:pos x="78" y="28"/>
                </a:cxn>
                <a:cxn ang="0">
                  <a:pos x="73" y="30"/>
                </a:cxn>
                <a:cxn ang="0">
                  <a:pos x="59" y="44"/>
                </a:cxn>
                <a:cxn ang="0">
                  <a:pos x="57" y="46"/>
                </a:cxn>
                <a:cxn ang="0">
                  <a:pos x="57" y="56"/>
                </a:cxn>
                <a:cxn ang="0">
                  <a:pos x="52" y="59"/>
                </a:cxn>
                <a:cxn ang="0">
                  <a:pos x="52" y="61"/>
                </a:cxn>
                <a:cxn ang="0">
                  <a:pos x="52" y="65"/>
                </a:cxn>
                <a:cxn ang="0">
                  <a:pos x="53" y="69"/>
                </a:cxn>
                <a:cxn ang="0">
                  <a:pos x="52" y="73"/>
                </a:cxn>
                <a:cxn ang="0">
                  <a:pos x="53" y="79"/>
                </a:cxn>
                <a:cxn ang="0">
                  <a:pos x="55" y="80"/>
                </a:cxn>
                <a:cxn ang="0">
                  <a:pos x="58" y="81"/>
                </a:cxn>
                <a:cxn ang="0">
                  <a:pos x="59" y="83"/>
                </a:cxn>
                <a:cxn ang="0">
                  <a:pos x="64" y="87"/>
                </a:cxn>
                <a:cxn ang="0">
                  <a:pos x="72" y="92"/>
                </a:cxn>
                <a:cxn ang="0">
                  <a:pos x="72" y="95"/>
                </a:cxn>
                <a:cxn ang="0">
                  <a:pos x="8" y="100"/>
                </a:cxn>
              </a:cxnLst>
              <a:rect l="0" t="0" r="r" b="b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30" name="Freeform 50"/>
            <p:cNvSpPr>
              <a:spLocks/>
            </p:cNvSpPr>
            <p:nvPr/>
          </p:nvSpPr>
          <p:spPr bwMode="auto">
            <a:xfrm>
              <a:off x="3473" y="2604"/>
              <a:ext cx="395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31" name="Freeform 51"/>
            <p:cNvSpPr>
              <a:spLocks/>
            </p:cNvSpPr>
            <p:nvPr/>
          </p:nvSpPr>
          <p:spPr bwMode="auto">
            <a:xfrm>
              <a:off x="3632" y="1799"/>
              <a:ext cx="277" cy="4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6" y="27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5" y="53"/>
                </a:cxn>
                <a:cxn ang="0">
                  <a:pos x="10" y="57"/>
                </a:cxn>
                <a:cxn ang="0">
                  <a:pos x="13" y="64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9"/>
                </a:cxn>
                <a:cxn ang="0">
                  <a:pos x="16" y="73"/>
                </a:cxn>
                <a:cxn ang="0">
                  <a:pos x="19" y="78"/>
                </a:cxn>
                <a:cxn ang="0">
                  <a:pos x="24" y="81"/>
                </a:cxn>
                <a:cxn ang="0">
                  <a:pos x="29" y="87"/>
                </a:cxn>
                <a:cxn ang="0">
                  <a:pos x="30" y="89"/>
                </a:cxn>
                <a:cxn ang="0">
                  <a:pos x="29" y="91"/>
                </a:cxn>
                <a:cxn ang="0">
                  <a:pos x="32" y="95"/>
                </a:cxn>
                <a:cxn ang="0">
                  <a:pos x="33" y="94"/>
                </a:cxn>
                <a:cxn ang="0">
                  <a:pos x="34" y="92"/>
                </a:cxn>
                <a:cxn ang="0">
                  <a:pos x="38" y="91"/>
                </a:cxn>
                <a:cxn ang="0">
                  <a:pos x="42" y="93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8" y="85"/>
                </a:cxn>
                <a:cxn ang="0">
                  <a:pos x="47" y="83"/>
                </a:cxn>
                <a:cxn ang="0">
                  <a:pos x="47" y="81"/>
                </a:cxn>
                <a:cxn ang="0">
                  <a:pos x="48" y="80"/>
                </a:cxn>
                <a:cxn ang="0">
                  <a:pos x="48" y="79"/>
                </a:cxn>
                <a:cxn ang="0">
                  <a:pos x="48" y="73"/>
                </a:cxn>
                <a:cxn ang="0">
                  <a:pos x="52" y="68"/>
                </a:cxn>
                <a:cxn ang="0">
                  <a:pos x="54" y="64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49" y="13"/>
                </a:cxn>
                <a:cxn ang="0">
                  <a:pos x="48" y="11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4" y="0"/>
                </a:cxn>
              </a:cxnLst>
              <a:rect l="0" t="0" r="r" b="b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3732" name="Group 52"/>
            <p:cNvGrpSpPr>
              <a:grpSpLocks/>
            </p:cNvGrpSpPr>
            <p:nvPr/>
          </p:nvGrpSpPr>
          <p:grpSpPr bwMode="auto">
            <a:xfrm>
              <a:off x="3668" y="1384"/>
              <a:ext cx="523" cy="468"/>
              <a:chOff x="3562" y="1636"/>
              <a:chExt cx="497" cy="468"/>
            </a:xfrm>
          </p:grpSpPr>
          <p:sp>
            <p:nvSpPr>
              <p:cNvPr id="583733" name="Freeform 53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5" y="58"/>
                  </a:cxn>
                  <a:cxn ang="0">
                    <a:pos x="48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1" y="42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5" y="35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38" y="17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7" y="10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6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2" y="69"/>
                  </a:cxn>
                  <a:cxn ang="0">
                    <a:pos x="0" y="71"/>
                  </a:cxn>
                </a:cxnLst>
                <a:rect l="0" t="0" r="r" b="b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34" name="Freeform 54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8" y="13"/>
                  </a:cxn>
                  <a:cxn ang="0">
                    <a:pos x="20" y="6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28" y="4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8" y="10"/>
                  </a:cxn>
                  <a:cxn ang="0">
                    <a:pos x="39" y="15"/>
                  </a:cxn>
                  <a:cxn ang="0">
                    <a:pos x="43" y="16"/>
                  </a:cxn>
                  <a:cxn ang="0">
                    <a:pos x="44" y="17"/>
                  </a:cxn>
                  <a:cxn ang="0">
                    <a:pos x="49" y="13"/>
                  </a:cxn>
                  <a:cxn ang="0">
                    <a:pos x="64" y="8"/>
                  </a:cxn>
                  <a:cxn ang="0">
                    <a:pos x="63" y="11"/>
                  </a:cxn>
                  <a:cxn ang="0">
                    <a:pos x="66" y="14"/>
                  </a:cxn>
                  <a:cxn ang="0">
                    <a:pos x="72" y="13"/>
                  </a:cxn>
                  <a:cxn ang="0">
                    <a:pos x="76" y="18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79" y="21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2" y="21"/>
                  </a:cxn>
                  <a:cxn ang="0">
                    <a:pos x="57" y="23"/>
                  </a:cxn>
                  <a:cxn ang="0">
                    <a:pos x="55" y="25"/>
                  </a:cxn>
                  <a:cxn ang="0">
                    <a:pos x="50" y="25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4" y="28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5" y="36"/>
                  </a:cxn>
                  <a:cxn ang="0">
                    <a:pos x="32" y="36"/>
                  </a:cxn>
                  <a:cxn ang="0">
                    <a:pos x="30" y="29"/>
                  </a:cxn>
                  <a:cxn ang="0">
                    <a:pos x="29" y="28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16" y="24"/>
                  </a:cxn>
                  <a:cxn ang="0">
                    <a:pos x="4" y="19"/>
                  </a:cxn>
                  <a:cxn ang="0">
                    <a:pos x="0" y="17"/>
                  </a:cxn>
                </a:cxnLst>
                <a:rect l="0" t="0" r="r" b="b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3735" name="Freeform 55"/>
            <p:cNvSpPr>
              <a:spLocks/>
            </p:cNvSpPr>
            <p:nvPr/>
          </p:nvSpPr>
          <p:spPr bwMode="auto">
            <a:xfrm>
              <a:off x="3878" y="1838"/>
              <a:ext cx="206" cy="35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4" y="45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4" y="49"/>
                </a:cxn>
                <a:cxn ang="0">
                  <a:pos x="5" y="52"/>
                </a:cxn>
                <a:cxn ang="0">
                  <a:pos x="6" y="56"/>
                </a:cxn>
                <a:cxn ang="0">
                  <a:pos x="4" y="59"/>
                </a:cxn>
                <a:cxn ang="0">
                  <a:pos x="4" y="60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2" y="71"/>
                </a:cxn>
                <a:cxn ang="0">
                  <a:pos x="2" y="70"/>
                </a:cxn>
                <a:cxn ang="0">
                  <a:pos x="5" y="70"/>
                </a:cxn>
                <a:cxn ang="0">
                  <a:pos x="8" y="69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3" y="71"/>
                </a:cxn>
                <a:cxn ang="0">
                  <a:pos x="14" y="68"/>
                </a:cxn>
                <a:cxn ang="0">
                  <a:pos x="16" y="68"/>
                </a:cxn>
                <a:cxn ang="0">
                  <a:pos x="17" y="69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7" y="66"/>
                </a:cxn>
                <a:cxn ang="0">
                  <a:pos x="28" y="63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7" y="53"/>
                </a:cxn>
                <a:cxn ang="0">
                  <a:pos x="38" y="52"/>
                </a:cxn>
                <a:cxn ang="0">
                  <a:pos x="40" y="51"/>
                </a:cxn>
                <a:cxn ang="0">
                  <a:pos x="40" y="50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40" y="45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36" name="Freeform 56"/>
            <p:cNvSpPr>
              <a:spLocks/>
            </p:cNvSpPr>
            <p:nvPr/>
          </p:nvSpPr>
          <p:spPr bwMode="auto">
            <a:xfrm>
              <a:off x="3664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37" name="Freeform 57"/>
            <p:cNvSpPr>
              <a:spLocks/>
            </p:cNvSpPr>
            <p:nvPr/>
          </p:nvSpPr>
          <p:spPr bwMode="auto">
            <a:xfrm>
              <a:off x="4330" y="1721"/>
              <a:ext cx="404" cy="249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55" y="42"/>
                </a:cxn>
                <a:cxn ang="0">
                  <a:pos x="66" y="40"/>
                </a:cxn>
                <a:cxn ang="0">
                  <a:pos x="67" y="40"/>
                </a:cxn>
                <a:cxn ang="0">
                  <a:pos x="67" y="39"/>
                </a:cxn>
                <a:cxn ang="0">
                  <a:pos x="67" y="38"/>
                </a:cxn>
                <a:cxn ang="0">
                  <a:pos x="68" y="37"/>
                </a:cxn>
                <a:cxn ang="0">
                  <a:pos x="70" y="37"/>
                </a:cxn>
                <a:cxn ang="0">
                  <a:pos x="71" y="37"/>
                </a:cxn>
                <a:cxn ang="0">
                  <a:pos x="74" y="35"/>
                </a:cxn>
                <a:cxn ang="0">
                  <a:pos x="74" y="33"/>
                </a:cxn>
                <a:cxn ang="0">
                  <a:pos x="77" y="31"/>
                </a:cxn>
                <a:cxn ang="0">
                  <a:pos x="79" y="30"/>
                </a:cxn>
                <a:cxn ang="0">
                  <a:pos x="79" y="29"/>
                </a:cxn>
                <a:cxn ang="0">
                  <a:pos x="77" y="28"/>
                </a:cxn>
                <a:cxn ang="0">
                  <a:pos x="76" y="27"/>
                </a:cxn>
                <a:cxn ang="0">
                  <a:pos x="75" y="27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3" y="24"/>
                </a:cxn>
                <a:cxn ang="0">
                  <a:pos x="71" y="24"/>
                </a:cxn>
                <a:cxn ang="0">
                  <a:pos x="71" y="23"/>
                </a:cxn>
                <a:cxn ang="0">
                  <a:pos x="71" y="20"/>
                </a:cxn>
                <a:cxn ang="0">
                  <a:pos x="72" y="20"/>
                </a:cxn>
                <a:cxn ang="0">
                  <a:pos x="71" y="18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71" y="16"/>
                </a:cxn>
                <a:cxn ang="0">
                  <a:pos x="72" y="15"/>
                </a:cxn>
                <a:cxn ang="0">
                  <a:pos x="73" y="12"/>
                </a:cxn>
                <a:cxn ang="0">
                  <a:pos x="73" y="11"/>
                </a:cxn>
                <a:cxn ang="0">
                  <a:pos x="74" y="10"/>
                </a:cxn>
                <a:cxn ang="0">
                  <a:pos x="74" y="9"/>
                </a:cxn>
                <a:cxn ang="0">
                  <a:pos x="73" y="9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7" y="3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6" y="51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38" name="Freeform 58"/>
            <p:cNvSpPr>
              <a:spLocks/>
            </p:cNvSpPr>
            <p:nvPr/>
          </p:nvSpPr>
          <p:spPr bwMode="auto">
            <a:xfrm>
              <a:off x="4196" y="1970"/>
              <a:ext cx="523" cy="287"/>
            </a:xfrm>
            <a:custGeom>
              <a:avLst/>
              <a:gdLst/>
              <a:ahLst/>
              <a:cxnLst>
                <a:cxn ang="0">
                  <a:pos x="31" y="55"/>
                </a:cxn>
                <a:cxn ang="0">
                  <a:pos x="26" y="56"/>
                </a:cxn>
                <a:cxn ang="0">
                  <a:pos x="22" y="56"/>
                </a:cxn>
                <a:cxn ang="0">
                  <a:pos x="5" y="56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9" y="40"/>
                </a:cxn>
                <a:cxn ang="0">
                  <a:pos x="21" y="44"/>
                </a:cxn>
                <a:cxn ang="0">
                  <a:pos x="27" y="44"/>
                </a:cxn>
                <a:cxn ang="0">
                  <a:pos x="29" y="43"/>
                </a:cxn>
                <a:cxn ang="0">
                  <a:pos x="34" y="42"/>
                </a:cxn>
                <a:cxn ang="0">
                  <a:pos x="36" y="41"/>
                </a:cxn>
                <a:cxn ang="0">
                  <a:pos x="42" y="36"/>
                </a:cxn>
                <a:cxn ang="0">
                  <a:pos x="44" y="28"/>
                </a:cxn>
                <a:cxn ang="0">
                  <a:pos x="49" y="18"/>
                </a:cxn>
                <a:cxn ang="0">
                  <a:pos x="52" y="19"/>
                </a:cxn>
                <a:cxn ang="0">
                  <a:pos x="55" y="12"/>
                </a:cxn>
                <a:cxn ang="0">
                  <a:pos x="59" y="10"/>
                </a:cxn>
                <a:cxn ang="0">
                  <a:pos x="61" y="5"/>
                </a:cxn>
                <a:cxn ang="0">
                  <a:pos x="61" y="1"/>
                </a:cxn>
                <a:cxn ang="0">
                  <a:pos x="68" y="4"/>
                </a:cxn>
                <a:cxn ang="0">
                  <a:pos x="70" y="1"/>
                </a:cxn>
                <a:cxn ang="0">
                  <a:pos x="73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77" y="14"/>
                </a:cxn>
                <a:cxn ang="0">
                  <a:pos x="81" y="15"/>
                </a:cxn>
                <a:cxn ang="0">
                  <a:pos x="84" y="17"/>
                </a:cxn>
                <a:cxn ang="0">
                  <a:pos x="87" y="18"/>
                </a:cxn>
                <a:cxn ang="0">
                  <a:pos x="93" y="20"/>
                </a:cxn>
                <a:cxn ang="0">
                  <a:pos x="93" y="23"/>
                </a:cxn>
                <a:cxn ang="0">
                  <a:pos x="92" y="26"/>
                </a:cxn>
                <a:cxn ang="0">
                  <a:pos x="95" y="29"/>
                </a:cxn>
                <a:cxn ang="0">
                  <a:pos x="93" y="30"/>
                </a:cxn>
                <a:cxn ang="0">
                  <a:pos x="94" y="31"/>
                </a:cxn>
                <a:cxn ang="0">
                  <a:pos x="92" y="32"/>
                </a:cxn>
                <a:cxn ang="0">
                  <a:pos x="94" y="33"/>
                </a:cxn>
                <a:cxn ang="0">
                  <a:pos x="94" y="36"/>
                </a:cxn>
                <a:cxn ang="0">
                  <a:pos x="92" y="36"/>
                </a:cxn>
                <a:cxn ang="0">
                  <a:pos x="96" y="37"/>
                </a:cxn>
                <a:cxn ang="0">
                  <a:pos x="100" y="36"/>
                </a:cxn>
                <a:cxn ang="0">
                  <a:pos x="101" y="42"/>
                </a:cxn>
                <a:cxn ang="0">
                  <a:pos x="101" y="43"/>
                </a:cxn>
              </a:cxnLst>
              <a:rect l="0" t="0" r="r" b="b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39" name="Freeform 59"/>
            <p:cNvSpPr>
              <a:spLocks/>
            </p:cNvSpPr>
            <p:nvPr/>
          </p:nvSpPr>
          <p:spPr bwMode="auto">
            <a:xfrm>
              <a:off x="4232" y="2350"/>
              <a:ext cx="353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0" name="Freeform 60"/>
            <p:cNvSpPr>
              <a:spLocks/>
            </p:cNvSpPr>
            <p:nvPr/>
          </p:nvSpPr>
          <p:spPr bwMode="auto">
            <a:xfrm>
              <a:off x="4073" y="2384"/>
              <a:ext cx="375" cy="37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60"/>
                </a:cxn>
                <a:cxn ang="0">
                  <a:pos x="14" y="68"/>
                </a:cxn>
                <a:cxn ang="0">
                  <a:pos x="16" y="71"/>
                </a:cxn>
                <a:cxn ang="0">
                  <a:pos x="17" y="74"/>
                </a:cxn>
                <a:cxn ang="0">
                  <a:pos x="18" y="76"/>
                </a:cxn>
                <a:cxn ang="0">
                  <a:pos x="58" y="76"/>
                </a:cxn>
                <a:cxn ang="0">
                  <a:pos x="60" y="77"/>
                </a:cxn>
                <a:cxn ang="0">
                  <a:pos x="59" y="71"/>
                </a:cxn>
                <a:cxn ang="0">
                  <a:pos x="60" y="69"/>
                </a:cxn>
                <a:cxn ang="0">
                  <a:pos x="64" y="69"/>
                </a:cxn>
                <a:cxn ang="0">
                  <a:pos x="67" y="69"/>
                </a:cxn>
                <a:cxn ang="0">
                  <a:pos x="67" y="65"/>
                </a:cxn>
                <a:cxn ang="0">
                  <a:pos x="67" y="62"/>
                </a:cxn>
                <a:cxn ang="0">
                  <a:pos x="69" y="53"/>
                </a:cxn>
                <a:cxn ang="0">
                  <a:pos x="71" y="48"/>
                </a:cxn>
                <a:cxn ang="0">
                  <a:pos x="73" y="47"/>
                </a:cxn>
                <a:cxn ang="0">
                  <a:pos x="73" y="46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1"/>
                </a:cxn>
                <a:cxn ang="0">
                  <a:pos x="64" y="37"/>
                </a:cxn>
                <a:cxn ang="0">
                  <a:pos x="62" y="32"/>
                </a:cxn>
                <a:cxn ang="0">
                  <a:pos x="60" y="30"/>
                </a:cxn>
                <a:cxn ang="0">
                  <a:pos x="56" y="27"/>
                </a:cxn>
                <a:cxn ang="0">
                  <a:pos x="54" y="25"/>
                </a:cxn>
                <a:cxn ang="0">
                  <a:pos x="53" y="23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41" y="12"/>
                </a:cxn>
                <a:cxn ang="0">
                  <a:pos x="39" y="9"/>
                </a:cxn>
                <a:cxn ang="0">
                  <a:pos x="32" y="7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0" y="5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1" name="Freeform 61"/>
            <p:cNvSpPr>
              <a:spLocks/>
            </p:cNvSpPr>
            <p:nvPr/>
          </p:nvSpPr>
          <p:spPr bwMode="auto">
            <a:xfrm>
              <a:off x="4426" y="1916"/>
              <a:ext cx="318" cy="141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2" y="17"/>
                </a:cxn>
                <a:cxn ang="0">
                  <a:pos x="4" y="16"/>
                </a:cxn>
                <a:cxn ang="0">
                  <a:pos x="8" y="13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4" y="9"/>
                </a:cxn>
                <a:cxn ang="0">
                  <a:pos x="19" y="7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5" y="12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1" y="15"/>
                </a:cxn>
                <a:cxn ang="0">
                  <a:pos x="34" y="17"/>
                </a:cxn>
                <a:cxn ang="0">
                  <a:pos x="35" y="19"/>
                </a:cxn>
                <a:cxn ang="0">
                  <a:pos x="32" y="25"/>
                </a:cxn>
                <a:cxn ang="0">
                  <a:pos x="35" y="27"/>
                </a:cxn>
                <a:cxn ang="0">
                  <a:pos x="38" y="28"/>
                </a:cxn>
                <a:cxn ang="0">
                  <a:pos x="39" y="28"/>
                </a:cxn>
                <a:cxn ang="0">
                  <a:pos x="42" y="27"/>
                </a:cxn>
                <a:cxn ang="0">
                  <a:pos x="46" y="29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5"/>
                </a:cxn>
                <a:cxn ang="0">
                  <a:pos x="45" y="24"/>
                </a:cxn>
                <a:cxn ang="0">
                  <a:pos x="44" y="23"/>
                </a:cxn>
                <a:cxn ang="0">
                  <a:pos x="41" y="19"/>
                </a:cxn>
                <a:cxn ang="0">
                  <a:pos x="41" y="16"/>
                </a:cxn>
                <a:cxn ang="0">
                  <a:pos x="41" y="12"/>
                </a:cxn>
                <a:cxn ang="0">
                  <a:pos x="41" y="10"/>
                </a:cxn>
                <a:cxn ang="0">
                  <a:pos x="41" y="9"/>
                </a:cxn>
                <a:cxn ang="0">
                  <a:pos x="44" y="6"/>
                </a:cxn>
                <a:cxn ang="0">
                  <a:pos x="45" y="4"/>
                </a:cxn>
                <a:cxn ang="0">
                  <a:pos x="47" y="4"/>
                </a:cxn>
                <a:cxn ang="0">
                  <a:pos x="45" y="8"/>
                </a:cxn>
                <a:cxn ang="0">
                  <a:pos x="44" y="10"/>
                </a:cxn>
                <a:cxn ang="0">
                  <a:pos x="46" y="12"/>
                </a:cxn>
                <a:cxn ang="0">
                  <a:pos x="46" y="16"/>
                </a:cxn>
                <a:cxn ang="0">
                  <a:pos x="45" y="18"/>
                </a:cxn>
                <a:cxn ang="0">
                  <a:pos x="46" y="19"/>
                </a:cxn>
                <a:cxn ang="0">
                  <a:pos x="46" y="21"/>
                </a:cxn>
                <a:cxn ang="0">
                  <a:pos x="47" y="24"/>
                </a:cxn>
                <a:cxn ang="0">
                  <a:pos x="50" y="25"/>
                </a:cxn>
                <a:cxn ang="0">
                  <a:pos x="52" y="24"/>
                </a:cxn>
                <a:cxn ang="0">
                  <a:pos x="52" y="26"/>
                </a:cxn>
                <a:cxn ang="0">
                  <a:pos x="53" y="28"/>
                </a:cxn>
                <a:cxn ang="0">
                  <a:pos x="55" y="29"/>
                </a:cxn>
                <a:cxn ang="0">
                  <a:pos x="56" y="28"/>
                </a:cxn>
                <a:cxn ang="0">
                  <a:pos x="61" y="26"/>
                </a:cxn>
                <a:cxn ang="0">
                  <a:pos x="62" y="19"/>
                </a:cxn>
                <a:cxn ang="0">
                  <a:pos x="54" y="21"/>
                </a:cxn>
                <a:cxn ang="0">
                  <a:pos x="47" y="0"/>
                </a:cxn>
              </a:cxnLst>
              <a:rect l="0" t="0" r="r" b="b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2" name="Freeform 62"/>
            <p:cNvSpPr>
              <a:spLocks/>
            </p:cNvSpPr>
            <p:nvPr/>
          </p:nvSpPr>
          <p:spPr bwMode="auto">
            <a:xfrm>
              <a:off x="4668" y="1901"/>
              <a:ext cx="76" cy="117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5" y="20"/>
                </a:cxn>
                <a:cxn ang="0">
                  <a:pos x="14" y="18"/>
                </a:cxn>
                <a:cxn ang="0">
                  <a:pos x="12" y="16"/>
                </a:cxn>
                <a:cxn ang="0">
                  <a:pos x="10" y="15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6" y="8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7" y="24"/>
                </a:cxn>
                <a:cxn ang="0">
                  <a:pos x="15" y="22"/>
                </a:cxn>
                <a:cxn ang="0">
                  <a:pos x="15" y="22"/>
                </a:cxn>
              </a:cxnLst>
              <a:rect l="0" t="0" r="r" b="b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3" name="Freeform 63"/>
            <p:cNvSpPr>
              <a:spLocks/>
            </p:cNvSpPr>
            <p:nvPr/>
          </p:nvSpPr>
          <p:spPr bwMode="auto">
            <a:xfrm>
              <a:off x="4688" y="1765"/>
              <a:ext cx="98" cy="20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6" y="37"/>
                </a:cxn>
                <a:cxn ang="0">
                  <a:pos x="9" y="38"/>
                </a:cxn>
                <a:cxn ang="0">
                  <a:pos x="10" y="40"/>
                </a:cxn>
                <a:cxn ang="0">
                  <a:pos x="11" y="42"/>
                </a:cxn>
                <a:cxn ang="0">
                  <a:pos x="13" y="39"/>
                </a:cxn>
                <a:cxn ang="0">
                  <a:pos x="14" y="35"/>
                </a:cxn>
                <a:cxn ang="0">
                  <a:pos x="17" y="30"/>
                </a:cxn>
                <a:cxn ang="0">
                  <a:pos x="19" y="26"/>
                </a:cxn>
                <a:cxn ang="0">
                  <a:pos x="18" y="19"/>
                </a:cxn>
                <a:cxn ang="0">
                  <a:pos x="17" y="13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2" y="14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7" y="19"/>
                </a:cxn>
                <a:cxn ang="0">
                  <a:pos x="9" y="21"/>
                </a:cxn>
                <a:cxn ang="0">
                  <a:pos x="4" y="24"/>
                </a:cxn>
                <a:cxn ang="0">
                  <a:pos x="1" y="28"/>
                </a:cxn>
              </a:cxnLst>
              <a:rect l="0" t="0" r="r" b="b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4" name="Freeform 64"/>
            <p:cNvSpPr>
              <a:spLocks/>
            </p:cNvSpPr>
            <p:nvPr/>
          </p:nvSpPr>
          <p:spPr bwMode="auto">
            <a:xfrm>
              <a:off x="4775" y="1672"/>
              <a:ext cx="118" cy="1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20" y="0"/>
                </a:cxn>
                <a:cxn ang="0">
                  <a:pos x="23" y="9"/>
                </a:cxn>
                <a:cxn ang="0">
                  <a:pos x="23" y="10"/>
                </a:cxn>
                <a:cxn ang="0">
                  <a:pos x="22" y="10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12"/>
                </a:cxn>
                <a:cxn ang="0">
                  <a:pos x="17" y="13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3" y="15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8" y="18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5" name="Freeform 65"/>
            <p:cNvSpPr>
              <a:spLocks/>
            </p:cNvSpPr>
            <p:nvPr/>
          </p:nvSpPr>
          <p:spPr bwMode="auto">
            <a:xfrm>
              <a:off x="4770" y="1589"/>
              <a:ext cx="232" cy="112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24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30" y="7"/>
                </a:cxn>
                <a:cxn ang="0">
                  <a:pos x="29" y="10"/>
                </a:cxn>
                <a:cxn ang="0">
                  <a:pos x="33" y="10"/>
                </a:cxn>
                <a:cxn ang="0">
                  <a:pos x="36" y="15"/>
                </a:cxn>
                <a:cxn ang="0">
                  <a:pos x="41" y="16"/>
                </a:cxn>
                <a:cxn ang="0">
                  <a:pos x="43" y="14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42" y="11"/>
                </a:cxn>
                <a:cxn ang="0">
                  <a:pos x="45" y="16"/>
                </a:cxn>
                <a:cxn ang="0">
                  <a:pos x="44" y="17"/>
                </a:cxn>
                <a:cxn ang="0">
                  <a:pos x="40" y="19"/>
                </a:cxn>
                <a:cxn ang="0">
                  <a:pos x="37" y="21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4" y="22"/>
                </a:cxn>
                <a:cxn ang="0">
                  <a:pos x="32" y="22"/>
                </a:cxn>
                <a:cxn ang="0">
                  <a:pos x="32" y="21"/>
                </a:cxn>
                <a:cxn ang="0">
                  <a:pos x="30" y="20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21" y="17"/>
                </a:cxn>
                <a:cxn ang="0">
                  <a:pos x="10" y="20"/>
                </a:cxn>
                <a:cxn ang="0">
                  <a:pos x="9" y="19"/>
                </a:cxn>
                <a:cxn ang="0">
                  <a:pos x="0" y="21"/>
                </a:cxn>
                <a:cxn ang="0">
                  <a:pos x="0" y="9"/>
                </a:cxn>
              </a:cxnLst>
              <a:rect l="0" t="0" r="r" b="b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6" name="Freeform 66"/>
            <p:cNvSpPr>
              <a:spLocks/>
            </p:cNvSpPr>
            <p:nvPr/>
          </p:nvSpPr>
          <p:spPr bwMode="auto">
            <a:xfrm>
              <a:off x="4878" y="1662"/>
              <a:ext cx="61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7" name="Freeform 67"/>
            <p:cNvSpPr>
              <a:spLocks/>
            </p:cNvSpPr>
            <p:nvPr/>
          </p:nvSpPr>
          <p:spPr bwMode="auto">
            <a:xfrm>
              <a:off x="4811" y="1394"/>
              <a:ext cx="108" cy="229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20" y="40"/>
                </a:cxn>
                <a:cxn ang="0">
                  <a:pos x="19" y="40"/>
                </a:cxn>
                <a:cxn ang="0">
                  <a:pos x="18" y="42"/>
                </a:cxn>
                <a:cxn ang="0">
                  <a:pos x="17" y="42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6" y="43"/>
                </a:cxn>
                <a:cxn ang="0">
                  <a:pos x="16" y="44"/>
                </a:cxn>
                <a:cxn ang="0">
                  <a:pos x="2" y="47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1" y="43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4" y="18"/>
                </a:cxn>
                <a:cxn ang="0">
                  <a:pos x="5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7" y="29"/>
                </a:cxn>
                <a:cxn ang="0">
                  <a:pos x="17" y="30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19" y="33"/>
                </a:cxn>
                <a:cxn ang="0">
                  <a:pos x="20" y="33"/>
                </a:cxn>
                <a:cxn ang="0">
                  <a:pos x="20" y="34"/>
                </a:cxn>
                <a:cxn ang="0">
                  <a:pos x="20" y="35"/>
                </a:cxn>
                <a:cxn ang="0">
                  <a:pos x="21" y="37"/>
                </a:cxn>
                <a:cxn ang="0">
                  <a:pos x="21" y="38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21" y="40"/>
                </a:cxn>
              </a:cxnLst>
              <a:rect l="0" t="0" r="r" b="b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748" name="Freeform 68"/>
            <p:cNvSpPr>
              <a:spLocks/>
            </p:cNvSpPr>
            <p:nvPr/>
          </p:nvSpPr>
          <p:spPr bwMode="auto">
            <a:xfrm>
              <a:off x="4847" y="1189"/>
              <a:ext cx="251" cy="385"/>
            </a:xfrm>
            <a:custGeom>
              <a:avLst/>
              <a:gdLst/>
              <a:ahLst/>
              <a:cxnLst>
                <a:cxn ang="0">
                  <a:pos x="10" y="71"/>
                </a:cxn>
                <a:cxn ang="0">
                  <a:pos x="10" y="73"/>
                </a:cxn>
                <a:cxn ang="0">
                  <a:pos x="12" y="75"/>
                </a:cxn>
                <a:cxn ang="0">
                  <a:pos x="13" y="76"/>
                </a:cxn>
                <a:cxn ang="0">
                  <a:pos x="14" y="79"/>
                </a:cxn>
                <a:cxn ang="0">
                  <a:pos x="15" y="77"/>
                </a:cxn>
                <a:cxn ang="0">
                  <a:pos x="16" y="73"/>
                </a:cxn>
                <a:cxn ang="0">
                  <a:pos x="18" y="68"/>
                </a:cxn>
                <a:cxn ang="0">
                  <a:pos x="18" y="67"/>
                </a:cxn>
                <a:cxn ang="0">
                  <a:pos x="20" y="63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2" y="62"/>
                </a:cxn>
                <a:cxn ang="0">
                  <a:pos x="26" y="61"/>
                </a:cxn>
                <a:cxn ang="0">
                  <a:pos x="26" y="59"/>
                </a:cxn>
                <a:cxn ang="0">
                  <a:pos x="28" y="58"/>
                </a:cxn>
                <a:cxn ang="0">
                  <a:pos x="29" y="56"/>
                </a:cxn>
                <a:cxn ang="0">
                  <a:pos x="31" y="52"/>
                </a:cxn>
                <a:cxn ang="0">
                  <a:pos x="31" y="51"/>
                </a:cxn>
                <a:cxn ang="0">
                  <a:pos x="34" y="51"/>
                </a:cxn>
                <a:cxn ang="0">
                  <a:pos x="35" y="49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3" y="44"/>
                </a:cxn>
                <a:cxn ang="0">
                  <a:pos x="46" y="41"/>
                </a:cxn>
                <a:cxn ang="0">
                  <a:pos x="48" y="40"/>
                </a:cxn>
                <a:cxn ang="0">
                  <a:pos x="49" y="38"/>
                </a:cxn>
                <a:cxn ang="0">
                  <a:pos x="48" y="37"/>
                </a:cxn>
                <a:cxn ang="0">
                  <a:pos x="47" y="36"/>
                </a:cxn>
                <a:cxn ang="0">
                  <a:pos x="48" y="35"/>
                </a:cxn>
                <a:cxn ang="0">
                  <a:pos x="47" y="32"/>
                </a:cxn>
                <a:cxn ang="0">
                  <a:pos x="45" y="31"/>
                </a:cxn>
                <a:cxn ang="0">
                  <a:pos x="43" y="32"/>
                </a:cxn>
                <a:cxn ang="0">
                  <a:pos x="41" y="28"/>
                </a:cxn>
                <a:cxn ang="0">
                  <a:pos x="41" y="26"/>
                </a:cxn>
                <a:cxn ang="0">
                  <a:pos x="40" y="26"/>
                </a:cxn>
                <a:cxn ang="0">
                  <a:pos x="38" y="26"/>
                </a:cxn>
                <a:cxn ang="0">
                  <a:pos x="36" y="25"/>
                </a:cxn>
                <a:cxn ang="0">
                  <a:pos x="35" y="2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5" y="5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6" y="16"/>
                </a:cxn>
                <a:cxn ang="0">
                  <a:pos x="7" y="19"/>
                </a:cxn>
                <a:cxn ang="0">
                  <a:pos x="7" y="22"/>
                </a:cxn>
                <a:cxn ang="0">
                  <a:pos x="5" y="24"/>
                </a:cxn>
                <a:cxn ang="0">
                  <a:pos x="6" y="32"/>
                </a:cxn>
                <a:cxn ang="0">
                  <a:pos x="4" y="36"/>
                </a:cxn>
                <a:cxn ang="0">
                  <a:pos x="4" y="39"/>
                </a:cxn>
                <a:cxn ang="0">
                  <a:pos x="3" y="40"/>
                </a:cxn>
                <a:cxn ang="0">
                  <a:pos x="3" y="42"/>
                </a:cxn>
                <a:cxn ang="0">
                  <a:pos x="1" y="41"/>
                </a:cxn>
                <a:cxn ang="0">
                  <a:pos x="0" y="42"/>
                </a:cxn>
              </a:cxnLst>
              <a:rect l="0" t="0" r="r" b="b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3749" name="Group 69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583750" name="Freeform 70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6" y="19"/>
                  </a:cxn>
                  <a:cxn ang="0">
                    <a:pos x="8" y="16"/>
                  </a:cxn>
                  <a:cxn ang="0">
                    <a:pos x="16" y="11"/>
                  </a:cxn>
                  <a:cxn ang="0">
                    <a:pos x="13" y="5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51" name="Freeform 71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8" y="6"/>
                  </a:cxn>
                  <a:cxn ang="0">
                    <a:pos x="9" y="3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3" y="6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52" name="Freeform 72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53" name="Freeform 73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54" name="Freeform 74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55" name="Freeform 75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56" name="Freeform 76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3757" name="Freeform 77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8" y="7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3" y="7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583758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1994</a:t>
            </a:r>
          </a:p>
        </p:txBody>
      </p:sp>
      <p:sp>
        <p:nvSpPr>
          <p:cNvPr id="583759" name="Text Box 79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3760" name="Text Box 80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	    15%–19% </a:t>
            </a:r>
          </a:p>
        </p:txBody>
      </p:sp>
      <p:sp>
        <p:nvSpPr>
          <p:cNvPr id="583761" name="Rectangle 81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62" name="Rectangle 82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63" name="Rectangle 83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64" name="Rectangle 84"/>
          <p:cNvSpPr>
            <a:spLocks noChangeArrowheads="1"/>
          </p:cNvSpPr>
          <p:nvPr/>
        </p:nvSpPr>
        <p:spPr bwMode="auto">
          <a:xfrm>
            <a:off x="3352800" y="5943600"/>
            <a:ext cx="207963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65" name="Rectangle 85"/>
          <p:cNvSpPr>
            <a:spLocks noChangeArrowheads="1"/>
          </p:cNvSpPr>
          <p:nvPr/>
        </p:nvSpPr>
        <p:spPr bwMode="auto">
          <a:xfrm>
            <a:off x="395288" y="5892800"/>
            <a:ext cx="4100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706" name="Group 2"/>
          <p:cNvGrpSpPr>
            <a:grpSpLocks/>
          </p:cNvGrpSpPr>
          <p:nvPr/>
        </p:nvGrpSpPr>
        <p:grpSpPr bwMode="auto">
          <a:xfrm>
            <a:off x="1027113" y="1709738"/>
            <a:ext cx="6167437" cy="3567112"/>
            <a:chOff x="728" y="1077"/>
            <a:chExt cx="4371" cy="2247"/>
          </a:xfrm>
        </p:grpSpPr>
        <p:sp>
          <p:nvSpPr>
            <p:cNvPr id="584707" name="Freeform 3"/>
            <p:cNvSpPr>
              <a:spLocks/>
            </p:cNvSpPr>
            <p:nvPr/>
          </p:nvSpPr>
          <p:spPr bwMode="auto">
            <a:xfrm>
              <a:off x="2843" y="1262"/>
              <a:ext cx="457" cy="269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5" y="0"/>
                </a:cxn>
                <a:cxn ang="0">
                  <a:pos x="44" y="3"/>
                </a:cxn>
                <a:cxn ang="0">
                  <a:pos x="82" y="4"/>
                </a:cxn>
                <a:cxn ang="0">
                  <a:pos x="82" y="5"/>
                </a:cxn>
                <a:cxn ang="0">
                  <a:pos x="83" y="9"/>
                </a:cxn>
                <a:cxn ang="0">
                  <a:pos x="83" y="10"/>
                </a:cxn>
                <a:cxn ang="0">
                  <a:pos x="82" y="13"/>
                </a:cxn>
                <a:cxn ang="0">
                  <a:pos x="82" y="18"/>
                </a:cxn>
                <a:cxn ang="0">
                  <a:pos x="84" y="23"/>
                </a:cxn>
                <a:cxn ang="0">
                  <a:pos x="85" y="25"/>
                </a:cxn>
                <a:cxn ang="0">
                  <a:pos x="86" y="30"/>
                </a:cxn>
                <a:cxn ang="0">
                  <a:pos x="86" y="38"/>
                </a:cxn>
                <a:cxn ang="0">
                  <a:pos x="87" y="40"/>
                </a:cxn>
                <a:cxn ang="0">
                  <a:pos x="87" y="43"/>
                </a:cxn>
                <a:cxn ang="0">
                  <a:pos x="87" y="44"/>
                </a:cxn>
                <a:cxn ang="0">
                  <a:pos x="89" y="51"/>
                </a:cxn>
                <a:cxn ang="0">
                  <a:pos x="89" y="53"/>
                </a:cxn>
                <a:cxn ang="0">
                  <a:pos x="89" y="55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08" name="Freeform 4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17"/>
                </a:cxn>
                <a:cxn ang="0">
                  <a:pos x="4" y="0"/>
                </a:cxn>
                <a:cxn ang="0">
                  <a:pos x="93" y="4"/>
                </a:cxn>
                <a:cxn ang="0">
                  <a:pos x="93" y="6"/>
                </a:cxn>
                <a:cxn ang="0">
                  <a:pos x="92" y="7"/>
                </a:cxn>
                <a:cxn ang="0">
                  <a:pos x="90" y="10"/>
                </a:cxn>
                <a:cxn ang="0">
                  <a:pos x="90" y="11"/>
                </a:cxn>
                <a:cxn ang="0">
                  <a:pos x="94" y="15"/>
                </a:cxn>
                <a:cxn ang="0">
                  <a:pos x="94" y="46"/>
                </a:cxn>
                <a:cxn ang="0">
                  <a:pos x="94" y="46"/>
                </a:cxn>
                <a:cxn ang="0">
                  <a:pos x="92" y="46"/>
                </a:cxn>
                <a:cxn ang="0">
                  <a:pos x="93" y="47"/>
                </a:cxn>
                <a:cxn ang="0">
                  <a:pos x="94" y="48"/>
                </a:cxn>
                <a:cxn ang="0">
                  <a:pos x="93" y="50"/>
                </a:cxn>
                <a:cxn ang="0">
                  <a:pos x="94" y="51"/>
                </a:cxn>
                <a:cxn ang="0">
                  <a:pos x="94" y="54"/>
                </a:cxn>
                <a:cxn ang="0">
                  <a:pos x="93" y="54"/>
                </a:cxn>
                <a:cxn ang="0">
                  <a:pos x="94" y="56"/>
                </a:cxn>
                <a:cxn ang="0">
                  <a:pos x="92" y="59"/>
                </a:cxn>
                <a:cxn ang="0">
                  <a:pos x="94" y="62"/>
                </a:cxn>
                <a:cxn ang="0">
                  <a:pos x="94" y="64"/>
                </a:cxn>
                <a:cxn ang="0">
                  <a:pos x="94" y="64"/>
                </a:cxn>
                <a:cxn ang="0">
                  <a:pos x="91" y="62"/>
                </a:cxn>
                <a:cxn ang="0">
                  <a:pos x="86" y="59"/>
                </a:cxn>
                <a:cxn ang="0">
                  <a:pos x="84" y="58"/>
                </a:cxn>
                <a:cxn ang="0">
                  <a:pos x="82" y="58"/>
                </a:cxn>
                <a:cxn ang="0">
                  <a:pos x="80" y="60"/>
                </a:cxn>
                <a:cxn ang="0">
                  <a:pos x="79" y="60"/>
                </a:cxn>
                <a:cxn ang="0">
                  <a:pos x="77" y="60"/>
                </a:cxn>
                <a:cxn ang="0">
                  <a:pos x="76" y="57"/>
                </a:cxn>
                <a:cxn ang="0">
                  <a:pos x="75" y="56"/>
                </a:cxn>
                <a:cxn ang="0">
                  <a:pos x="73" y="57"/>
                </a:cxn>
                <a:cxn ang="0">
                  <a:pos x="71" y="57"/>
                </a:cxn>
                <a:cxn ang="0">
                  <a:pos x="69" y="54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09" name="Freeform 5"/>
            <p:cNvSpPr>
              <a:spLocks/>
            </p:cNvSpPr>
            <p:nvPr/>
          </p:nvSpPr>
          <p:spPr bwMode="auto">
            <a:xfrm>
              <a:off x="2807" y="1760"/>
              <a:ext cx="571" cy="2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0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6" y="6"/>
                </a:cxn>
                <a:cxn ang="0">
                  <a:pos x="78" y="5"/>
                </a:cxn>
                <a:cxn ang="0">
                  <a:pos x="79" y="6"/>
                </a:cxn>
                <a:cxn ang="0">
                  <a:pos x="80" y="9"/>
                </a:cxn>
                <a:cxn ang="0">
                  <a:pos x="82" y="9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7" y="7"/>
                </a:cxn>
                <a:cxn ang="0">
                  <a:pos x="89" y="8"/>
                </a:cxn>
                <a:cxn ang="0">
                  <a:pos x="94" y="11"/>
                </a:cxn>
                <a:cxn ang="0">
                  <a:pos x="97" y="13"/>
                </a:cxn>
                <a:cxn ang="0">
                  <a:pos x="97" y="15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98" y="19"/>
                </a:cxn>
                <a:cxn ang="0">
                  <a:pos x="99" y="21"/>
                </a:cxn>
                <a:cxn ang="0">
                  <a:pos x="100" y="24"/>
                </a:cxn>
                <a:cxn ang="0">
                  <a:pos x="101" y="25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3" y="29"/>
                </a:cxn>
                <a:cxn ang="0">
                  <a:pos x="104" y="30"/>
                </a:cxn>
                <a:cxn ang="0">
                  <a:pos x="103" y="32"/>
                </a:cxn>
                <a:cxn ang="0">
                  <a:pos x="103" y="34"/>
                </a:cxn>
                <a:cxn ang="0">
                  <a:pos x="105" y="35"/>
                </a:cxn>
                <a:cxn ang="0">
                  <a:pos x="105" y="37"/>
                </a:cxn>
                <a:cxn ang="0">
                  <a:pos x="104" y="38"/>
                </a:cxn>
                <a:cxn ang="0">
                  <a:pos x="105" y="39"/>
                </a:cxn>
                <a:cxn ang="0">
                  <a:pos x="106" y="41"/>
                </a:cxn>
                <a:cxn ang="0">
                  <a:pos x="105" y="42"/>
                </a:cxn>
                <a:cxn ang="0">
                  <a:pos x="106" y="44"/>
                </a:cxn>
                <a:cxn ang="0">
                  <a:pos x="106" y="45"/>
                </a:cxn>
                <a:cxn ang="0">
                  <a:pos x="107" y="46"/>
                </a:cxn>
                <a:cxn ang="0">
                  <a:pos x="108" y="48"/>
                </a:cxn>
                <a:cxn ang="0">
                  <a:pos x="109" y="50"/>
                </a:cxn>
                <a:cxn ang="0">
                  <a:pos x="111" y="52"/>
                </a:cxn>
                <a:cxn ang="0">
                  <a:pos x="111" y="53"/>
                </a:cxn>
                <a:cxn ang="0">
                  <a:pos x="111" y="54"/>
                </a:cxn>
                <a:cxn ang="0">
                  <a:pos x="111" y="55"/>
                </a:cxn>
                <a:cxn ang="0">
                  <a:pos x="25" y="53"/>
                </a:cxn>
                <a:cxn ang="0">
                  <a:pos x="26" y="3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0" name="Freeform 6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9" y="2"/>
                </a:cxn>
                <a:cxn ang="0">
                  <a:pos x="95" y="6"/>
                </a:cxn>
                <a:cxn ang="0">
                  <a:pos x="93" y="8"/>
                </a:cxn>
                <a:cxn ang="0">
                  <a:pos x="93" y="10"/>
                </a:cxn>
                <a:cxn ang="0">
                  <a:pos x="94" y="12"/>
                </a:cxn>
                <a:cxn ang="0">
                  <a:pos x="95" y="12"/>
                </a:cxn>
                <a:cxn ang="0">
                  <a:pos x="96" y="15"/>
                </a:cxn>
                <a:cxn ang="0">
                  <a:pos x="97" y="16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100" y="53"/>
                </a:cxn>
                <a:cxn ang="0">
                  <a:pos x="0" y="5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1" name="Freeform 7"/>
            <p:cNvSpPr>
              <a:spLocks/>
            </p:cNvSpPr>
            <p:nvPr/>
          </p:nvSpPr>
          <p:spPr bwMode="auto">
            <a:xfrm>
              <a:off x="2848" y="2262"/>
              <a:ext cx="595" cy="29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0" y="9"/>
                </a:cxn>
                <a:cxn ang="0">
                  <a:pos x="40" y="44"/>
                </a:cxn>
                <a:cxn ang="0">
                  <a:pos x="42" y="45"/>
                </a:cxn>
                <a:cxn ang="0">
                  <a:pos x="45" y="48"/>
                </a:cxn>
                <a:cxn ang="0">
                  <a:pos x="48" y="47"/>
                </a:cxn>
                <a:cxn ang="0">
                  <a:pos x="50" y="48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57" y="52"/>
                </a:cxn>
                <a:cxn ang="0">
                  <a:pos x="59" y="51"/>
                </a:cxn>
                <a:cxn ang="0">
                  <a:pos x="61" y="53"/>
                </a:cxn>
                <a:cxn ang="0">
                  <a:pos x="65" y="53"/>
                </a:cxn>
                <a:cxn ang="0">
                  <a:pos x="67" y="55"/>
                </a:cxn>
                <a:cxn ang="0">
                  <a:pos x="68" y="57"/>
                </a:cxn>
                <a:cxn ang="0">
                  <a:pos x="71" y="56"/>
                </a:cxn>
                <a:cxn ang="0">
                  <a:pos x="75" y="58"/>
                </a:cxn>
                <a:cxn ang="0">
                  <a:pos x="77" y="57"/>
                </a:cxn>
                <a:cxn ang="0">
                  <a:pos x="79" y="57"/>
                </a:cxn>
                <a:cxn ang="0">
                  <a:pos x="79" y="60"/>
                </a:cxn>
                <a:cxn ang="0">
                  <a:pos x="80" y="58"/>
                </a:cxn>
                <a:cxn ang="0">
                  <a:pos x="82" y="56"/>
                </a:cxn>
                <a:cxn ang="0">
                  <a:pos x="83" y="57"/>
                </a:cxn>
                <a:cxn ang="0">
                  <a:pos x="85" y="58"/>
                </a:cxn>
                <a:cxn ang="0">
                  <a:pos x="87" y="57"/>
                </a:cxn>
                <a:cxn ang="0">
                  <a:pos x="87" y="58"/>
                </a:cxn>
                <a:cxn ang="0">
                  <a:pos x="90" y="60"/>
                </a:cxn>
                <a:cxn ang="0">
                  <a:pos x="93" y="58"/>
                </a:cxn>
                <a:cxn ang="0">
                  <a:pos x="99" y="56"/>
                </a:cxn>
                <a:cxn ang="0">
                  <a:pos x="101" y="56"/>
                </a:cxn>
                <a:cxn ang="0">
                  <a:pos x="106" y="56"/>
                </a:cxn>
                <a:cxn ang="0">
                  <a:pos x="113" y="59"/>
                </a:cxn>
                <a:cxn ang="0">
                  <a:pos x="115" y="60"/>
                </a:cxn>
                <a:cxn ang="0">
                  <a:pos x="116" y="31"/>
                </a:cxn>
                <a:cxn ang="0">
                  <a:pos x="114" y="3"/>
                </a:cxn>
              </a:cxnLst>
              <a:rect l="0" t="0" r="r" b="b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2" name="Freeform 8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4"/>
                </a:cxn>
                <a:cxn ang="0">
                  <a:pos x="67" y="6"/>
                </a:cxn>
                <a:cxn ang="0">
                  <a:pos x="69" y="13"/>
                </a:cxn>
                <a:cxn ang="0">
                  <a:pos x="74" y="16"/>
                </a:cxn>
                <a:cxn ang="0">
                  <a:pos x="75" y="18"/>
                </a:cxn>
                <a:cxn ang="0">
                  <a:pos x="78" y="21"/>
                </a:cxn>
                <a:cxn ang="0">
                  <a:pos x="82" y="26"/>
                </a:cxn>
                <a:cxn ang="0">
                  <a:pos x="80" y="29"/>
                </a:cxn>
                <a:cxn ang="0">
                  <a:pos x="80" y="31"/>
                </a:cxn>
                <a:cxn ang="0">
                  <a:pos x="75" y="34"/>
                </a:cxn>
                <a:cxn ang="0">
                  <a:pos x="72" y="35"/>
                </a:cxn>
                <a:cxn ang="0">
                  <a:pos x="70" y="38"/>
                </a:cxn>
                <a:cxn ang="0">
                  <a:pos x="72" y="41"/>
                </a:cxn>
                <a:cxn ang="0">
                  <a:pos x="72" y="44"/>
                </a:cxn>
                <a:cxn ang="0">
                  <a:pos x="68" y="50"/>
                </a:cxn>
                <a:cxn ang="0">
                  <a:pos x="67" y="53"/>
                </a:cxn>
                <a:cxn ang="0">
                  <a:pos x="63" y="50"/>
                </a:cxn>
                <a:cxn ang="0">
                  <a:pos x="11" y="51"/>
                </a:cxn>
                <a:cxn ang="0">
                  <a:pos x="11" y="48"/>
                </a:cxn>
                <a:cxn ang="0">
                  <a:pos x="9" y="45"/>
                </a:cxn>
                <a:cxn ang="0">
                  <a:pos x="10" y="42"/>
                </a:cxn>
                <a:cxn ang="0">
                  <a:pos x="8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3" y="26"/>
                </a:cxn>
                <a:cxn ang="0">
                  <a:pos x="4" y="23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3" name="Freeform 9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77" y="71"/>
                </a:cxn>
                <a:cxn ang="0">
                  <a:pos x="77" y="74"/>
                </a:cxn>
                <a:cxn ang="0">
                  <a:pos x="74" y="77"/>
                </a:cxn>
                <a:cxn ang="0">
                  <a:pos x="83" y="78"/>
                </a:cxn>
                <a:cxn ang="0">
                  <a:pos x="83" y="74"/>
                </a:cxn>
                <a:cxn ang="0">
                  <a:pos x="85" y="69"/>
                </a:cxn>
                <a:cxn ang="0">
                  <a:pos x="88" y="67"/>
                </a:cxn>
                <a:cxn ang="0">
                  <a:pos x="89" y="67"/>
                </a:cxn>
                <a:cxn ang="0">
                  <a:pos x="90" y="61"/>
                </a:cxn>
                <a:cxn ang="0">
                  <a:pos x="89" y="60"/>
                </a:cxn>
                <a:cxn ang="0">
                  <a:pos x="88" y="59"/>
                </a:cxn>
                <a:cxn ang="0">
                  <a:pos x="87" y="60"/>
                </a:cxn>
                <a:cxn ang="0">
                  <a:pos x="84" y="56"/>
                </a:cxn>
                <a:cxn ang="0">
                  <a:pos x="85" y="54"/>
                </a:cxn>
                <a:cxn ang="0">
                  <a:pos x="84" y="52"/>
                </a:cxn>
                <a:cxn ang="0">
                  <a:pos x="79" y="46"/>
                </a:cxn>
                <a:cxn ang="0">
                  <a:pos x="74" y="43"/>
                </a:cxn>
                <a:cxn ang="0">
                  <a:pos x="71" y="38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0" y="27"/>
                </a:cxn>
                <a:cxn ang="0">
                  <a:pos x="68" y="29"/>
                </a:cxn>
                <a:cxn ang="0">
                  <a:pos x="65" y="22"/>
                </a:cxn>
                <a:cxn ang="0">
                  <a:pos x="60" y="18"/>
                </a:cxn>
                <a:cxn ang="0">
                  <a:pos x="56" y="13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6" y="72"/>
                </a:cxn>
              </a:cxnLst>
              <a:rect l="0" t="0" r="r" b="b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4" name="Freeform 10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/>
              <a:ahLst/>
              <a:cxnLst>
                <a:cxn ang="0">
                  <a:pos x="29" y="75"/>
                </a:cxn>
                <a:cxn ang="0">
                  <a:pos x="24" y="72"/>
                </a:cxn>
                <a:cxn ang="0">
                  <a:pos x="22" y="65"/>
                </a:cxn>
                <a:cxn ang="0">
                  <a:pos x="23" y="63"/>
                </a:cxn>
                <a:cxn ang="0">
                  <a:pos x="21" y="59"/>
                </a:cxn>
                <a:cxn ang="0">
                  <a:pos x="21" y="54"/>
                </a:cxn>
                <a:cxn ang="0">
                  <a:pos x="17" y="50"/>
                </a:cxn>
                <a:cxn ang="0">
                  <a:pos x="12" y="45"/>
                </a:cxn>
                <a:cxn ang="0">
                  <a:pos x="8" y="43"/>
                </a:cxn>
                <a:cxn ang="0">
                  <a:pos x="7" y="42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0" y="25"/>
                </a:cxn>
                <a:cxn ang="0">
                  <a:pos x="1" y="22"/>
                </a:cxn>
                <a:cxn ang="0">
                  <a:pos x="5" y="17"/>
                </a:cxn>
                <a:cxn ang="0">
                  <a:pos x="7" y="16"/>
                </a:cxn>
                <a:cxn ang="0">
                  <a:pos x="7" y="6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3" y="3"/>
                </a:cxn>
                <a:cxn ang="0">
                  <a:pos x="22" y="6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44" y="13"/>
                </a:cxn>
                <a:cxn ang="0">
                  <a:pos x="48" y="15"/>
                </a:cxn>
                <a:cxn ang="0">
                  <a:pos x="50" y="15"/>
                </a:cxn>
                <a:cxn ang="0">
                  <a:pos x="51" y="15"/>
                </a:cxn>
                <a:cxn ang="0">
                  <a:pos x="56" y="16"/>
                </a:cxn>
                <a:cxn ang="0">
                  <a:pos x="56" y="17"/>
                </a:cxn>
                <a:cxn ang="0">
                  <a:pos x="58" y="18"/>
                </a:cxn>
                <a:cxn ang="0">
                  <a:pos x="61" y="21"/>
                </a:cxn>
                <a:cxn ang="0">
                  <a:pos x="60" y="25"/>
                </a:cxn>
                <a:cxn ang="0">
                  <a:pos x="63" y="25"/>
                </a:cxn>
                <a:cxn ang="0">
                  <a:pos x="62" y="27"/>
                </a:cxn>
                <a:cxn ang="0">
                  <a:pos x="64" y="30"/>
                </a:cxn>
                <a:cxn ang="0">
                  <a:pos x="61" y="33"/>
                </a:cxn>
                <a:cxn ang="0">
                  <a:pos x="59" y="38"/>
                </a:cxn>
                <a:cxn ang="0">
                  <a:pos x="59" y="39"/>
                </a:cxn>
                <a:cxn ang="0">
                  <a:pos x="63" y="35"/>
                </a:cxn>
                <a:cxn ang="0">
                  <a:pos x="66" y="33"/>
                </a:cxn>
                <a:cxn ang="0">
                  <a:pos x="68" y="31"/>
                </a:cxn>
                <a:cxn ang="0">
                  <a:pos x="68" y="28"/>
                </a:cxn>
                <a:cxn ang="0">
                  <a:pos x="69" y="27"/>
                </a:cxn>
                <a:cxn ang="0">
                  <a:pos x="70" y="25"/>
                </a:cxn>
                <a:cxn ang="0">
                  <a:pos x="71" y="26"/>
                </a:cxn>
                <a:cxn ang="0">
                  <a:pos x="69" y="33"/>
                </a:cxn>
                <a:cxn ang="0">
                  <a:pos x="68" y="35"/>
                </a:cxn>
                <a:cxn ang="0">
                  <a:pos x="66" y="40"/>
                </a:cxn>
                <a:cxn ang="0">
                  <a:pos x="66" y="45"/>
                </a:cxn>
                <a:cxn ang="0">
                  <a:pos x="64" y="47"/>
                </a:cxn>
                <a:cxn ang="0">
                  <a:pos x="65" y="54"/>
                </a:cxn>
                <a:cxn ang="0">
                  <a:pos x="63" y="59"/>
                </a:cxn>
                <a:cxn ang="0">
                  <a:pos x="65" y="7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30" y="76"/>
                </a:cxn>
              </a:cxnLst>
              <a:rect l="0" t="0" r="r" b="b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5" name="Freeform 11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6" name="Freeform 12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89" y="3"/>
                </a:cxn>
                <a:cxn ang="0">
                  <a:pos x="87" y="4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7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5" y="26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29" y="37"/>
                </a:cxn>
                <a:cxn ang="0">
                  <a:pos x="65" y="34"/>
                </a:cxn>
                <a:cxn ang="0">
                  <a:pos x="78" y="32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1" y="27"/>
                </a:cxn>
                <a:cxn ang="0">
                  <a:pos x="82" y="26"/>
                </a:cxn>
                <a:cxn ang="0">
                  <a:pos x="81" y="25"/>
                </a:cxn>
                <a:cxn ang="0">
                  <a:pos x="82" y="24"/>
                </a:cxn>
                <a:cxn ang="0">
                  <a:pos x="83" y="23"/>
                </a:cxn>
                <a:cxn ang="0">
                  <a:pos x="86" y="22"/>
                </a:cxn>
                <a:cxn ang="0">
                  <a:pos x="89" y="21"/>
                </a:cxn>
                <a:cxn ang="0">
                  <a:pos x="92" y="18"/>
                </a:cxn>
                <a:cxn ang="0">
                  <a:pos x="93" y="18"/>
                </a:cxn>
                <a:cxn ang="0">
                  <a:pos x="95" y="16"/>
                </a:cxn>
                <a:cxn ang="0">
                  <a:pos x="96" y="14"/>
                </a:cxn>
                <a:cxn ang="0">
                  <a:pos x="96" y="14"/>
                </a:cxn>
                <a:cxn ang="0">
                  <a:pos x="97" y="14"/>
                </a:cxn>
                <a:cxn ang="0">
                  <a:pos x="98" y="14"/>
                </a:cxn>
                <a:cxn ang="0">
                  <a:pos x="98" y="13"/>
                </a:cxn>
                <a:cxn ang="0">
                  <a:pos x="99" y="12"/>
                </a:cxn>
                <a:cxn ang="0">
                  <a:pos x="99" y="12"/>
                </a:cxn>
                <a:cxn ang="0">
                  <a:pos x="100" y="13"/>
                </a:cxn>
                <a:cxn ang="0">
                  <a:pos x="101" y="12"/>
                </a:cxn>
                <a:cxn ang="0">
                  <a:pos x="101" y="12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6" y="10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4"/>
                </a:cxn>
                <a:cxn ang="0">
                  <a:pos x="111" y="3"/>
                </a:cxn>
                <a:cxn ang="0">
                  <a:pos x="111" y="1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7" name="Freeform 13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8" name="Freeform 14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8" y="56"/>
                </a:cxn>
                <a:cxn ang="0">
                  <a:pos x="10" y="55"/>
                </a:cxn>
                <a:cxn ang="0">
                  <a:pos x="13" y="59"/>
                </a:cxn>
                <a:cxn ang="0">
                  <a:pos x="18" y="60"/>
                </a:cxn>
                <a:cxn ang="0">
                  <a:pos x="22" y="61"/>
                </a:cxn>
                <a:cxn ang="0">
                  <a:pos x="25" y="61"/>
                </a:cxn>
                <a:cxn ang="0">
                  <a:pos x="28" y="61"/>
                </a:cxn>
                <a:cxn ang="0">
                  <a:pos x="29" y="59"/>
                </a:cxn>
                <a:cxn ang="0">
                  <a:pos x="31" y="59"/>
                </a:cxn>
                <a:cxn ang="0">
                  <a:pos x="34" y="62"/>
                </a:cxn>
                <a:cxn ang="0">
                  <a:pos x="36" y="63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2"/>
                </a:cxn>
                <a:cxn ang="0">
                  <a:pos x="44" y="54"/>
                </a:cxn>
                <a:cxn ang="0">
                  <a:pos x="45" y="51"/>
                </a:cxn>
                <a:cxn ang="0">
                  <a:pos x="47" y="47"/>
                </a:cxn>
                <a:cxn ang="0">
                  <a:pos x="48" y="45"/>
                </a:cxn>
                <a:cxn ang="0">
                  <a:pos x="51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5" y="36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5" y="23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2" y="6"/>
                </a:cxn>
                <a:cxn ang="0">
                  <a:pos x="37" y="10"/>
                </a:cxn>
                <a:cxn ang="0">
                  <a:pos x="34" y="10"/>
                </a:cxn>
                <a:cxn ang="0">
                  <a:pos x="30" y="13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5" y="11"/>
                </a:cxn>
                <a:cxn ang="0">
                  <a:pos x="19" y="9"/>
                </a:cxn>
                <a:cxn ang="0">
                  <a:pos x="17" y="10"/>
                </a:cxn>
                <a:cxn ang="0">
                  <a:pos x="0" y="11"/>
                </a:cxn>
              </a:cxnLst>
              <a:rect l="0" t="0" r="r" b="b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19" name="Freeform 15"/>
            <p:cNvSpPr>
              <a:spLocks/>
            </p:cNvSpPr>
            <p:nvPr/>
          </p:nvSpPr>
          <p:spPr bwMode="auto">
            <a:xfrm>
              <a:off x="4141" y="2179"/>
              <a:ext cx="610" cy="249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4" y="39"/>
                </a:cxn>
                <a:cxn ang="0">
                  <a:pos x="5" y="36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3" y="25"/>
                </a:cxn>
                <a:cxn ang="0">
                  <a:pos x="28" y="23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7" y="13"/>
                </a:cxn>
                <a:cxn ang="0">
                  <a:pos x="42" y="12"/>
                </a:cxn>
                <a:cxn ang="0">
                  <a:pos x="113" y="1"/>
                </a:cxn>
                <a:cxn ang="0">
                  <a:pos x="114" y="2"/>
                </a:cxn>
                <a:cxn ang="0">
                  <a:pos x="116" y="5"/>
                </a:cxn>
                <a:cxn ang="0">
                  <a:pos x="116" y="6"/>
                </a:cxn>
                <a:cxn ang="0">
                  <a:pos x="114" y="5"/>
                </a:cxn>
                <a:cxn ang="0">
                  <a:pos x="113" y="6"/>
                </a:cxn>
                <a:cxn ang="0">
                  <a:pos x="109" y="8"/>
                </a:cxn>
                <a:cxn ang="0">
                  <a:pos x="105" y="11"/>
                </a:cxn>
                <a:cxn ang="0">
                  <a:pos x="106" y="12"/>
                </a:cxn>
                <a:cxn ang="0">
                  <a:pos x="112" y="9"/>
                </a:cxn>
                <a:cxn ang="0">
                  <a:pos x="114" y="11"/>
                </a:cxn>
                <a:cxn ang="0">
                  <a:pos x="115" y="11"/>
                </a:cxn>
                <a:cxn ang="0">
                  <a:pos x="118" y="9"/>
                </a:cxn>
                <a:cxn ang="0">
                  <a:pos x="119" y="14"/>
                </a:cxn>
                <a:cxn ang="0">
                  <a:pos x="117" y="17"/>
                </a:cxn>
                <a:cxn ang="0">
                  <a:pos x="114" y="19"/>
                </a:cxn>
                <a:cxn ang="0">
                  <a:pos x="110" y="20"/>
                </a:cxn>
                <a:cxn ang="0">
                  <a:pos x="109" y="19"/>
                </a:cxn>
                <a:cxn ang="0">
                  <a:pos x="108" y="18"/>
                </a:cxn>
                <a:cxn ang="0">
                  <a:pos x="108" y="21"/>
                </a:cxn>
                <a:cxn ang="0">
                  <a:pos x="109" y="22"/>
                </a:cxn>
                <a:cxn ang="0">
                  <a:pos x="110" y="24"/>
                </a:cxn>
                <a:cxn ang="0">
                  <a:pos x="105" y="27"/>
                </a:cxn>
                <a:cxn ang="0">
                  <a:pos x="105" y="29"/>
                </a:cxn>
                <a:cxn ang="0">
                  <a:pos x="112" y="27"/>
                </a:cxn>
                <a:cxn ang="0">
                  <a:pos x="114" y="27"/>
                </a:cxn>
                <a:cxn ang="0">
                  <a:pos x="109" y="32"/>
                </a:cxn>
                <a:cxn ang="0">
                  <a:pos x="103" y="36"/>
                </a:cxn>
                <a:cxn ang="0">
                  <a:pos x="102" y="37"/>
                </a:cxn>
                <a:cxn ang="0">
                  <a:pos x="96" y="44"/>
                </a:cxn>
                <a:cxn ang="0">
                  <a:pos x="93" y="50"/>
                </a:cxn>
                <a:cxn ang="0">
                  <a:pos x="69" y="39"/>
                </a:cxn>
                <a:cxn ang="0">
                  <a:pos x="50" y="36"/>
                </a:cxn>
                <a:cxn ang="0">
                  <a:pos x="49" y="36"/>
                </a:cxn>
                <a:cxn ang="0">
                  <a:pos x="30" y="37"/>
                </a:cxn>
                <a:cxn ang="0">
                  <a:pos x="26" y="40"/>
                </a:cxn>
                <a:cxn ang="0">
                  <a:pos x="0" y="45"/>
                </a:cxn>
              </a:cxnLst>
              <a:rect l="0" t="0" r="r" b="b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0" name="Freeform 16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5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0" y="15"/>
                </a:cxn>
                <a:cxn ang="0">
                  <a:pos x="9" y="17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25" y="17"/>
                </a:cxn>
                <a:cxn ang="0">
                  <a:pos x="29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6" y="24"/>
                </a:cxn>
                <a:cxn ang="0">
                  <a:pos x="35" y="25"/>
                </a:cxn>
                <a:cxn ang="0">
                  <a:pos x="34" y="26"/>
                </a:cxn>
                <a:cxn ang="0">
                  <a:pos x="41" y="24"/>
                </a:cxn>
                <a:cxn ang="0">
                  <a:pos x="50" y="21"/>
                </a:cxn>
                <a:cxn ang="0">
                  <a:pos x="50" y="18"/>
                </a:cxn>
                <a:cxn ang="0">
                  <a:pos x="61" y="21"/>
                </a:cxn>
                <a:cxn ang="0">
                  <a:pos x="69" y="28"/>
                </a:cxn>
                <a:cxn ang="0">
                  <a:pos x="74" y="30"/>
                </a:cxn>
                <a:cxn ang="0">
                  <a:pos x="77" y="36"/>
                </a:cxn>
                <a:cxn ang="0">
                  <a:pos x="76" y="48"/>
                </a:cxn>
                <a:cxn ang="0">
                  <a:pos x="80" y="54"/>
                </a:cxn>
                <a:cxn ang="0">
                  <a:pos x="79" y="50"/>
                </a:cxn>
                <a:cxn ang="0">
                  <a:pos x="82" y="51"/>
                </a:cxn>
                <a:cxn ang="0">
                  <a:pos x="83" y="50"/>
                </a:cxn>
                <a:cxn ang="0">
                  <a:pos x="83" y="53"/>
                </a:cxn>
                <a:cxn ang="0">
                  <a:pos x="80" y="57"/>
                </a:cxn>
                <a:cxn ang="0">
                  <a:pos x="83" y="61"/>
                </a:cxn>
                <a:cxn ang="0">
                  <a:pos x="89" y="68"/>
                </a:cxn>
                <a:cxn ang="0">
                  <a:pos x="91" y="69"/>
                </a:cxn>
                <a:cxn ang="0">
                  <a:pos x="94" y="74"/>
                </a:cxn>
                <a:cxn ang="0">
                  <a:pos x="99" y="82"/>
                </a:cxn>
                <a:cxn ang="0">
                  <a:pos x="108" y="88"/>
                </a:cxn>
                <a:cxn ang="0">
                  <a:pos x="111" y="90"/>
                </a:cxn>
                <a:cxn ang="0">
                  <a:pos x="110" y="91"/>
                </a:cxn>
                <a:cxn ang="0">
                  <a:pos x="109" y="92"/>
                </a:cxn>
                <a:cxn ang="0">
                  <a:pos x="113" y="92"/>
                </a:cxn>
                <a:cxn ang="0">
                  <a:pos x="121" y="88"/>
                </a:cxn>
                <a:cxn ang="0">
                  <a:pos x="121" y="82"/>
                </a:cxn>
                <a:cxn ang="0">
                  <a:pos x="122" y="74"/>
                </a:cxn>
                <a:cxn ang="0">
                  <a:pos x="121" y="61"/>
                </a:cxn>
                <a:cxn ang="0">
                  <a:pos x="113" y="48"/>
                </a:cxn>
                <a:cxn ang="0">
                  <a:pos x="110" y="43"/>
                </a:cxn>
                <a:cxn ang="0">
                  <a:pos x="110" y="38"/>
                </a:cxn>
                <a:cxn ang="0">
                  <a:pos x="103" y="29"/>
                </a:cxn>
                <a:cxn ang="0">
                  <a:pos x="99" y="24"/>
                </a:cxn>
                <a:cxn ang="0">
                  <a:pos x="92" y="8"/>
                </a:cxn>
                <a:cxn ang="0">
                  <a:pos x="90" y="6"/>
                </a:cxn>
                <a:cxn ang="0">
                  <a:pos x="88" y="1"/>
                </a:cxn>
                <a:cxn ang="0">
                  <a:pos x="82" y="1"/>
                </a:cxn>
                <a:cxn ang="0">
                  <a:pos x="82" y="7"/>
                </a:cxn>
                <a:cxn ang="0">
                  <a:pos x="80" y="8"/>
                </a:cxn>
                <a:cxn ang="0">
                  <a:pos x="39" y="7"/>
                </a:cxn>
                <a:cxn ang="0">
                  <a:pos x="38" y="3"/>
                </a:cxn>
              </a:cxnLst>
              <a:rect l="0" t="0" r="r" b="b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1" name="Freeform 17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2" name="Freeform 18"/>
            <p:cNvSpPr>
              <a:spLocks/>
            </p:cNvSpPr>
            <p:nvPr/>
          </p:nvSpPr>
          <p:spPr bwMode="auto">
            <a:xfrm>
              <a:off x="3433" y="2306"/>
              <a:ext cx="344" cy="3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2" y="3"/>
                </a:cxn>
                <a:cxn ang="0">
                  <a:pos x="61" y="5"/>
                </a:cxn>
                <a:cxn ang="0">
                  <a:pos x="60" y="6"/>
                </a:cxn>
                <a:cxn ang="0">
                  <a:pos x="58" y="8"/>
                </a:cxn>
                <a:cxn ang="0">
                  <a:pos x="58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10"/>
                </a:cxn>
                <a:cxn ang="0">
                  <a:pos x="66" y="12"/>
                </a:cxn>
                <a:cxn ang="0">
                  <a:pos x="65" y="13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2"/>
                </a:cxn>
                <a:cxn ang="0">
                  <a:pos x="62" y="25"/>
                </a:cxn>
                <a:cxn ang="0">
                  <a:pos x="62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57" y="29"/>
                </a:cxn>
                <a:cxn ang="0">
                  <a:pos x="57" y="32"/>
                </a:cxn>
                <a:cxn ang="0">
                  <a:pos x="57" y="35"/>
                </a:cxn>
                <a:cxn ang="0">
                  <a:pos x="56" y="36"/>
                </a:cxn>
                <a:cxn ang="0">
                  <a:pos x="54" y="38"/>
                </a:cxn>
                <a:cxn ang="0">
                  <a:pos x="52" y="40"/>
                </a:cxn>
                <a:cxn ang="0">
                  <a:pos x="51" y="41"/>
                </a:cxn>
                <a:cxn ang="0">
                  <a:pos x="51" y="43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49" y="49"/>
                </a:cxn>
                <a:cxn ang="0">
                  <a:pos x="48" y="51"/>
                </a:cxn>
                <a:cxn ang="0">
                  <a:pos x="49" y="54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50" y="57"/>
                </a:cxn>
                <a:cxn ang="0">
                  <a:pos x="50" y="58"/>
                </a:cxn>
                <a:cxn ang="0">
                  <a:pos x="50" y="58"/>
                </a:cxn>
                <a:cxn ang="0">
                  <a:pos x="49" y="60"/>
                </a:cxn>
                <a:cxn ang="0">
                  <a:pos x="50" y="61"/>
                </a:cxn>
                <a:cxn ang="0">
                  <a:pos x="8" y="62"/>
                </a:cxn>
                <a:cxn ang="0">
                  <a:pos x="8" y="53"/>
                </a:cxn>
                <a:cxn ang="0">
                  <a:pos x="6" y="52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2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3" name="Freeform 19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/>
              <a:ahLst/>
              <a:cxnLst>
                <a:cxn ang="0">
                  <a:pos x="61" y="179"/>
                </a:cxn>
                <a:cxn ang="0">
                  <a:pos x="61" y="177"/>
                </a:cxn>
                <a:cxn ang="0">
                  <a:pos x="60" y="175"/>
                </a:cxn>
                <a:cxn ang="0">
                  <a:pos x="57" y="163"/>
                </a:cxn>
                <a:cxn ang="0">
                  <a:pos x="50" y="156"/>
                </a:cxn>
                <a:cxn ang="0">
                  <a:pos x="48" y="153"/>
                </a:cxn>
                <a:cxn ang="0">
                  <a:pos x="46" y="150"/>
                </a:cxn>
                <a:cxn ang="0">
                  <a:pos x="39" y="147"/>
                </a:cxn>
                <a:cxn ang="0">
                  <a:pos x="33" y="141"/>
                </a:cxn>
                <a:cxn ang="0">
                  <a:pos x="22" y="136"/>
                </a:cxn>
                <a:cxn ang="0">
                  <a:pos x="22" y="132"/>
                </a:cxn>
                <a:cxn ang="0">
                  <a:pos x="23" y="127"/>
                </a:cxn>
                <a:cxn ang="0">
                  <a:pos x="21" y="122"/>
                </a:cxn>
                <a:cxn ang="0">
                  <a:pos x="22" y="120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14" y="96"/>
                </a:cxn>
                <a:cxn ang="0">
                  <a:pos x="14" y="91"/>
                </a:cxn>
                <a:cxn ang="0">
                  <a:pos x="9" y="86"/>
                </a:cxn>
                <a:cxn ang="0">
                  <a:pos x="9" y="78"/>
                </a:cxn>
                <a:cxn ang="0">
                  <a:pos x="11" y="75"/>
                </a:cxn>
                <a:cxn ang="0">
                  <a:pos x="12" y="79"/>
                </a:cxn>
                <a:cxn ang="0">
                  <a:pos x="15" y="78"/>
                </a:cxn>
                <a:cxn ang="0">
                  <a:pos x="14" y="71"/>
                </a:cxn>
                <a:cxn ang="0">
                  <a:pos x="12" y="73"/>
                </a:cxn>
                <a:cxn ang="0">
                  <a:pos x="7" y="70"/>
                </a:cxn>
                <a:cxn ang="0">
                  <a:pos x="6" y="61"/>
                </a:cxn>
                <a:cxn ang="0">
                  <a:pos x="1" y="51"/>
                </a:cxn>
                <a:cxn ang="0">
                  <a:pos x="1" y="46"/>
                </a:cxn>
                <a:cxn ang="0">
                  <a:pos x="4" y="4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9" y="1"/>
                </a:cxn>
                <a:cxn ang="0">
                  <a:pos x="48" y="64"/>
                </a:cxn>
                <a:cxn ang="0">
                  <a:pos x="104" y="149"/>
                </a:cxn>
                <a:cxn ang="0">
                  <a:pos x="105" y="153"/>
                </a:cxn>
                <a:cxn ang="0">
                  <a:pos x="106" y="157"/>
                </a:cxn>
                <a:cxn ang="0">
                  <a:pos x="107" y="160"/>
                </a:cxn>
                <a:cxn ang="0">
                  <a:pos x="103" y="162"/>
                </a:cxn>
                <a:cxn ang="0">
                  <a:pos x="98" y="172"/>
                </a:cxn>
                <a:cxn ang="0">
                  <a:pos x="97" y="174"/>
                </a:cxn>
                <a:cxn ang="0">
                  <a:pos x="96" y="178"/>
                </a:cxn>
                <a:cxn ang="0">
                  <a:pos x="98" y="181"/>
                </a:cxn>
                <a:cxn ang="0">
                  <a:pos x="96" y="184"/>
                </a:cxn>
              </a:cxnLst>
              <a:rect l="0" t="0" r="r" b="b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4" name="Freeform 20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/>
              <a:ahLst/>
              <a:cxnLst>
                <a:cxn ang="0">
                  <a:pos x="88" y="78"/>
                </a:cxn>
                <a:cxn ang="0">
                  <a:pos x="91" y="44"/>
                </a:cxn>
                <a:cxn ang="0">
                  <a:pos x="94" y="10"/>
                </a:cxn>
                <a:cxn ang="0">
                  <a:pos x="10" y="0"/>
                </a:cxn>
                <a:cxn ang="0">
                  <a:pos x="9" y="8"/>
                </a:cxn>
                <a:cxn ang="0">
                  <a:pos x="3" y="50"/>
                </a:cxn>
                <a:cxn ang="0">
                  <a:pos x="2" y="50"/>
                </a:cxn>
                <a:cxn ang="0">
                  <a:pos x="0" y="67"/>
                </a:cxn>
                <a:cxn ang="0">
                  <a:pos x="25" y="71"/>
                </a:cxn>
                <a:cxn ang="0">
                  <a:pos x="88" y="78"/>
                </a:cxn>
                <a:cxn ang="0">
                  <a:pos x="88" y="78"/>
                </a:cxn>
              </a:cxnLst>
              <a:rect l="0" t="0" r="r" b="b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5" name="Freeform 21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0" y="0"/>
                </a:cxn>
                <a:cxn ang="0">
                  <a:pos x="73" y="7"/>
                </a:cxn>
                <a:cxn ang="0">
                  <a:pos x="99" y="9"/>
                </a:cxn>
                <a:cxn ang="0">
                  <a:pos x="98" y="26"/>
                </a:cxn>
                <a:cxn ang="0">
                  <a:pos x="95" y="77"/>
                </a:cxn>
                <a:cxn ang="0">
                  <a:pos x="82" y="76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6" name="Freeform 22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2" y="98"/>
                </a:cxn>
                <a:cxn ang="0">
                  <a:pos x="13" y="90"/>
                </a:cxn>
                <a:cxn ang="0">
                  <a:pos x="37" y="93"/>
                </a:cxn>
                <a:cxn ang="0">
                  <a:pos x="37" y="93"/>
                </a:cxn>
                <a:cxn ang="0">
                  <a:pos x="36" y="92"/>
                </a:cxn>
                <a:cxn ang="0">
                  <a:pos x="37" y="91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87" y="94"/>
                </a:cxn>
                <a:cxn ang="0">
                  <a:pos x="93" y="18"/>
                </a:cxn>
                <a:cxn ang="0">
                  <a:pos x="94" y="18"/>
                </a:cxn>
                <a:cxn ang="0">
                  <a:pos x="95" y="9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7" name="Freeform 23"/>
            <p:cNvSpPr>
              <a:spLocks/>
            </p:cNvSpPr>
            <p:nvPr/>
          </p:nvSpPr>
          <p:spPr bwMode="auto">
            <a:xfrm>
              <a:off x="2552" y="2306"/>
              <a:ext cx="969" cy="898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59" y="47"/>
                </a:cxn>
                <a:cxn ang="0">
                  <a:pos x="151" y="49"/>
                </a:cxn>
                <a:cxn ang="0">
                  <a:pos x="145" y="49"/>
                </a:cxn>
                <a:cxn ang="0">
                  <a:pos x="143" y="49"/>
                </a:cxn>
                <a:cxn ang="0">
                  <a:pos x="140" y="47"/>
                </a:cxn>
                <a:cxn ang="0">
                  <a:pos x="137" y="51"/>
                </a:cxn>
                <a:cxn ang="0">
                  <a:pos x="135" y="48"/>
                </a:cxn>
                <a:cxn ang="0">
                  <a:pos x="129" y="47"/>
                </a:cxn>
                <a:cxn ang="0">
                  <a:pos x="125" y="46"/>
                </a:cxn>
                <a:cxn ang="0">
                  <a:pos x="119" y="44"/>
                </a:cxn>
                <a:cxn ang="0">
                  <a:pos x="115" y="43"/>
                </a:cxn>
                <a:cxn ang="0">
                  <a:pos x="109" y="41"/>
                </a:cxn>
                <a:cxn ang="0">
                  <a:pos x="106" y="38"/>
                </a:cxn>
                <a:cxn ang="0">
                  <a:pos x="100" y="36"/>
                </a:cxn>
                <a:cxn ang="0">
                  <a:pos x="58" y="0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5" y="81"/>
                </a:cxn>
                <a:cxn ang="0">
                  <a:pos x="23" y="99"/>
                </a:cxn>
                <a:cxn ang="0">
                  <a:pos x="25" y="104"/>
                </a:cxn>
                <a:cxn ang="0">
                  <a:pos x="38" y="123"/>
                </a:cxn>
                <a:cxn ang="0">
                  <a:pos x="49" y="125"/>
                </a:cxn>
                <a:cxn ang="0">
                  <a:pos x="56" y="114"/>
                </a:cxn>
                <a:cxn ang="0">
                  <a:pos x="60" y="113"/>
                </a:cxn>
                <a:cxn ang="0">
                  <a:pos x="67" y="115"/>
                </a:cxn>
                <a:cxn ang="0">
                  <a:pos x="75" y="119"/>
                </a:cxn>
                <a:cxn ang="0">
                  <a:pos x="77" y="121"/>
                </a:cxn>
                <a:cxn ang="0">
                  <a:pos x="83" y="129"/>
                </a:cxn>
                <a:cxn ang="0">
                  <a:pos x="94" y="149"/>
                </a:cxn>
                <a:cxn ang="0">
                  <a:pos x="100" y="155"/>
                </a:cxn>
                <a:cxn ang="0">
                  <a:pos x="102" y="165"/>
                </a:cxn>
                <a:cxn ang="0">
                  <a:pos x="111" y="176"/>
                </a:cxn>
                <a:cxn ang="0">
                  <a:pos x="126" y="181"/>
                </a:cxn>
                <a:cxn ang="0">
                  <a:pos x="135" y="182"/>
                </a:cxn>
                <a:cxn ang="0">
                  <a:pos x="134" y="180"/>
                </a:cxn>
                <a:cxn ang="0">
                  <a:pos x="131" y="162"/>
                </a:cxn>
                <a:cxn ang="0">
                  <a:pos x="130" y="160"/>
                </a:cxn>
                <a:cxn ang="0">
                  <a:pos x="133" y="153"/>
                </a:cxn>
                <a:cxn ang="0">
                  <a:pos x="134" y="151"/>
                </a:cxn>
                <a:cxn ang="0">
                  <a:pos x="137" y="145"/>
                </a:cxn>
                <a:cxn ang="0">
                  <a:pos x="139" y="145"/>
                </a:cxn>
                <a:cxn ang="0">
                  <a:pos x="141" y="142"/>
                </a:cxn>
                <a:cxn ang="0">
                  <a:pos x="143" y="142"/>
                </a:cxn>
                <a:cxn ang="0">
                  <a:pos x="147" y="140"/>
                </a:cxn>
                <a:cxn ang="0">
                  <a:pos x="149" y="136"/>
                </a:cxn>
                <a:cxn ang="0">
                  <a:pos x="150" y="138"/>
                </a:cxn>
                <a:cxn ang="0">
                  <a:pos x="165" y="130"/>
                </a:cxn>
                <a:cxn ang="0">
                  <a:pos x="168" y="121"/>
                </a:cxn>
                <a:cxn ang="0">
                  <a:pos x="171" y="120"/>
                </a:cxn>
                <a:cxn ang="0">
                  <a:pos x="181" y="119"/>
                </a:cxn>
                <a:cxn ang="0">
                  <a:pos x="184" y="117"/>
                </a:cxn>
                <a:cxn ang="0">
                  <a:pos x="185" y="114"/>
                </a:cxn>
                <a:cxn ang="0">
                  <a:pos x="186" y="106"/>
                </a:cxn>
                <a:cxn ang="0">
                  <a:pos x="188" y="101"/>
                </a:cxn>
                <a:cxn ang="0">
                  <a:pos x="187" y="91"/>
                </a:cxn>
                <a:cxn ang="0">
                  <a:pos x="185" y="88"/>
                </a:cxn>
                <a:cxn ang="0">
                  <a:pos x="184" y="82"/>
                </a:cxn>
                <a:cxn ang="0">
                  <a:pos x="180" y="53"/>
                </a:cxn>
                <a:cxn ang="0">
                  <a:pos x="174" y="51"/>
                </a:cxn>
              </a:cxnLst>
              <a:rect l="0" t="0" r="r" b="b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174" y="51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8" name="Freeform 24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/>
              <a:ahLst/>
              <a:cxnLst>
                <a:cxn ang="0">
                  <a:pos x="78" y="70"/>
                </a:cxn>
                <a:cxn ang="0">
                  <a:pos x="76" y="73"/>
                </a:cxn>
                <a:cxn ang="0">
                  <a:pos x="75" y="75"/>
                </a:cxn>
                <a:cxn ang="0">
                  <a:pos x="75" y="78"/>
                </a:cxn>
                <a:cxn ang="0">
                  <a:pos x="77" y="76"/>
                </a:cxn>
                <a:cxn ang="0">
                  <a:pos x="81" y="75"/>
                </a:cxn>
                <a:cxn ang="0">
                  <a:pos x="87" y="73"/>
                </a:cxn>
                <a:cxn ang="0">
                  <a:pos x="96" y="66"/>
                </a:cxn>
                <a:cxn ang="0">
                  <a:pos x="99" y="64"/>
                </a:cxn>
                <a:cxn ang="0">
                  <a:pos x="102" y="61"/>
                </a:cxn>
                <a:cxn ang="0">
                  <a:pos x="100" y="62"/>
                </a:cxn>
                <a:cxn ang="0">
                  <a:pos x="97" y="64"/>
                </a:cxn>
                <a:cxn ang="0">
                  <a:pos x="94" y="65"/>
                </a:cxn>
                <a:cxn ang="0">
                  <a:pos x="97" y="61"/>
                </a:cxn>
                <a:cxn ang="0">
                  <a:pos x="95" y="62"/>
                </a:cxn>
                <a:cxn ang="0">
                  <a:pos x="86" y="67"/>
                </a:cxn>
                <a:cxn ang="0">
                  <a:pos x="80" y="72"/>
                </a:cxn>
                <a:cxn ang="0">
                  <a:pos x="79" y="68"/>
                </a:cxn>
                <a:cxn ang="0">
                  <a:pos x="81" y="64"/>
                </a:cxn>
                <a:cxn ang="0">
                  <a:pos x="79" y="49"/>
                </a:cxn>
                <a:cxn ang="0">
                  <a:pos x="77" y="34"/>
                </a:cxn>
                <a:cxn ang="0">
                  <a:pos x="75" y="25"/>
                </a:cxn>
                <a:cxn ang="0">
                  <a:pos x="74" y="24"/>
                </a:cxn>
                <a:cxn ang="0">
                  <a:pos x="73" y="21"/>
                </a:cxn>
                <a:cxn ang="0">
                  <a:pos x="72" y="12"/>
                </a:cxn>
                <a:cxn ang="0">
                  <a:pos x="69" y="3"/>
                </a:cxn>
                <a:cxn ang="0">
                  <a:pos x="68" y="0"/>
                </a:cxn>
                <a:cxn ang="0">
                  <a:pos x="51" y="4"/>
                </a:cxn>
                <a:cxn ang="0">
                  <a:pos x="42" y="14"/>
                </a:cxn>
                <a:cxn ang="0">
                  <a:pos x="41" y="18"/>
                </a:cxn>
                <a:cxn ang="0">
                  <a:pos x="36" y="23"/>
                </a:cxn>
                <a:cxn ang="0">
                  <a:pos x="38" y="25"/>
                </a:cxn>
                <a:cxn ang="0">
                  <a:pos x="38" y="27"/>
                </a:cxn>
                <a:cxn ang="0">
                  <a:pos x="39" y="32"/>
                </a:cxn>
                <a:cxn ang="0">
                  <a:pos x="30" y="39"/>
                </a:cxn>
                <a:cxn ang="0">
                  <a:pos x="19" y="39"/>
                </a:cxn>
                <a:cxn ang="0">
                  <a:pos x="9" y="42"/>
                </a:cxn>
                <a:cxn ang="0">
                  <a:pos x="6" y="46"/>
                </a:cxn>
                <a:cxn ang="0">
                  <a:pos x="9" y="52"/>
                </a:cxn>
                <a:cxn ang="0">
                  <a:pos x="2" y="60"/>
                </a:cxn>
                <a:cxn ang="0">
                  <a:pos x="56" y="55"/>
                </a:cxn>
                <a:cxn ang="0">
                  <a:pos x="57" y="57"/>
                </a:cxn>
                <a:cxn ang="0">
                  <a:pos x="59" y="58"/>
                </a:cxn>
                <a:cxn ang="0">
                  <a:pos x="62" y="63"/>
                </a:cxn>
                <a:cxn ang="0">
                  <a:pos x="66" y="64"/>
                </a:cxn>
              </a:cxnLst>
              <a:rect l="0" t="0" r="r" b="b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29" name="Freeform 25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4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3" y="21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5" y="29"/>
                </a:cxn>
                <a:cxn ang="0">
                  <a:pos x="6" y="29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7" y="30"/>
                </a:cxn>
                <a:cxn ang="0">
                  <a:pos x="8" y="34"/>
                </a:cxn>
                <a:cxn ang="0">
                  <a:pos x="8" y="37"/>
                </a:cxn>
                <a:cxn ang="0">
                  <a:pos x="9" y="39"/>
                </a:cxn>
                <a:cxn ang="0">
                  <a:pos x="10" y="42"/>
                </a:cxn>
                <a:cxn ang="0">
                  <a:pos x="20" y="40"/>
                </a:cxn>
                <a:cxn ang="0">
                  <a:pos x="19" y="39"/>
                </a:cxn>
                <a:cxn ang="0">
                  <a:pos x="18" y="38"/>
                </a:cxn>
                <a:cxn ang="0">
                  <a:pos x="18" y="37"/>
                </a:cxn>
                <a:cxn ang="0">
                  <a:pos x="19" y="36"/>
                </a:cxn>
                <a:cxn ang="0">
                  <a:pos x="18" y="34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9" y="17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19" y="13"/>
                </a:cxn>
                <a:cxn ang="0">
                  <a:pos x="22" y="11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4730" name="Group 26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68" y="2832"/>
              <a:chExt cx="1203" cy="876"/>
            </a:xfrm>
          </p:grpSpPr>
          <p:sp>
            <p:nvSpPr>
              <p:cNvPr id="584731" name="Freeform 27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26" y="40"/>
                  </a:cxn>
                  <a:cxn ang="0">
                    <a:pos x="18" y="50"/>
                  </a:cxn>
                  <a:cxn ang="0">
                    <a:pos x="16" y="43"/>
                  </a:cxn>
                  <a:cxn ang="0">
                    <a:pos x="5" y="55"/>
                  </a:cxn>
                  <a:cxn ang="0">
                    <a:pos x="11" y="64"/>
                  </a:cxn>
                  <a:cxn ang="0">
                    <a:pos x="27" y="61"/>
                  </a:cxn>
                  <a:cxn ang="0">
                    <a:pos x="22" y="74"/>
                  </a:cxn>
                  <a:cxn ang="0">
                    <a:pos x="18" y="79"/>
                  </a:cxn>
                  <a:cxn ang="0">
                    <a:pos x="10" y="82"/>
                  </a:cxn>
                  <a:cxn ang="0">
                    <a:pos x="6" y="98"/>
                  </a:cxn>
                  <a:cxn ang="0">
                    <a:pos x="11" y="107"/>
                  </a:cxn>
                  <a:cxn ang="0">
                    <a:pos x="22" y="112"/>
                  </a:cxn>
                  <a:cxn ang="0">
                    <a:pos x="22" y="120"/>
                  </a:cxn>
                  <a:cxn ang="0">
                    <a:pos x="35" y="123"/>
                  </a:cxn>
                  <a:cxn ang="0">
                    <a:pos x="42" y="125"/>
                  </a:cxn>
                  <a:cxn ang="0">
                    <a:pos x="29" y="141"/>
                  </a:cxn>
                  <a:cxn ang="0">
                    <a:pos x="19" y="147"/>
                  </a:cxn>
                  <a:cxn ang="0">
                    <a:pos x="3" y="155"/>
                  </a:cxn>
                  <a:cxn ang="0">
                    <a:pos x="3" y="160"/>
                  </a:cxn>
                  <a:cxn ang="0">
                    <a:pos x="29" y="149"/>
                  </a:cxn>
                  <a:cxn ang="0">
                    <a:pos x="62" y="120"/>
                  </a:cxn>
                  <a:cxn ang="0">
                    <a:pos x="59" y="117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73" y="109"/>
                  </a:cxn>
                  <a:cxn ang="0">
                    <a:pos x="72" y="114"/>
                  </a:cxn>
                  <a:cxn ang="0">
                    <a:pos x="86" y="106"/>
                  </a:cxn>
                  <a:cxn ang="0">
                    <a:pos x="86" y="98"/>
                  </a:cxn>
                  <a:cxn ang="0">
                    <a:pos x="107" y="103"/>
                  </a:cxn>
                  <a:cxn ang="0">
                    <a:pos x="121" y="101"/>
                  </a:cxn>
                  <a:cxn ang="0">
                    <a:pos x="145" y="109"/>
                  </a:cxn>
                  <a:cxn ang="0">
                    <a:pos x="153" y="119"/>
                  </a:cxn>
                  <a:cxn ang="0">
                    <a:pos x="166" y="128"/>
                  </a:cxn>
                  <a:cxn ang="0">
                    <a:pos x="188" y="130"/>
                  </a:cxn>
                  <a:cxn ang="0">
                    <a:pos x="185" y="117"/>
                  </a:cxn>
                  <a:cxn ang="0">
                    <a:pos x="176" y="115"/>
                  </a:cxn>
                  <a:cxn ang="0">
                    <a:pos x="163" y="106"/>
                  </a:cxn>
                  <a:cxn ang="0">
                    <a:pos x="147" y="95"/>
                  </a:cxn>
                  <a:cxn ang="0">
                    <a:pos x="141" y="103"/>
                  </a:cxn>
                  <a:cxn ang="0">
                    <a:pos x="129" y="93"/>
                  </a:cxn>
                  <a:cxn ang="0">
                    <a:pos x="117" y="80"/>
                  </a:cxn>
                  <a:cxn ang="0">
                    <a:pos x="102" y="21"/>
                  </a:cxn>
                  <a:cxn ang="0">
                    <a:pos x="90" y="5"/>
                  </a:cxn>
                  <a:cxn ang="0">
                    <a:pos x="69" y="5"/>
                  </a:cxn>
                  <a:cxn ang="0">
                    <a:pos x="59" y="5"/>
                  </a:cxn>
                  <a:cxn ang="0">
                    <a:pos x="45" y="0"/>
                  </a:cxn>
                  <a:cxn ang="0">
                    <a:pos x="35" y="4"/>
                  </a:cxn>
                  <a:cxn ang="0">
                    <a:pos x="24" y="13"/>
                  </a:cxn>
                  <a:cxn ang="0">
                    <a:pos x="19" y="21"/>
                  </a:cxn>
                  <a:cxn ang="0">
                    <a:pos x="10" y="26"/>
                  </a:cxn>
                </a:cxnLst>
                <a:rect l="0" t="0" r="r" b="b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2" name="Freeform 28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3" name="Freeform 29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4" name="Freeform 30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5" name="Freeform 31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6" name="Freeform 32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7" name="Freeform 33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8" name="Freeform 34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39" name="Freeform 35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40" name="Freeform 36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41" name="Freeform 37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42" name="Freeform 38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43" name="Freeform 39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44" name="Freeform 40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45" name="Freeform 41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4746" name="Freeform 42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/>
              <a:ahLst/>
              <a:cxnLst>
                <a:cxn ang="0">
                  <a:pos x="66" y="94"/>
                </a:cxn>
                <a:cxn ang="0">
                  <a:pos x="76" y="27"/>
                </a:cxn>
                <a:cxn ang="0">
                  <a:pos x="51" y="23"/>
                </a:cxn>
                <a:cxn ang="0">
                  <a:pos x="53" y="6"/>
                </a:cxn>
                <a:cxn ang="0">
                  <a:pos x="16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66" y="94"/>
                </a:cxn>
                <a:cxn ang="0">
                  <a:pos x="66" y="94"/>
                </a:cxn>
              </a:cxnLst>
              <a:rect l="0" t="0" r="r" b="b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6" y="9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47" name="Freeform 43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0" y="40"/>
                </a:cxn>
                <a:cxn ang="0">
                  <a:pos x="1" y="3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36"/>
                </a:cxn>
                <a:cxn ang="0">
                  <a:pos x="1" y="37"/>
                </a:cxn>
                <a:cxn ang="0">
                  <a:pos x="3" y="36"/>
                </a:cxn>
                <a:cxn ang="0">
                  <a:pos x="3" y="35"/>
                </a:cxn>
                <a:cxn ang="0">
                  <a:pos x="3" y="33"/>
                </a:cxn>
                <a:cxn ang="0">
                  <a:pos x="2" y="30"/>
                </a:cxn>
                <a:cxn ang="0">
                  <a:pos x="3" y="30"/>
                </a:cxn>
                <a:cxn ang="0">
                  <a:pos x="5" y="29"/>
                </a:cxn>
                <a:cxn ang="0">
                  <a:pos x="4" y="28"/>
                </a:cxn>
                <a:cxn ang="0">
                  <a:pos x="3" y="29"/>
                </a:cxn>
                <a:cxn ang="0">
                  <a:pos x="3" y="25"/>
                </a:cxn>
                <a:cxn ang="0">
                  <a:pos x="3" y="22"/>
                </a:cxn>
                <a:cxn ang="0">
                  <a:pos x="3" y="17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11" y="9"/>
                </a:cxn>
                <a:cxn ang="0">
                  <a:pos x="19" y="13"/>
                </a:cxn>
                <a:cxn ang="0">
                  <a:pos x="23" y="14"/>
                </a:cxn>
                <a:cxn ang="0">
                  <a:pos x="24" y="15"/>
                </a:cxn>
                <a:cxn ang="0">
                  <a:pos x="24" y="20"/>
                </a:cxn>
                <a:cxn ang="0">
                  <a:pos x="22" y="23"/>
                </a:cxn>
                <a:cxn ang="0">
                  <a:pos x="22" y="25"/>
                </a:cxn>
                <a:cxn ang="0">
                  <a:pos x="22" y="27"/>
                </a:cxn>
                <a:cxn ang="0">
                  <a:pos x="23" y="28"/>
                </a:cxn>
                <a:cxn ang="0">
                  <a:pos x="25" y="24"/>
                </a:cxn>
                <a:cxn ang="0">
                  <a:pos x="27" y="21"/>
                </a:cxn>
                <a:cxn ang="0">
                  <a:pos x="29" y="18"/>
                </a:cxn>
                <a:cxn ang="0">
                  <a:pos x="26" y="10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27" y="5"/>
                </a:cxn>
                <a:cxn ang="0">
                  <a:pos x="27" y="0"/>
                </a:cxn>
                <a:cxn ang="0">
                  <a:pos x="62" y="9"/>
                </a:cxn>
                <a:cxn ang="0">
                  <a:pos x="90" y="16"/>
                </a:cxn>
                <a:cxn ang="0">
                  <a:pos x="80" y="59"/>
                </a:cxn>
                <a:cxn ang="0">
                  <a:pos x="80" y="60"/>
                </a:cxn>
                <a:cxn ang="0">
                  <a:pos x="80" y="61"/>
                </a:cxn>
                <a:cxn ang="0">
                  <a:pos x="81" y="63"/>
                </a:cxn>
                <a:cxn ang="0">
                  <a:pos x="80" y="64"/>
                </a:cxn>
                <a:cxn ang="0">
                  <a:pos x="80" y="66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50" y="60"/>
                </a:cxn>
                <a:cxn ang="0">
                  <a:pos x="47" y="61"/>
                </a:cxn>
                <a:cxn ang="0">
                  <a:pos x="44" y="60"/>
                </a:cxn>
                <a:cxn ang="0">
                  <a:pos x="41" y="61"/>
                </a:cxn>
                <a:cxn ang="0">
                  <a:pos x="37" y="60"/>
                </a:cxn>
                <a:cxn ang="0">
                  <a:pos x="30" y="60"/>
                </a:cxn>
                <a:cxn ang="0">
                  <a:pos x="24" y="58"/>
                </a:cxn>
                <a:cxn ang="0">
                  <a:pos x="19" y="58"/>
                </a:cxn>
                <a:cxn ang="0">
                  <a:pos x="12" y="56"/>
                </a:cxn>
                <a:cxn ang="0">
                  <a:pos x="11" y="50"/>
                </a:cxn>
                <a:cxn ang="0">
                  <a:pos x="11" y="47"/>
                </a:cxn>
                <a:cxn ang="0">
                  <a:pos x="7" y="44"/>
                </a:cxn>
                <a:cxn ang="0">
                  <a:pos x="6" y="43"/>
                </a:cxn>
                <a:cxn ang="0">
                  <a:pos x="3" y="42"/>
                </a:cxn>
              </a:cxnLst>
              <a:rect l="0" t="0" r="r" b="b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48" name="Freeform 44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2"/>
                </a:cxn>
                <a:cxn ang="0">
                  <a:pos x="1" y="57"/>
                </a:cxn>
                <a:cxn ang="0">
                  <a:pos x="2" y="51"/>
                </a:cxn>
                <a:cxn ang="0">
                  <a:pos x="3" y="49"/>
                </a:cxn>
                <a:cxn ang="0">
                  <a:pos x="5" y="47"/>
                </a:cxn>
                <a:cxn ang="0">
                  <a:pos x="5" y="45"/>
                </a:cxn>
                <a:cxn ang="0">
                  <a:pos x="10" y="37"/>
                </a:cxn>
                <a:cxn ang="0">
                  <a:pos x="16" y="23"/>
                </a:cxn>
                <a:cxn ang="0">
                  <a:pos x="20" y="13"/>
                </a:cxn>
                <a:cxn ang="0">
                  <a:pos x="24" y="3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35" y="8"/>
                </a:cxn>
                <a:cxn ang="0">
                  <a:pos x="36" y="14"/>
                </a:cxn>
                <a:cxn ang="0">
                  <a:pos x="43" y="16"/>
                </a:cxn>
                <a:cxn ang="0">
                  <a:pos x="48" y="16"/>
                </a:cxn>
                <a:cxn ang="0">
                  <a:pos x="54" y="18"/>
                </a:cxn>
                <a:cxn ang="0">
                  <a:pos x="61" y="18"/>
                </a:cxn>
                <a:cxn ang="0">
                  <a:pos x="65" y="19"/>
                </a:cxn>
                <a:cxn ang="0">
                  <a:pos x="68" y="18"/>
                </a:cxn>
                <a:cxn ang="0">
                  <a:pos x="71" y="19"/>
                </a:cxn>
                <a:cxn ang="0">
                  <a:pos x="74" y="18"/>
                </a:cxn>
                <a:cxn ang="0">
                  <a:pos x="76" y="19"/>
                </a:cxn>
                <a:cxn ang="0">
                  <a:pos x="79" y="19"/>
                </a:cxn>
                <a:cxn ang="0">
                  <a:pos x="104" y="24"/>
                </a:cxn>
                <a:cxn ang="0">
                  <a:pos x="105" y="27"/>
                </a:cxn>
                <a:cxn ang="0">
                  <a:pos x="108" y="28"/>
                </a:cxn>
                <a:cxn ang="0">
                  <a:pos x="102" y="40"/>
                </a:cxn>
                <a:cxn ang="0">
                  <a:pos x="101" y="42"/>
                </a:cxn>
                <a:cxn ang="0">
                  <a:pos x="98" y="44"/>
                </a:cxn>
                <a:cxn ang="0">
                  <a:pos x="94" y="51"/>
                </a:cxn>
                <a:cxn ang="0">
                  <a:pos x="97" y="53"/>
                </a:cxn>
                <a:cxn ang="0">
                  <a:pos x="97" y="55"/>
                </a:cxn>
                <a:cxn ang="0">
                  <a:pos x="96" y="56"/>
                </a:cxn>
                <a:cxn ang="0">
                  <a:pos x="95" y="60"/>
                </a:cxn>
                <a:cxn ang="0">
                  <a:pos x="52" y="81"/>
                </a:cxn>
                <a:cxn ang="0">
                  <a:pos x="1" y="68"/>
                </a:cxn>
              </a:cxnLst>
              <a:rect l="0" t="0" r="r" b="b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49" name="Freeform 45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/>
              <a:ahLst/>
              <a:cxnLst>
                <a:cxn ang="0">
                  <a:pos x="7" y="86"/>
                </a:cxn>
                <a:cxn ang="0">
                  <a:pos x="8" y="82"/>
                </a:cxn>
                <a:cxn ang="0">
                  <a:pos x="9" y="81"/>
                </a:cxn>
                <a:cxn ang="0">
                  <a:pos x="9" y="79"/>
                </a:cxn>
                <a:cxn ang="0">
                  <a:pos x="6" y="77"/>
                </a:cxn>
                <a:cxn ang="0">
                  <a:pos x="10" y="70"/>
                </a:cxn>
                <a:cxn ang="0">
                  <a:pos x="13" y="68"/>
                </a:cxn>
                <a:cxn ang="0">
                  <a:pos x="14" y="66"/>
                </a:cxn>
                <a:cxn ang="0">
                  <a:pos x="20" y="54"/>
                </a:cxn>
                <a:cxn ang="0">
                  <a:pos x="17" y="53"/>
                </a:cxn>
                <a:cxn ang="0">
                  <a:pos x="16" y="50"/>
                </a:cxn>
                <a:cxn ang="0">
                  <a:pos x="16" y="47"/>
                </a:cxn>
                <a:cxn ang="0">
                  <a:pos x="16" y="45"/>
                </a:cxn>
                <a:cxn ang="0">
                  <a:pos x="16" y="43"/>
                </a:cxn>
                <a:cxn ang="0">
                  <a:pos x="26" y="0"/>
                </a:cxn>
                <a:cxn ang="0">
                  <a:pos x="34" y="19"/>
                </a:cxn>
                <a:cxn ang="0">
                  <a:pos x="36" y="26"/>
                </a:cxn>
                <a:cxn ang="0">
                  <a:pos x="35" y="29"/>
                </a:cxn>
                <a:cxn ang="0">
                  <a:pos x="37" y="31"/>
                </a:cxn>
                <a:cxn ang="0">
                  <a:pos x="42" y="39"/>
                </a:cxn>
                <a:cxn ang="0">
                  <a:pos x="43" y="43"/>
                </a:cxn>
                <a:cxn ang="0">
                  <a:pos x="45" y="45"/>
                </a:cxn>
                <a:cxn ang="0">
                  <a:pos x="49" y="46"/>
                </a:cxn>
                <a:cxn ang="0">
                  <a:pos x="46" y="52"/>
                </a:cxn>
                <a:cxn ang="0">
                  <a:pos x="45" y="56"/>
                </a:cxn>
                <a:cxn ang="0">
                  <a:pos x="45" y="57"/>
                </a:cxn>
                <a:cxn ang="0">
                  <a:pos x="43" y="60"/>
                </a:cxn>
                <a:cxn ang="0">
                  <a:pos x="43" y="62"/>
                </a:cxn>
                <a:cxn ang="0">
                  <a:pos x="46" y="65"/>
                </a:cxn>
                <a:cxn ang="0">
                  <a:pos x="50" y="61"/>
                </a:cxn>
                <a:cxn ang="0">
                  <a:pos x="51" y="63"/>
                </a:cxn>
                <a:cxn ang="0">
                  <a:pos x="52" y="64"/>
                </a:cxn>
                <a:cxn ang="0">
                  <a:pos x="52" y="69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6" y="78"/>
                </a:cxn>
                <a:cxn ang="0">
                  <a:pos x="57" y="81"/>
                </a:cxn>
                <a:cxn ang="0">
                  <a:pos x="57" y="84"/>
                </a:cxn>
                <a:cxn ang="0">
                  <a:pos x="59" y="87"/>
                </a:cxn>
                <a:cxn ang="0">
                  <a:pos x="61" y="84"/>
                </a:cxn>
                <a:cxn ang="0">
                  <a:pos x="65" y="86"/>
                </a:cxn>
                <a:cxn ang="0">
                  <a:pos x="67" y="84"/>
                </a:cxn>
                <a:cxn ang="0">
                  <a:pos x="71" y="85"/>
                </a:cxn>
                <a:cxn ang="0">
                  <a:pos x="73" y="86"/>
                </a:cxn>
                <a:cxn ang="0">
                  <a:pos x="76" y="84"/>
                </a:cxn>
                <a:cxn ang="0">
                  <a:pos x="79" y="85"/>
                </a:cxn>
                <a:cxn ang="0">
                  <a:pos x="81" y="88"/>
                </a:cxn>
                <a:cxn ang="0">
                  <a:pos x="74" y="130"/>
                </a:cxn>
                <a:cxn ang="0">
                  <a:pos x="0" y="116"/>
                </a:cxn>
              </a:cxnLst>
              <a:rect l="0" t="0" r="r" b="b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50" name="Freeform 46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/>
              <a:ahLst/>
              <a:cxnLst>
                <a:cxn ang="0">
                  <a:pos x="48" y="77"/>
                </a:cxn>
                <a:cxn ang="0">
                  <a:pos x="45" y="84"/>
                </a:cxn>
                <a:cxn ang="0">
                  <a:pos x="43" y="80"/>
                </a:cxn>
                <a:cxn ang="0">
                  <a:pos x="42" y="83"/>
                </a:cxn>
                <a:cxn ang="0">
                  <a:pos x="38" y="83"/>
                </a:cxn>
                <a:cxn ang="0">
                  <a:pos x="33" y="82"/>
                </a:cxn>
                <a:cxn ang="0">
                  <a:pos x="32" y="82"/>
                </a:cxn>
                <a:cxn ang="0">
                  <a:pos x="29" y="82"/>
                </a:cxn>
                <a:cxn ang="0">
                  <a:pos x="26" y="82"/>
                </a:cxn>
                <a:cxn ang="0">
                  <a:pos x="24" y="83"/>
                </a:cxn>
                <a:cxn ang="0">
                  <a:pos x="23" y="80"/>
                </a:cxn>
                <a:cxn ang="0">
                  <a:pos x="23" y="77"/>
                </a:cxn>
                <a:cxn ang="0">
                  <a:pos x="20" y="75"/>
                </a:cxn>
                <a:cxn ang="0">
                  <a:pos x="20" y="72"/>
                </a:cxn>
                <a:cxn ang="0">
                  <a:pos x="18" y="69"/>
                </a:cxn>
                <a:cxn ang="0">
                  <a:pos x="18" y="63"/>
                </a:cxn>
                <a:cxn ang="0">
                  <a:pos x="17" y="60"/>
                </a:cxn>
                <a:cxn ang="0">
                  <a:pos x="16" y="59"/>
                </a:cxn>
                <a:cxn ang="0">
                  <a:pos x="15" y="59"/>
                </a:cxn>
                <a:cxn ang="0">
                  <a:pos x="11" y="62"/>
                </a:cxn>
                <a:cxn ang="0">
                  <a:pos x="9" y="58"/>
                </a:cxn>
                <a:cxn ang="0">
                  <a:pos x="9" y="56"/>
                </a:cxn>
                <a:cxn ang="0">
                  <a:pos x="11" y="53"/>
                </a:cxn>
                <a:cxn ang="0">
                  <a:pos x="11" y="50"/>
                </a:cxn>
                <a:cxn ang="0">
                  <a:pos x="12" y="48"/>
                </a:cxn>
                <a:cxn ang="0">
                  <a:pos x="14" y="42"/>
                </a:cxn>
                <a:cxn ang="0">
                  <a:pos x="11" y="40"/>
                </a:cxn>
                <a:cxn ang="0">
                  <a:pos x="8" y="38"/>
                </a:cxn>
                <a:cxn ang="0">
                  <a:pos x="6" y="31"/>
                </a:cxn>
                <a:cxn ang="0">
                  <a:pos x="2" y="27"/>
                </a:cxn>
                <a:cxn ang="0">
                  <a:pos x="2" y="25"/>
                </a:cxn>
                <a:cxn ang="0">
                  <a:pos x="2" y="20"/>
                </a:cxn>
                <a:cxn ang="0">
                  <a:pos x="3" y="0"/>
                </a:cxn>
                <a:cxn ang="0">
                  <a:pos x="49" y="8"/>
                </a:cxn>
                <a:cxn ang="0">
                  <a:pos x="138" y="19"/>
                </a:cxn>
                <a:cxn ang="0">
                  <a:pos x="132" y="87"/>
                </a:cxn>
              </a:cxnLst>
              <a:rect l="0" t="0" r="r" b="b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51" name="Freeform 47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51"/>
                </a:cxn>
                <a:cxn ang="0">
                  <a:pos x="56" y="133"/>
                </a:cxn>
                <a:cxn ang="0">
                  <a:pos x="56" y="132"/>
                </a:cxn>
                <a:cxn ang="0">
                  <a:pos x="56" y="131"/>
                </a:cxn>
                <a:cxn ang="0">
                  <a:pos x="57" y="127"/>
                </a:cxn>
                <a:cxn ang="0">
                  <a:pos x="57" y="126"/>
                </a:cxn>
                <a:cxn ang="0">
                  <a:pos x="57" y="118"/>
                </a:cxn>
                <a:cxn ang="0">
                  <a:pos x="57" y="115"/>
                </a:cxn>
                <a:cxn ang="0">
                  <a:pos x="57" y="114"/>
                </a:cxn>
                <a:cxn ang="0">
                  <a:pos x="60" y="114"/>
                </a:cxn>
                <a:cxn ang="0">
                  <a:pos x="62" y="114"/>
                </a:cxn>
                <a:cxn ang="0">
                  <a:pos x="63" y="115"/>
                </a:cxn>
                <a:cxn ang="0">
                  <a:pos x="63" y="116"/>
                </a:cxn>
                <a:cxn ang="0">
                  <a:pos x="64" y="117"/>
                </a:cxn>
                <a:cxn ang="0">
                  <a:pos x="66" y="117"/>
                </a:cxn>
                <a:cxn ang="0">
                  <a:pos x="68" y="110"/>
                </a:cxn>
                <a:cxn ang="0">
                  <a:pos x="70" y="101"/>
                </a:cxn>
                <a:cxn ang="0">
                  <a:pos x="86" y="17"/>
                </a:cxn>
                <a:cxn ang="0">
                  <a:pos x="49" y="9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52" name="Freeform 48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/>
              <a:ahLst/>
              <a:cxnLst>
                <a:cxn ang="0">
                  <a:pos x="78" y="106"/>
                </a:cxn>
                <a:cxn ang="0">
                  <a:pos x="91" y="1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3" y="9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8" y="15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5" y="13"/>
                </a:cxn>
                <a:cxn ang="0">
                  <a:pos x="12" y="13"/>
                </a:cxn>
                <a:cxn ang="0">
                  <a:pos x="12" y="14"/>
                </a:cxn>
                <a:cxn ang="0">
                  <a:pos x="12" y="17"/>
                </a:cxn>
                <a:cxn ang="0">
                  <a:pos x="12" y="25"/>
                </a:cxn>
                <a:cxn ang="0">
                  <a:pos x="12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2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1" y="36"/>
                </a:cxn>
                <a:cxn ang="0">
                  <a:pos x="12" y="38"/>
                </a:cxn>
                <a:cxn ang="0">
                  <a:pos x="12" y="39"/>
                </a:cxn>
                <a:cxn ang="0">
                  <a:pos x="12" y="41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4" y="44"/>
                </a:cxn>
                <a:cxn ang="0">
                  <a:pos x="15" y="4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12" y="47"/>
                </a:cxn>
                <a:cxn ang="0">
                  <a:pos x="10" y="48"/>
                </a:cxn>
                <a:cxn ang="0">
                  <a:pos x="9" y="50"/>
                </a:cxn>
                <a:cxn ang="0">
                  <a:pos x="7" y="55"/>
                </a:cxn>
                <a:cxn ang="0">
                  <a:pos x="5" y="58"/>
                </a:cxn>
                <a:cxn ang="0">
                  <a:pos x="3" y="58"/>
                </a:cxn>
                <a:cxn ang="0">
                  <a:pos x="3" y="59"/>
                </a:cxn>
                <a:cxn ang="0">
                  <a:pos x="4" y="60"/>
                </a:cxn>
                <a:cxn ang="0">
                  <a:pos x="3" y="61"/>
                </a:cxn>
                <a:cxn ang="0">
                  <a:pos x="3" y="63"/>
                </a:cxn>
                <a:cxn ang="0">
                  <a:pos x="3" y="64"/>
                </a:cxn>
                <a:cxn ang="0">
                  <a:pos x="5" y="66"/>
                </a:cxn>
                <a:cxn ang="0">
                  <a:pos x="6" y="67"/>
                </a:cxn>
                <a:cxn ang="0">
                  <a:pos x="5" y="67"/>
                </a:cxn>
                <a:cxn ang="0">
                  <a:pos x="5" y="69"/>
                </a:cxn>
                <a:cxn ang="0">
                  <a:pos x="4" y="70"/>
                </a:cxn>
                <a:cxn ang="0">
                  <a:pos x="3" y="70"/>
                </a:cxn>
                <a:cxn ang="0">
                  <a:pos x="1" y="69"/>
                </a:cxn>
                <a:cxn ang="0">
                  <a:pos x="0" y="73"/>
                </a:cxn>
                <a:cxn ang="0">
                  <a:pos x="49" y="102"/>
                </a:cxn>
                <a:cxn ang="0">
                  <a:pos x="78" y="106"/>
                </a:cxn>
                <a:cxn ang="0">
                  <a:pos x="78" y="106"/>
                </a:cxn>
                <a:cxn ang="0">
                  <a:pos x="78" y="106"/>
                </a:cxn>
              </a:cxnLst>
              <a:rect l="0" t="0" r="r" b="b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53" name="Freeform 49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/>
              <a:ahLst/>
              <a:cxnLst>
                <a:cxn ang="0">
                  <a:pos x="8" y="69"/>
                </a:cxn>
                <a:cxn ang="0">
                  <a:pos x="4" y="64"/>
                </a:cxn>
                <a:cxn ang="0">
                  <a:pos x="7" y="60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5" y="43"/>
                </a:cxn>
                <a:cxn ang="0">
                  <a:pos x="4" y="33"/>
                </a:cxn>
                <a:cxn ang="0">
                  <a:pos x="2" y="26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23" y="3"/>
                </a:cxn>
                <a:cxn ang="0">
                  <a:pos x="25" y="1"/>
                </a:cxn>
                <a:cxn ang="0">
                  <a:pos x="28" y="5"/>
                </a:cxn>
                <a:cxn ang="0">
                  <a:pos x="28" y="10"/>
                </a:cxn>
                <a:cxn ang="0">
                  <a:pos x="32" y="12"/>
                </a:cxn>
                <a:cxn ang="0">
                  <a:pos x="34" y="13"/>
                </a:cxn>
                <a:cxn ang="0">
                  <a:pos x="38" y="13"/>
                </a:cxn>
                <a:cxn ang="0">
                  <a:pos x="39" y="14"/>
                </a:cxn>
                <a:cxn ang="0">
                  <a:pos x="43" y="13"/>
                </a:cxn>
                <a:cxn ang="0">
                  <a:pos x="51" y="14"/>
                </a:cxn>
                <a:cxn ang="0">
                  <a:pos x="52" y="15"/>
                </a:cxn>
                <a:cxn ang="0">
                  <a:pos x="53" y="15"/>
                </a:cxn>
                <a:cxn ang="0">
                  <a:pos x="54" y="18"/>
                </a:cxn>
                <a:cxn ang="0">
                  <a:pos x="57" y="17"/>
                </a:cxn>
                <a:cxn ang="0">
                  <a:pos x="59" y="17"/>
                </a:cxn>
                <a:cxn ang="0">
                  <a:pos x="62" y="19"/>
                </a:cxn>
                <a:cxn ang="0">
                  <a:pos x="64" y="21"/>
                </a:cxn>
                <a:cxn ang="0">
                  <a:pos x="68" y="21"/>
                </a:cxn>
                <a:cxn ang="0">
                  <a:pos x="73" y="18"/>
                </a:cxn>
                <a:cxn ang="0">
                  <a:pos x="81" y="20"/>
                </a:cxn>
                <a:cxn ang="0">
                  <a:pos x="83" y="20"/>
                </a:cxn>
                <a:cxn ang="0">
                  <a:pos x="86" y="21"/>
                </a:cxn>
                <a:cxn ang="0">
                  <a:pos x="87" y="22"/>
                </a:cxn>
                <a:cxn ang="0">
                  <a:pos x="81" y="25"/>
                </a:cxn>
                <a:cxn ang="0">
                  <a:pos x="78" y="28"/>
                </a:cxn>
                <a:cxn ang="0">
                  <a:pos x="73" y="30"/>
                </a:cxn>
                <a:cxn ang="0">
                  <a:pos x="59" y="44"/>
                </a:cxn>
                <a:cxn ang="0">
                  <a:pos x="57" y="46"/>
                </a:cxn>
                <a:cxn ang="0">
                  <a:pos x="57" y="56"/>
                </a:cxn>
                <a:cxn ang="0">
                  <a:pos x="52" y="59"/>
                </a:cxn>
                <a:cxn ang="0">
                  <a:pos x="52" y="61"/>
                </a:cxn>
                <a:cxn ang="0">
                  <a:pos x="52" y="65"/>
                </a:cxn>
                <a:cxn ang="0">
                  <a:pos x="53" y="69"/>
                </a:cxn>
                <a:cxn ang="0">
                  <a:pos x="52" y="73"/>
                </a:cxn>
                <a:cxn ang="0">
                  <a:pos x="53" y="79"/>
                </a:cxn>
                <a:cxn ang="0">
                  <a:pos x="55" y="80"/>
                </a:cxn>
                <a:cxn ang="0">
                  <a:pos x="58" y="81"/>
                </a:cxn>
                <a:cxn ang="0">
                  <a:pos x="59" y="83"/>
                </a:cxn>
                <a:cxn ang="0">
                  <a:pos x="64" y="87"/>
                </a:cxn>
                <a:cxn ang="0">
                  <a:pos x="72" y="92"/>
                </a:cxn>
                <a:cxn ang="0">
                  <a:pos x="72" y="95"/>
                </a:cxn>
                <a:cxn ang="0">
                  <a:pos x="8" y="100"/>
                </a:cxn>
              </a:cxnLst>
              <a:rect l="0" t="0" r="r" b="b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54" name="Freeform 50"/>
            <p:cNvSpPr>
              <a:spLocks/>
            </p:cNvSpPr>
            <p:nvPr/>
          </p:nvSpPr>
          <p:spPr bwMode="auto">
            <a:xfrm>
              <a:off x="3474" y="2604"/>
              <a:ext cx="395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55" name="Freeform 51"/>
            <p:cNvSpPr>
              <a:spLocks/>
            </p:cNvSpPr>
            <p:nvPr/>
          </p:nvSpPr>
          <p:spPr bwMode="auto">
            <a:xfrm>
              <a:off x="3633" y="1799"/>
              <a:ext cx="277" cy="4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6" y="27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5" y="53"/>
                </a:cxn>
                <a:cxn ang="0">
                  <a:pos x="10" y="57"/>
                </a:cxn>
                <a:cxn ang="0">
                  <a:pos x="13" y="64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9"/>
                </a:cxn>
                <a:cxn ang="0">
                  <a:pos x="16" y="73"/>
                </a:cxn>
                <a:cxn ang="0">
                  <a:pos x="19" y="78"/>
                </a:cxn>
                <a:cxn ang="0">
                  <a:pos x="24" y="81"/>
                </a:cxn>
                <a:cxn ang="0">
                  <a:pos x="29" y="87"/>
                </a:cxn>
                <a:cxn ang="0">
                  <a:pos x="30" y="89"/>
                </a:cxn>
                <a:cxn ang="0">
                  <a:pos x="29" y="91"/>
                </a:cxn>
                <a:cxn ang="0">
                  <a:pos x="32" y="95"/>
                </a:cxn>
                <a:cxn ang="0">
                  <a:pos x="33" y="94"/>
                </a:cxn>
                <a:cxn ang="0">
                  <a:pos x="34" y="92"/>
                </a:cxn>
                <a:cxn ang="0">
                  <a:pos x="38" y="91"/>
                </a:cxn>
                <a:cxn ang="0">
                  <a:pos x="42" y="93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8" y="85"/>
                </a:cxn>
                <a:cxn ang="0">
                  <a:pos x="47" y="83"/>
                </a:cxn>
                <a:cxn ang="0">
                  <a:pos x="47" y="81"/>
                </a:cxn>
                <a:cxn ang="0">
                  <a:pos x="48" y="80"/>
                </a:cxn>
                <a:cxn ang="0">
                  <a:pos x="48" y="79"/>
                </a:cxn>
                <a:cxn ang="0">
                  <a:pos x="48" y="73"/>
                </a:cxn>
                <a:cxn ang="0">
                  <a:pos x="52" y="68"/>
                </a:cxn>
                <a:cxn ang="0">
                  <a:pos x="54" y="64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49" y="13"/>
                </a:cxn>
                <a:cxn ang="0">
                  <a:pos x="48" y="11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4" y="0"/>
                </a:cxn>
              </a:cxnLst>
              <a:rect l="0" t="0" r="r" b="b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4756" name="Group 52"/>
            <p:cNvGrpSpPr>
              <a:grpSpLocks/>
            </p:cNvGrpSpPr>
            <p:nvPr/>
          </p:nvGrpSpPr>
          <p:grpSpPr bwMode="auto">
            <a:xfrm>
              <a:off x="3669" y="1384"/>
              <a:ext cx="523" cy="468"/>
              <a:chOff x="3562" y="1636"/>
              <a:chExt cx="497" cy="468"/>
            </a:xfrm>
          </p:grpSpPr>
          <p:sp>
            <p:nvSpPr>
              <p:cNvPr id="584757" name="Freeform 53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5" y="58"/>
                  </a:cxn>
                  <a:cxn ang="0">
                    <a:pos x="48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1" y="42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5" y="35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38" y="17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7" y="10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6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2" y="69"/>
                  </a:cxn>
                  <a:cxn ang="0">
                    <a:pos x="0" y="71"/>
                  </a:cxn>
                </a:cxnLst>
                <a:rect l="0" t="0" r="r" b="b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58" name="Freeform 54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8" y="13"/>
                  </a:cxn>
                  <a:cxn ang="0">
                    <a:pos x="20" y="6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28" y="4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8" y="10"/>
                  </a:cxn>
                  <a:cxn ang="0">
                    <a:pos x="39" y="15"/>
                  </a:cxn>
                  <a:cxn ang="0">
                    <a:pos x="43" y="16"/>
                  </a:cxn>
                  <a:cxn ang="0">
                    <a:pos x="44" y="17"/>
                  </a:cxn>
                  <a:cxn ang="0">
                    <a:pos x="49" y="13"/>
                  </a:cxn>
                  <a:cxn ang="0">
                    <a:pos x="64" y="8"/>
                  </a:cxn>
                  <a:cxn ang="0">
                    <a:pos x="63" y="11"/>
                  </a:cxn>
                  <a:cxn ang="0">
                    <a:pos x="66" y="14"/>
                  </a:cxn>
                  <a:cxn ang="0">
                    <a:pos x="72" y="13"/>
                  </a:cxn>
                  <a:cxn ang="0">
                    <a:pos x="76" y="18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79" y="21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2" y="21"/>
                  </a:cxn>
                  <a:cxn ang="0">
                    <a:pos x="57" y="23"/>
                  </a:cxn>
                  <a:cxn ang="0">
                    <a:pos x="55" y="25"/>
                  </a:cxn>
                  <a:cxn ang="0">
                    <a:pos x="50" y="25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4" y="28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5" y="36"/>
                  </a:cxn>
                  <a:cxn ang="0">
                    <a:pos x="32" y="36"/>
                  </a:cxn>
                  <a:cxn ang="0">
                    <a:pos x="30" y="29"/>
                  </a:cxn>
                  <a:cxn ang="0">
                    <a:pos x="29" y="28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16" y="24"/>
                  </a:cxn>
                  <a:cxn ang="0">
                    <a:pos x="4" y="19"/>
                  </a:cxn>
                  <a:cxn ang="0">
                    <a:pos x="0" y="17"/>
                  </a:cxn>
                </a:cxnLst>
                <a:rect l="0" t="0" r="r" b="b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4759" name="Freeform 55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4" y="45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4" y="49"/>
                </a:cxn>
                <a:cxn ang="0">
                  <a:pos x="5" y="52"/>
                </a:cxn>
                <a:cxn ang="0">
                  <a:pos x="6" y="56"/>
                </a:cxn>
                <a:cxn ang="0">
                  <a:pos x="4" y="59"/>
                </a:cxn>
                <a:cxn ang="0">
                  <a:pos x="4" y="60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2" y="71"/>
                </a:cxn>
                <a:cxn ang="0">
                  <a:pos x="2" y="70"/>
                </a:cxn>
                <a:cxn ang="0">
                  <a:pos x="5" y="70"/>
                </a:cxn>
                <a:cxn ang="0">
                  <a:pos x="8" y="69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3" y="71"/>
                </a:cxn>
                <a:cxn ang="0">
                  <a:pos x="14" y="68"/>
                </a:cxn>
                <a:cxn ang="0">
                  <a:pos x="16" y="68"/>
                </a:cxn>
                <a:cxn ang="0">
                  <a:pos x="17" y="69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7" y="66"/>
                </a:cxn>
                <a:cxn ang="0">
                  <a:pos x="28" y="63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7" y="53"/>
                </a:cxn>
                <a:cxn ang="0">
                  <a:pos x="38" y="52"/>
                </a:cxn>
                <a:cxn ang="0">
                  <a:pos x="40" y="51"/>
                </a:cxn>
                <a:cxn ang="0">
                  <a:pos x="40" y="50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40" y="45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0" name="Freeform 56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1" name="Freeform 57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55" y="42"/>
                </a:cxn>
                <a:cxn ang="0">
                  <a:pos x="66" y="40"/>
                </a:cxn>
                <a:cxn ang="0">
                  <a:pos x="67" y="40"/>
                </a:cxn>
                <a:cxn ang="0">
                  <a:pos x="67" y="39"/>
                </a:cxn>
                <a:cxn ang="0">
                  <a:pos x="67" y="38"/>
                </a:cxn>
                <a:cxn ang="0">
                  <a:pos x="68" y="37"/>
                </a:cxn>
                <a:cxn ang="0">
                  <a:pos x="70" y="37"/>
                </a:cxn>
                <a:cxn ang="0">
                  <a:pos x="71" y="37"/>
                </a:cxn>
                <a:cxn ang="0">
                  <a:pos x="74" y="35"/>
                </a:cxn>
                <a:cxn ang="0">
                  <a:pos x="74" y="33"/>
                </a:cxn>
                <a:cxn ang="0">
                  <a:pos x="77" y="31"/>
                </a:cxn>
                <a:cxn ang="0">
                  <a:pos x="79" y="30"/>
                </a:cxn>
                <a:cxn ang="0">
                  <a:pos x="79" y="29"/>
                </a:cxn>
                <a:cxn ang="0">
                  <a:pos x="77" y="28"/>
                </a:cxn>
                <a:cxn ang="0">
                  <a:pos x="76" y="27"/>
                </a:cxn>
                <a:cxn ang="0">
                  <a:pos x="75" y="27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3" y="24"/>
                </a:cxn>
                <a:cxn ang="0">
                  <a:pos x="71" y="24"/>
                </a:cxn>
                <a:cxn ang="0">
                  <a:pos x="71" y="23"/>
                </a:cxn>
                <a:cxn ang="0">
                  <a:pos x="71" y="20"/>
                </a:cxn>
                <a:cxn ang="0">
                  <a:pos x="72" y="20"/>
                </a:cxn>
                <a:cxn ang="0">
                  <a:pos x="71" y="18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71" y="16"/>
                </a:cxn>
                <a:cxn ang="0">
                  <a:pos x="72" y="15"/>
                </a:cxn>
                <a:cxn ang="0">
                  <a:pos x="73" y="12"/>
                </a:cxn>
                <a:cxn ang="0">
                  <a:pos x="73" y="11"/>
                </a:cxn>
                <a:cxn ang="0">
                  <a:pos x="74" y="10"/>
                </a:cxn>
                <a:cxn ang="0">
                  <a:pos x="74" y="9"/>
                </a:cxn>
                <a:cxn ang="0">
                  <a:pos x="73" y="9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7" y="3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6" y="51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2" name="Freeform 58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/>
              <a:ahLst/>
              <a:cxnLst>
                <a:cxn ang="0">
                  <a:pos x="31" y="55"/>
                </a:cxn>
                <a:cxn ang="0">
                  <a:pos x="26" y="56"/>
                </a:cxn>
                <a:cxn ang="0">
                  <a:pos x="22" y="56"/>
                </a:cxn>
                <a:cxn ang="0">
                  <a:pos x="5" y="56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9" y="40"/>
                </a:cxn>
                <a:cxn ang="0">
                  <a:pos x="21" y="44"/>
                </a:cxn>
                <a:cxn ang="0">
                  <a:pos x="27" y="44"/>
                </a:cxn>
                <a:cxn ang="0">
                  <a:pos x="29" y="43"/>
                </a:cxn>
                <a:cxn ang="0">
                  <a:pos x="34" y="42"/>
                </a:cxn>
                <a:cxn ang="0">
                  <a:pos x="36" y="41"/>
                </a:cxn>
                <a:cxn ang="0">
                  <a:pos x="42" y="36"/>
                </a:cxn>
                <a:cxn ang="0">
                  <a:pos x="44" y="28"/>
                </a:cxn>
                <a:cxn ang="0">
                  <a:pos x="49" y="18"/>
                </a:cxn>
                <a:cxn ang="0">
                  <a:pos x="52" y="19"/>
                </a:cxn>
                <a:cxn ang="0">
                  <a:pos x="55" y="12"/>
                </a:cxn>
                <a:cxn ang="0">
                  <a:pos x="59" y="10"/>
                </a:cxn>
                <a:cxn ang="0">
                  <a:pos x="61" y="5"/>
                </a:cxn>
                <a:cxn ang="0">
                  <a:pos x="61" y="1"/>
                </a:cxn>
                <a:cxn ang="0">
                  <a:pos x="68" y="4"/>
                </a:cxn>
                <a:cxn ang="0">
                  <a:pos x="70" y="1"/>
                </a:cxn>
                <a:cxn ang="0">
                  <a:pos x="73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77" y="14"/>
                </a:cxn>
                <a:cxn ang="0">
                  <a:pos x="81" y="15"/>
                </a:cxn>
                <a:cxn ang="0">
                  <a:pos x="84" y="17"/>
                </a:cxn>
                <a:cxn ang="0">
                  <a:pos x="87" y="18"/>
                </a:cxn>
                <a:cxn ang="0">
                  <a:pos x="93" y="20"/>
                </a:cxn>
                <a:cxn ang="0">
                  <a:pos x="93" y="23"/>
                </a:cxn>
                <a:cxn ang="0">
                  <a:pos x="92" y="26"/>
                </a:cxn>
                <a:cxn ang="0">
                  <a:pos x="95" y="29"/>
                </a:cxn>
                <a:cxn ang="0">
                  <a:pos x="93" y="30"/>
                </a:cxn>
                <a:cxn ang="0">
                  <a:pos x="94" y="31"/>
                </a:cxn>
                <a:cxn ang="0">
                  <a:pos x="92" y="32"/>
                </a:cxn>
                <a:cxn ang="0">
                  <a:pos x="94" y="33"/>
                </a:cxn>
                <a:cxn ang="0">
                  <a:pos x="94" y="36"/>
                </a:cxn>
                <a:cxn ang="0">
                  <a:pos x="92" y="36"/>
                </a:cxn>
                <a:cxn ang="0">
                  <a:pos x="96" y="37"/>
                </a:cxn>
                <a:cxn ang="0">
                  <a:pos x="100" y="36"/>
                </a:cxn>
                <a:cxn ang="0">
                  <a:pos x="101" y="42"/>
                </a:cxn>
                <a:cxn ang="0">
                  <a:pos x="101" y="43"/>
                </a:cxn>
              </a:cxnLst>
              <a:rect l="0" t="0" r="r" b="b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3" name="Freeform 59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4" name="Freeform 60"/>
            <p:cNvSpPr>
              <a:spLocks/>
            </p:cNvSpPr>
            <p:nvPr/>
          </p:nvSpPr>
          <p:spPr bwMode="auto">
            <a:xfrm>
              <a:off x="4074" y="2384"/>
              <a:ext cx="375" cy="37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60"/>
                </a:cxn>
                <a:cxn ang="0">
                  <a:pos x="14" y="68"/>
                </a:cxn>
                <a:cxn ang="0">
                  <a:pos x="16" y="71"/>
                </a:cxn>
                <a:cxn ang="0">
                  <a:pos x="17" y="74"/>
                </a:cxn>
                <a:cxn ang="0">
                  <a:pos x="18" y="76"/>
                </a:cxn>
                <a:cxn ang="0">
                  <a:pos x="58" y="76"/>
                </a:cxn>
                <a:cxn ang="0">
                  <a:pos x="60" y="77"/>
                </a:cxn>
                <a:cxn ang="0">
                  <a:pos x="59" y="71"/>
                </a:cxn>
                <a:cxn ang="0">
                  <a:pos x="60" y="69"/>
                </a:cxn>
                <a:cxn ang="0">
                  <a:pos x="64" y="69"/>
                </a:cxn>
                <a:cxn ang="0">
                  <a:pos x="67" y="69"/>
                </a:cxn>
                <a:cxn ang="0">
                  <a:pos x="67" y="65"/>
                </a:cxn>
                <a:cxn ang="0">
                  <a:pos x="67" y="62"/>
                </a:cxn>
                <a:cxn ang="0">
                  <a:pos x="69" y="53"/>
                </a:cxn>
                <a:cxn ang="0">
                  <a:pos x="71" y="48"/>
                </a:cxn>
                <a:cxn ang="0">
                  <a:pos x="73" y="47"/>
                </a:cxn>
                <a:cxn ang="0">
                  <a:pos x="73" y="46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1"/>
                </a:cxn>
                <a:cxn ang="0">
                  <a:pos x="64" y="37"/>
                </a:cxn>
                <a:cxn ang="0">
                  <a:pos x="62" y="32"/>
                </a:cxn>
                <a:cxn ang="0">
                  <a:pos x="60" y="30"/>
                </a:cxn>
                <a:cxn ang="0">
                  <a:pos x="56" y="27"/>
                </a:cxn>
                <a:cxn ang="0">
                  <a:pos x="54" y="25"/>
                </a:cxn>
                <a:cxn ang="0">
                  <a:pos x="53" y="23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41" y="12"/>
                </a:cxn>
                <a:cxn ang="0">
                  <a:pos x="39" y="9"/>
                </a:cxn>
                <a:cxn ang="0">
                  <a:pos x="32" y="7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0" y="5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5" name="Freeform 61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2" y="17"/>
                </a:cxn>
                <a:cxn ang="0">
                  <a:pos x="4" y="16"/>
                </a:cxn>
                <a:cxn ang="0">
                  <a:pos x="8" y="13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4" y="9"/>
                </a:cxn>
                <a:cxn ang="0">
                  <a:pos x="19" y="7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5" y="12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1" y="15"/>
                </a:cxn>
                <a:cxn ang="0">
                  <a:pos x="34" y="17"/>
                </a:cxn>
                <a:cxn ang="0">
                  <a:pos x="35" y="19"/>
                </a:cxn>
                <a:cxn ang="0">
                  <a:pos x="32" y="25"/>
                </a:cxn>
                <a:cxn ang="0">
                  <a:pos x="35" y="27"/>
                </a:cxn>
                <a:cxn ang="0">
                  <a:pos x="38" y="28"/>
                </a:cxn>
                <a:cxn ang="0">
                  <a:pos x="39" y="28"/>
                </a:cxn>
                <a:cxn ang="0">
                  <a:pos x="42" y="27"/>
                </a:cxn>
                <a:cxn ang="0">
                  <a:pos x="46" y="29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5"/>
                </a:cxn>
                <a:cxn ang="0">
                  <a:pos x="45" y="24"/>
                </a:cxn>
                <a:cxn ang="0">
                  <a:pos x="44" y="23"/>
                </a:cxn>
                <a:cxn ang="0">
                  <a:pos x="41" y="19"/>
                </a:cxn>
                <a:cxn ang="0">
                  <a:pos x="41" y="16"/>
                </a:cxn>
                <a:cxn ang="0">
                  <a:pos x="41" y="12"/>
                </a:cxn>
                <a:cxn ang="0">
                  <a:pos x="41" y="10"/>
                </a:cxn>
                <a:cxn ang="0">
                  <a:pos x="41" y="9"/>
                </a:cxn>
                <a:cxn ang="0">
                  <a:pos x="44" y="6"/>
                </a:cxn>
                <a:cxn ang="0">
                  <a:pos x="45" y="4"/>
                </a:cxn>
                <a:cxn ang="0">
                  <a:pos x="47" y="4"/>
                </a:cxn>
                <a:cxn ang="0">
                  <a:pos x="45" y="8"/>
                </a:cxn>
                <a:cxn ang="0">
                  <a:pos x="44" y="10"/>
                </a:cxn>
                <a:cxn ang="0">
                  <a:pos x="46" y="12"/>
                </a:cxn>
                <a:cxn ang="0">
                  <a:pos x="46" y="16"/>
                </a:cxn>
                <a:cxn ang="0">
                  <a:pos x="45" y="18"/>
                </a:cxn>
                <a:cxn ang="0">
                  <a:pos x="46" y="19"/>
                </a:cxn>
                <a:cxn ang="0">
                  <a:pos x="46" y="21"/>
                </a:cxn>
                <a:cxn ang="0">
                  <a:pos x="47" y="24"/>
                </a:cxn>
                <a:cxn ang="0">
                  <a:pos x="50" y="25"/>
                </a:cxn>
                <a:cxn ang="0">
                  <a:pos x="52" y="24"/>
                </a:cxn>
                <a:cxn ang="0">
                  <a:pos x="52" y="26"/>
                </a:cxn>
                <a:cxn ang="0">
                  <a:pos x="53" y="28"/>
                </a:cxn>
                <a:cxn ang="0">
                  <a:pos x="55" y="29"/>
                </a:cxn>
                <a:cxn ang="0">
                  <a:pos x="56" y="28"/>
                </a:cxn>
                <a:cxn ang="0">
                  <a:pos x="61" y="26"/>
                </a:cxn>
                <a:cxn ang="0">
                  <a:pos x="62" y="19"/>
                </a:cxn>
                <a:cxn ang="0">
                  <a:pos x="54" y="21"/>
                </a:cxn>
                <a:cxn ang="0">
                  <a:pos x="47" y="0"/>
                </a:cxn>
              </a:cxnLst>
              <a:rect l="0" t="0" r="r" b="b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6" name="Freeform 62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5" y="20"/>
                </a:cxn>
                <a:cxn ang="0">
                  <a:pos x="14" y="18"/>
                </a:cxn>
                <a:cxn ang="0">
                  <a:pos x="12" y="16"/>
                </a:cxn>
                <a:cxn ang="0">
                  <a:pos x="10" y="15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6" y="8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7" y="24"/>
                </a:cxn>
                <a:cxn ang="0">
                  <a:pos x="15" y="22"/>
                </a:cxn>
                <a:cxn ang="0">
                  <a:pos x="15" y="22"/>
                </a:cxn>
              </a:cxnLst>
              <a:rect l="0" t="0" r="r" b="b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7" name="Freeform 63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6" y="37"/>
                </a:cxn>
                <a:cxn ang="0">
                  <a:pos x="9" y="38"/>
                </a:cxn>
                <a:cxn ang="0">
                  <a:pos x="10" y="40"/>
                </a:cxn>
                <a:cxn ang="0">
                  <a:pos x="11" y="42"/>
                </a:cxn>
                <a:cxn ang="0">
                  <a:pos x="13" y="39"/>
                </a:cxn>
                <a:cxn ang="0">
                  <a:pos x="14" y="35"/>
                </a:cxn>
                <a:cxn ang="0">
                  <a:pos x="17" y="30"/>
                </a:cxn>
                <a:cxn ang="0">
                  <a:pos x="19" y="26"/>
                </a:cxn>
                <a:cxn ang="0">
                  <a:pos x="18" y="19"/>
                </a:cxn>
                <a:cxn ang="0">
                  <a:pos x="17" y="13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2" y="14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7" y="19"/>
                </a:cxn>
                <a:cxn ang="0">
                  <a:pos x="9" y="21"/>
                </a:cxn>
                <a:cxn ang="0">
                  <a:pos x="4" y="24"/>
                </a:cxn>
                <a:cxn ang="0">
                  <a:pos x="1" y="28"/>
                </a:cxn>
              </a:cxnLst>
              <a:rect l="0" t="0" r="r" b="b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8" name="Freeform 64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20" y="0"/>
                </a:cxn>
                <a:cxn ang="0">
                  <a:pos x="23" y="9"/>
                </a:cxn>
                <a:cxn ang="0">
                  <a:pos x="23" y="10"/>
                </a:cxn>
                <a:cxn ang="0">
                  <a:pos x="22" y="10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12"/>
                </a:cxn>
                <a:cxn ang="0">
                  <a:pos x="17" y="13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3" y="15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8" y="18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69" name="Freeform 65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24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30" y="7"/>
                </a:cxn>
                <a:cxn ang="0">
                  <a:pos x="29" y="10"/>
                </a:cxn>
                <a:cxn ang="0">
                  <a:pos x="33" y="10"/>
                </a:cxn>
                <a:cxn ang="0">
                  <a:pos x="36" y="15"/>
                </a:cxn>
                <a:cxn ang="0">
                  <a:pos x="41" y="16"/>
                </a:cxn>
                <a:cxn ang="0">
                  <a:pos x="43" y="14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42" y="11"/>
                </a:cxn>
                <a:cxn ang="0">
                  <a:pos x="45" y="16"/>
                </a:cxn>
                <a:cxn ang="0">
                  <a:pos x="44" y="17"/>
                </a:cxn>
                <a:cxn ang="0">
                  <a:pos x="40" y="19"/>
                </a:cxn>
                <a:cxn ang="0">
                  <a:pos x="37" y="21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4" y="22"/>
                </a:cxn>
                <a:cxn ang="0">
                  <a:pos x="32" y="22"/>
                </a:cxn>
                <a:cxn ang="0">
                  <a:pos x="32" y="21"/>
                </a:cxn>
                <a:cxn ang="0">
                  <a:pos x="30" y="20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21" y="17"/>
                </a:cxn>
                <a:cxn ang="0">
                  <a:pos x="10" y="20"/>
                </a:cxn>
                <a:cxn ang="0">
                  <a:pos x="9" y="19"/>
                </a:cxn>
                <a:cxn ang="0">
                  <a:pos x="0" y="21"/>
                </a:cxn>
                <a:cxn ang="0">
                  <a:pos x="0" y="9"/>
                </a:cxn>
              </a:cxnLst>
              <a:rect l="0" t="0" r="r" b="b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70" name="Freeform 66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71" name="Freeform 67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20" y="40"/>
                </a:cxn>
                <a:cxn ang="0">
                  <a:pos x="19" y="40"/>
                </a:cxn>
                <a:cxn ang="0">
                  <a:pos x="18" y="42"/>
                </a:cxn>
                <a:cxn ang="0">
                  <a:pos x="17" y="42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6" y="43"/>
                </a:cxn>
                <a:cxn ang="0">
                  <a:pos x="16" y="44"/>
                </a:cxn>
                <a:cxn ang="0">
                  <a:pos x="2" y="47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1" y="43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4" y="18"/>
                </a:cxn>
                <a:cxn ang="0">
                  <a:pos x="5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7" y="29"/>
                </a:cxn>
                <a:cxn ang="0">
                  <a:pos x="17" y="30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19" y="33"/>
                </a:cxn>
                <a:cxn ang="0">
                  <a:pos x="20" y="33"/>
                </a:cxn>
                <a:cxn ang="0">
                  <a:pos x="20" y="34"/>
                </a:cxn>
                <a:cxn ang="0">
                  <a:pos x="20" y="35"/>
                </a:cxn>
                <a:cxn ang="0">
                  <a:pos x="21" y="37"/>
                </a:cxn>
                <a:cxn ang="0">
                  <a:pos x="21" y="38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21" y="40"/>
                </a:cxn>
              </a:cxnLst>
              <a:rect l="0" t="0" r="r" b="b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772" name="Freeform 68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/>
              <a:ahLst/>
              <a:cxnLst>
                <a:cxn ang="0">
                  <a:pos x="10" y="71"/>
                </a:cxn>
                <a:cxn ang="0">
                  <a:pos x="10" y="73"/>
                </a:cxn>
                <a:cxn ang="0">
                  <a:pos x="12" y="75"/>
                </a:cxn>
                <a:cxn ang="0">
                  <a:pos x="13" y="76"/>
                </a:cxn>
                <a:cxn ang="0">
                  <a:pos x="14" y="79"/>
                </a:cxn>
                <a:cxn ang="0">
                  <a:pos x="15" y="77"/>
                </a:cxn>
                <a:cxn ang="0">
                  <a:pos x="16" y="73"/>
                </a:cxn>
                <a:cxn ang="0">
                  <a:pos x="18" y="68"/>
                </a:cxn>
                <a:cxn ang="0">
                  <a:pos x="18" y="67"/>
                </a:cxn>
                <a:cxn ang="0">
                  <a:pos x="20" y="63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2" y="62"/>
                </a:cxn>
                <a:cxn ang="0">
                  <a:pos x="26" y="61"/>
                </a:cxn>
                <a:cxn ang="0">
                  <a:pos x="26" y="59"/>
                </a:cxn>
                <a:cxn ang="0">
                  <a:pos x="28" y="58"/>
                </a:cxn>
                <a:cxn ang="0">
                  <a:pos x="29" y="56"/>
                </a:cxn>
                <a:cxn ang="0">
                  <a:pos x="31" y="52"/>
                </a:cxn>
                <a:cxn ang="0">
                  <a:pos x="31" y="51"/>
                </a:cxn>
                <a:cxn ang="0">
                  <a:pos x="34" y="51"/>
                </a:cxn>
                <a:cxn ang="0">
                  <a:pos x="35" y="49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3" y="44"/>
                </a:cxn>
                <a:cxn ang="0">
                  <a:pos x="46" y="41"/>
                </a:cxn>
                <a:cxn ang="0">
                  <a:pos x="48" y="40"/>
                </a:cxn>
                <a:cxn ang="0">
                  <a:pos x="49" y="38"/>
                </a:cxn>
                <a:cxn ang="0">
                  <a:pos x="48" y="37"/>
                </a:cxn>
                <a:cxn ang="0">
                  <a:pos x="47" y="36"/>
                </a:cxn>
                <a:cxn ang="0">
                  <a:pos x="48" y="35"/>
                </a:cxn>
                <a:cxn ang="0">
                  <a:pos x="47" y="32"/>
                </a:cxn>
                <a:cxn ang="0">
                  <a:pos x="45" y="31"/>
                </a:cxn>
                <a:cxn ang="0">
                  <a:pos x="43" y="32"/>
                </a:cxn>
                <a:cxn ang="0">
                  <a:pos x="41" y="28"/>
                </a:cxn>
                <a:cxn ang="0">
                  <a:pos x="41" y="26"/>
                </a:cxn>
                <a:cxn ang="0">
                  <a:pos x="40" y="26"/>
                </a:cxn>
                <a:cxn ang="0">
                  <a:pos x="38" y="26"/>
                </a:cxn>
                <a:cxn ang="0">
                  <a:pos x="36" y="25"/>
                </a:cxn>
                <a:cxn ang="0">
                  <a:pos x="35" y="2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5" y="5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6" y="16"/>
                </a:cxn>
                <a:cxn ang="0">
                  <a:pos x="7" y="19"/>
                </a:cxn>
                <a:cxn ang="0">
                  <a:pos x="7" y="22"/>
                </a:cxn>
                <a:cxn ang="0">
                  <a:pos x="5" y="24"/>
                </a:cxn>
                <a:cxn ang="0">
                  <a:pos x="6" y="32"/>
                </a:cxn>
                <a:cxn ang="0">
                  <a:pos x="4" y="36"/>
                </a:cxn>
                <a:cxn ang="0">
                  <a:pos x="4" y="39"/>
                </a:cxn>
                <a:cxn ang="0">
                  <a:pos x="3" y="40"/>
                </a:cxn>
                <a:cxn ang="0">
                  <a:pos x="3" y="42"/>
                </a:cxn>
                <a:cxn ang="0">
                  <a:pos x="1" y="41"/>
                </a:cxn>
                <a:cxn ang="0">
                  <a:pos x="0" y="42"/>
                </a:cxn>
              </a:cxnLst>
              <a:rect l="0" t="0" r="r" b="b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4773" name="Group 69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584774" name="Freeform 70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6" y="19"/>
                  </a:cxn>
                  <a:cxn ang="0">
                    <a:pos x="8" y="16"/>
                  </a:cxn>
                  <a:cxn ang="0">
                    <a:pos x="16" y="11"/>
                  </a:cxn>
                  <a:cxn ang="0">
                    <a:pos x="13" y="5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75" name="Freeform 71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8" y="6"/>
                  </a:cxn>
                  <a:cxn ang="0">
                    <a:pos x="9" y="3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3" y="6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76" name="Freeform 72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77" name="Freeform 73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78" name="Freeform 74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79" name="Freeform 75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80" name="Freeform 76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781" name="Freeform 77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8" y="7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3" y="7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584782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1995</a:t>
            </a:r>
          </a:p>
        </p:txBody>
      </p:sp>
      <p:sp>
        <p:nvSpPr>
          <p:cNvPr id="584783" name="Text Box 79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4784" name="Text Box 80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	    15%–19% </a:t>
            </a:r>
          </a:p>
        </p:txBody>
      </p:sp>
      <p:sp>
        <p:nvSpPr>
          <p:cNvPr id="584785" name="Rectangle 81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4786" name="Rectangle 82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4787" name="Rectangle 83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4788" name="Rectangle 84"/>
          <p:cNvSpPr>
            <a:spLocks noChangeArrowheads="1"/>
          </p:cNvSpPr>
          <p:nvPr/>
        </p:nvSpPr>
        <p:spPr bwMode="auto">
          <a:xfrm>
            <a:off x="3352800" y="5943600"/>
            <a:ext cx="207963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4789" name="Rectangle 85"/>
          <p:cNvSpPr>
            <a:spLocks noChangeArrowheads="1"/>
          </p:cNvSpPr>
          <p:nvPr/>
        </p:nvSpPr>
        <p:spPr bwMode="auto">
          <a:xfrm>
            <a:off x="395288" y="5892800"/>
            <a:ext cx="41767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1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2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3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4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5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6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7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8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39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0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1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2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3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4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5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6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7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8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49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50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51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52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5753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85754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55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56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57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58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59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0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1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2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3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4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5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6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7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68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5769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0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1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2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3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4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5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6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7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78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5779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85780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81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5782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83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84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85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86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87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88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89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90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91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92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93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94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795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5796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85797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98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799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800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801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802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803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5804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5805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1996</a:t>
            </a:r>
          </a:p>
        </p:txBody>
      </p:sp>
      <p:sp>
        <p:nvSpPr>
          <p:cNvPr id="585806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5807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	    15%–19% </a:t>
            </a:r>
          </a:p>
        </p:txBody>
      </p:sp>
      <p:sp>
        <p:nvSpPr>
          <p:cNvPr id="585808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809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810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5811" name="Rectangle 83"/>
          <p:cNvSpPr>
            <a:spLocks noChangeArrowheads="1"/>
          </p:cNvSpPr>
          <p:nvPr/>
        </p:nvSpPr>
        <p:spPr bwMode="auto">
          <a:xfrm>
            <a:off x="3352800" y="5943600"/>
            <a:ext cx="207963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5812" name="Rectangle 84"/>
          <p:cNvSpPr>
            <a:spLocks noChangeArrowheads="1"/>
          </p:cNvSpPr>
          <p:nvPr/>
        </p:nvSpPr>
        <p:spPr bwMode="auto">
          <a:xfrm>
            <a:off x="395288" y="5892800"/>
            <a:ext cx="4100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55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56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57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58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59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0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1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2" name="Freeform 10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3" name="Freeform 11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4" name="Freeform 12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5" name="Freeform 13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6" name="Freeform 14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7" name="Freeform 15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8" name="Freeform 16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69" name="Freeform 17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70" name="Freeform 18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71" name="Freeform 19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72" name="Freeform 20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73" name="Freeform 21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74" name="Freeform 22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75" name="Freeform 23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6776" name="Group 24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86777" name="Freeform 25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78" name="Freeform 26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79" name="Freeform 27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0" name="Freeform 28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1" name="Freeform 29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2" name="Freeform 30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3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4" name="Freeform 32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5" name="Freeform 33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6" name="Freeform 34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7" name="Freeform 35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8" name="Freeform 36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89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90" name="Freeform 38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791" name="Freeform 39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6792" name="Freeform 40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93" name="Freeform 41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94" name="Freeform 42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95" name="Freeform 43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96" name="Freeform 44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97" name="Freeform 45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98" name="Freeform 46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799" name="Freeform 47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00" name="Freeform 48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01" name="Freeform 49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6802" name="Group 50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86803" name="Freeform 51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04" name="Freeform 52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86805" name="Group 53"/>
          <p:cNvGrpSpPr>
            <a:grpSpLocks/>
          </p:cNvGrpSpPr>
          <p:nvPr/>
        </p:nvGrpSpPr>
        <p:grpSpPr bwMode="auto">
          <a:xfrm>
            <a:off x="5172075" y="2917825"/>
            <a:ext cx="890588" cy="1571625"/>
            <a:chOff x="3665" y="1838"/>
            <a:chExt cx="631" cy="990"/>
          </a:xfrm>
        </p:grpSpPr>
        <p:sp>
          <p:nvSpPr>
            <p:cNvPr id="586806" name="Freeform 54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07" name="Freeform 55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4" y="45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4" y="49"/>
                </a:cxn>
                <a:cxn ang="0">
                  <a:pos x="5" y="52"/>
                </a:cxn>
                <a:cxn ang="0">
                  <a:pos x="6" y="56"/>
                </a:cxn>
                <a:cxn ang="0">
                  <a:pos x="4" y="59"/>
                </a:cxn>
                <a:cxn ang="0">
                  <a:pos x="4" y="60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2" y="71"/>
                </a:cxn>
                <a:cxn ang="0">
                  <a:pos x="2" y="70"/>
                </a:cxn>
                <a:cxn ang="0">
                  <a:pos x="5" y="70"/>
                </a:cxn>
                <a:cxn ang="0">
                  <a:pos x="8" y="69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3" y="71"/>
                </a:cxn>
                <a:cxn ang="0">
                  <a:pos x="14" y="68"/>
                </a:cxn>
                <a:cxn ang="0">
                  <a:pos x="16" y="68"/>
                </a:cxn>
                <a:cxn ang="0">
                  <a:pos x="17" y="69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7" y="66"/>
                </a:cxn>
                <a:cxn ang="0">
                  <a:pos x="28" y="63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7" y="53"/>
                </a:cxn>
                <a:cxn ang="0">
                  <a:pos x="38" y="52"/>
                </a:cxn>
                <a:cxn ang="0">
                  <a:pos x="40" y="51"/>
                </a:cxn>
                <a:cxn ang="0">
                  <a:pos x="40" y="50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40" y="45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08" name="Freeform 56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6809" name="Freeform 57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0" name="Freeform 58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1" name="Freeform 59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2" name="Freeform 60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3" name="Freeform 61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4" name="Freeform 62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5" name="Freeform 63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6" name="Freeform 64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7" name="Freeform 65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8" name="Freeform 66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19" name="Freeform 67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20" name="Freeform 68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6821" name="Group 69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86822" name="Freeform 70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23" name="Freeform 71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24" name="Freeform 72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25" name="Freeform 73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26" name="Freeform 74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27" name="Freeform 75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28" name="Freeform 76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6829" name="Freeform 77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6830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1997</a:t>
            </a:r>
          </a:p>
        </p:txBody>
      </p:sp>
      <p:sp>
        <p:nvSpPr>
          <p:cNvPr id="586831" name="Text Box 79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6832" name="Text Box 80"/>
          <p:cNvSpPr txBox="1">
            <a:spLocks noChangeArrowheads="1"/>
          </p:cNvSpPr>
          <p:nvPr/>
        </p:nvSpPr>
        <p:spPr bwMode="auto">
          <a:xfrm>
            <a:off x="685800" y="58674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≥20%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6833" name="Rectangle 81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34" name="Rectangle 82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35" name="Rectangle 83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6836" name="Rectangle 84"/>
          <p:cNvSpPr>
            <a:spLocks noChangeArrowheads="1"/>
          </p:cNvSpPr>
          <p:nvPr/>
        </p:nvSpPr>
        <p:spPr bwMode="auto">
          <a:xfrm>
            <a:off x="3352800" y="5943600"/>
            <a:ext cx="21590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37" name="Rectangle 85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6838" name="Rectangle 86"/>
          <p:cNvSpPr>
            <a:spLocks noChangeArrowheads="1"/>
          </p:cNvSpPr>
          <p:nvPr/>
        </p:nvSpPr>
        <p:spPr bwMode="auto">
          <a:xfrm>
            <a:off x="395288" y="5892800"/>
            <a:ext cx="50149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79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0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1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2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3" name="Freeform 7"/>
          <p:cNvSpPr>
            <a:spLocks/>
          </p:cNvSpPr>
          <p:nvPr/>
        </p:nvSpPr>
        <p:spPr bwMode="auto">
          <a:xfrm>
            <a:off x="4651375" y="27273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4" name="Freeform 8"/>
          <p:cNvSpPr>
            <a:spLocks/>
          </p:cNvSpPr>
          <p:nvPr/>
        </p:nvSpPr>
        <p:spPr bwMode="auto">
          <a:xfrm>
            <a:off x="4730750" y="31146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5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6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7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8" name="Freeform 12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89" name="Freeform 13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0" name="Freeform 14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1" name="Freeform 15"/>
          <p:cNvSpPr>
            <a:spLocks/>
          </p:cNvSpPr>
          <p:nvPr/>
        </p:nvSpPr>
        <p:spPr bwMode="auto">
          <a:xfrm>
            <a:off x="4845050" y="36480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2" name="Freeform 16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3" name="Freeform 17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4" name="Freeform 18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5" name="Freeform 19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6" name="Freeform 20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7" name="Freeform 21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8" name="Freeform 22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799" name="Freeform 23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0" name="Freeform 24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1" name="Freeform 25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2" name="Freeform 26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3" name="Freeform 27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4" name="Freeform 28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5" name="Freeform 29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6" name="Freeform 30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7" name="Freeform 31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8" name="Freeform 32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09" name="Freeform 33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10" name="Freeform 34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7811" name="Group 35"/>
          <p:cNvGrpSpPr>
            <a:grpSpLocks/>
          </p:cNvGrpSpPr>
          <p:nvPr/>
        </p:nvGrpSpPr>
        <p:grpSpPr bwMode="auto">
          <a:xfrm>
            <a:off x="1027113" y="2197100"/>
            <a:ext cx="5443537" cy="3079750"/>
            <a:chOff x="728" y="1384"/>
            <a:chExt cx="3858" cy="1940"/>
          </a:xfrm>
        </p:grpSpPr>
        <p:sp>
          <p:nvSpPr>
            <p:cNvPr id="587812" name="Freeform 36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13" name="Freeform 37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7814" name="Group 38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68" y="2832"/>
              <a:chExt cx="1203" cy="876"/>
            </a:xfrm>
          </p:grpSpPr>
          <p:sp>
            <p:nvSpPr>
              <p:cNvPr id="587815" name="Freeform 39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26" y="40"/>
                  </a:cxn>
                  <a:cxn ang="0">
                    <a:pos x="18" y="50"/>
                  </a:cxn>
                  <a:cxn ang="0">
                    <a:pos x="16" y="43"/>
                  </a:cxn>
                  <a:cxn ang="0">
                    <a:pos x="5" y="55"/>
                  </a:cxn>
                  <a:cxn ang="0">
                    <a:pos x="11" y="64"/>
                  </a:cxn>
                  <a:cxn ang="0">
                    <a:pos x="27" y="61"/>
                  </a:cxn>
                  <a:cxn ang="0">
                    <a:pos x="22" y="74"/>
                  </a:cxn>
                  <a:cxn ang="0">
                    <a:pos x="18" y="79"/>
                  </a:cxn>
                  <a:cxn ang="0">
                    <a:pos x="10" y="82"/>
                  </a:cxn>
                  <a:cxn ang="0">
                    <a:pos x="6" y="98"/>
                  </a:cxn>
                  <a:cxn ang="0">
                    <a:pos x="11" y="107"/>
                  </a:cxn>
                  <a:cxn ang="0">
                    <a:pos x="22" y="112"/>
                  </a:cxn>
                  <a:cxn ang="0">
                    <a:pos x="22" y="120"/>
                  </a:cxn>
                  <a:cxn ang="0">
                    <a:pos x="35" y="123"/>
                  </a:cxn>
                  <a:cxn ang="0">
                    <a:pos x="42" y="125"/>
                  </a:cxn>
                  <a:cxn ang="0">
                    <a:pos x="29" y="141"/>
                  </a:cxn>
                  <a:cxn ang="0">
                    <a:pos x="19" y="147"/>
                  </a:cxn>
                  <a:cxn ang="0">
                    <a:pos x="3" y="155"/>
                  </a:cxn>
                  <a:cxn ang="0">
                    <a:pos x="3" y="160"/>
                  </a:cxn>
                  <a:cxn ang="0">
                    <a:pos x="29" y="149"/>
                  </a:cxn>
                  <a:cxn ang="0">
                    <a:pos x="62" y="120"/>
                  </a:cxn>
                  <a:cxn ang="0">
                    <a:pos x="59" y="117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73" y="109"/>
                  </a:cxn>
                  <a:cxn ang="0">
                    <a:pos x="72" y="114"/>
                  </a:cxn>
                  <a:cxn ang="0">
                    <a:pos x="86" y="106"/>
                  </a:cxn>
                  <a:cxn ang="0">
                    <a:pos x="86" y="98"/>
                  </a:cxn>
                  <a:cxn ang="0">
                    <a:pos x="107" y="103"/>
                  </a:cxn>
                  <a:cxn ang="0">
                    <a:pos x="121" y="101"/>
                  </a:cxn>
                  <a:cxn ang="0">
                    <a:pos x="145" y="109"/>
                  </a:cxn>
                  <a:cxn ang="0">
                    <a:pos x="153" y="119"/>
                  </a:cxn>
                  <a:cxn ang="0">
                    <a:pos x="166" y="128"/>
                  </a:cxn>
                  <a:cxn ang="0">
                    <a:pos x="188" y="130"/>
                  </a:cxn>
                  <a:cxn ang="0">
                    <a:pos x="185" y="117"/>
                  </a:cxn>
                  <a:cxn ang="0">
                    <a:pos x="176" y="115"/>
                  </a:cxn>
                  <a:cxn ang="0">
                    <a:pos x="163" y="106"/>
                  </a:cxn>
                  <a:cxn ang="0">
                    <a:pos x="147" y="95"/>
                  </a:cxn>
                  <a:cxn ang="0">
                    <a:pos x="141" y="103"/>
                  </a:cxn>
                  <a:cxn ang="0">
                    <a:pos x="129" y="93"/>
                  </a:cxn>
                  <a:cxn ang="0">
                    <a:pos x="117" y="80"/>
                  </a:cxn>
                  <a:cxn ang="0">
                    <a:pos x="102" y="21"/>
                  </a:cxn>
                  <a:cxn ang="0">
                    <a:pos x="90" y="5"/>
                  </a:cxn>
                  <a:cxn ang="0">
                    <a:pos x="69" y="5"/>
                  </a:cxn>
                  <a:cxn ang="0">
                    <a:pos x="59" y="5"/>
                  </a:cxn>
                  <a:cxn ang="0">
                    <a:pos x="45" y="0"/>
                  </a:cxn>
                  <a:cxn ang="0">
                    <a:pos x="35" y="4"/>
                  </a:cxn>
                  <a:cxn ang="0">
                    <a:pos x="24" y="13"/>
                  </a:cxn>
                  <a:cxn ang="0">
                    <a:pos x="19" y="21"/>
                  </a:cxn>
                  <a:cxn ang="0">
                    <a:pos x="10" y="26"/>
                  </a:cxn>
                </a:cxnLst>
                <a:rect l="0" t="0" r="r" b="b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16" name="Freeform 40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17" name="Freeform 41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18" name="Freeform 42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19" name="Freeform 43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0" name="Freeform 44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1" name="Freeform 45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2" name="Freeform 46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3" name="Freeform 47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4" name="Freeform 48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5" name="Freeform 49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6" name="Freeform 50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7" name="Freeform 51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8" name="Freeform 52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29" name="Freeform 53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7830" name="Freeform 54"/>
            <p:cNvSpPr>
              <a:spLocks/>
            </p:cNvSpPr>
            <p:nvPr/>
          </p:nvSpPr>
          <p:spPr bwMode="auto">
            <a:xfrm>
              <a:off x="3474" y="2596"/>
              <a:ext cx="395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7831" name="Group 55"/>
            <p:cNvGrpSpPr>
              <a:grpSpLocks/>
            </p:cNvGrpSpPr>
            <p:nvPr/>
          </p:nvGrpSpPr>
          <p:grpSpPr bwMode="auto">
            <a:xfrm>
              <a:off x="3669" y="1384"/>
              <a:ext cx="523" cy="468"/>
              <a:chOff x="3562" y="1636"/>
              <a:chExt cx="497" cy="468"/>
            </a:xfrm>
          </p:grpSpPr>
          <p:sp>
            <p:nvSpPr>
              <p:cNvPr id="587832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5" y="58"/>
                  </a:cxn>
                  <a:cxn ang="0">
                    <a:pos x="48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1" y="42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5" y="35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38" y="17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7" y="10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6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2" y="69"/>
                  </a:cxn>
                  <a:cxn ang="0">
                    <a:pos x="0" y="71"/>
                  </a:cxn>
                </a:cxnLst>
                <a:rect l="0" t="0" r="r" b="b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7833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8" y="13"/>
                  </a:cxn>
                  <a:cxn ang="0">
                    <a:pos x="20" y="6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28" y="4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8" y="10"/>
                  </a:cxn>
                  <a:cxn ang="0">
                    <a:pos x="39" y="15"/>
                  </a:cxn>
                  <a:cxn ang="0">
                    <a:pos x="43" y="16"/>
                  </a:cxn>
                  <a:cxn ang="0">
                    <a:pos x="44" y="17"/>
                  </a:cxn>
                  <a:cxn ang="0">
                    <a:pos x="49" y="13"/>
                  </a:cxn>
                  <a:cxn ang="0">
                    <a:pos x="64" y="8"/>
                  </a:cxn>
                  <a:cxn ang="0">
                    <a:pos x="63" y="11"/>
                  </a:cxn>
                  <a:cxn ang="0">
                    <a:pos x="66" y="14"/>
                  </a:cxn>
                  <a:cxn ang="0">
                    <a:pos x="72" y="13"/>
                  </a:cxn>
                  <a:cxn ang="0">
                    <a:pos x="76" y="18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79" y="21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2" y="21"/>
                  </a:cxn>
                  <a:cxn ang="0">
                    <a:pos x="57" y="23"/>
                  </a:cxn>
                  <a:cxn ang="0">
                    <a:pos x="55" y="25"/>
                  </a:cxn>
                  <a:cxn ang="0">
                    <a:pos x="50" y="25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4" y="28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5" y="36"/>
                  </a:cxn>
                  <a:cxn ang="0">
                    <a:pos x="32" y="36"/>
                  </a:cxn>
                  <a:cxn ang="0">
                    <a:pos x="30" y="29"/>
                  </a:cxn>
                  <a:cxn ang="0">
                    <a:pos x="29" y="28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16" y="24"/>
                  </a:cxn>
                  <a:cxn ang="0">
                    <a:pos x="4" y="19"/>
                  </a:cxn>
                  <a:cxn ang="0">
                    <a:pos x="0" y="17"/>
                  </a:cxn>
                </a:cxnLst>
                <a:rect l="0" t="0" r="r" b="b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7834" name="Freeform 58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35" name="Freeform 59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7836" name="Freeform 60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37" name="Freeform 61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38" name="Freeform 62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39" name="Freeform 63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40" name="Freeform 64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41" name="Freeform 65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42" name="Freeform 66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43" name="Freeform 67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44" name="Freeform 68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7845" name="Group 69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87846" name="Freeform 70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47" name="Freeform 71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48" name="Freeform 72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49" name="Freeform 73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50" name="Freeform 74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51" name="Freeform 75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52" name="Freeform 76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7853" name="Freeform 77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7854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1998</a:t>
            </a:r>
          </a:p>
        </p:txBody>
      </p:sp>
      <p:sp>
        <p:nvSpPr>
          <p:cNvPr id="587855" name="Text Box 79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7856" name="Text Box 80"/>
          <p:cNvSpPr txBox="1">
            <a:spLocks noChangeArrowheads="1"/>
          </p:cNvSpPr>
          <p:nvPr/>
        </p:nvSpPr>
        <p:spPr bwMode="auto">
          <a:xfrm>
            <a:off x="685800" y="58674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≥20%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7857" name="Rectangle 81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58" name="Rectangle 82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59" name="Rectangle 83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7860" name="Rectangle 84"/>
          <p:cNvSpPr>
            <a:spLocks noChangeArrowheads="1"/>
          </p:cNvSpPr>
          <p:nvPr/>
        </p:nvSpPr>
        <p:spPr bwMode="auto">
          <a:xfrm>
            <a:off x="3429000" y="5943600"/>
            <a:ext cx="21590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61" name="Rectangle 85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7862" name="Rectangle 86"/>
          <p:cNvSpPr>
            <a:spLocks noChangeArrowheads="1"/>
          </p:cNvSpPr>
          <p:nvPr/>
        </p:nvSpPr>
        <p:spPr bwMode="auto">
          <a:xfrm>
            <a:off x="381000" y="5867400"/>
            <a:ext cx="4876800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Freeform 2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03" name="Freeform 3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04" name="Freeform 4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05" name="Freeform 5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06" name="Freeform 6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07" name="Freeform 7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08" name="Freeform 8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09" name="Freeform 9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64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10" name="Freeform 10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11" name="Freeform 11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12" name="Freeform 12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8813" name="Group 13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88814" name="Freeform 14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15" name="Freeform 15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16" name="Freeform 16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17" name="Freeform 17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18" name="Freeform 18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19" name="Freeform 19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0" name="Freeform 20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1" name="Freeform 21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2" name="Freeform 22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3" name="Freeform 23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4" name="Freeform 24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5" name="Freeform 25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6" name="Freeform 26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7" name="Freeform 27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28" name="Freeform 28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8829" name="Freeform 29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0" name="Freeform 30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1" name="Freeform 31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2" name="Freeform 32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3" name="Freeform 33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4" name="Freeform 34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5" name="Freeform 35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4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6" name="Freeform 36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7" name="Freeform 37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8" name="Freeform 38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39" name="Freeform 39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8840" name="Group 40"/>
          <p:cNvGrpSpPr>
            <a:grpSpLocks/>
          </p:cNvGrpSpPr>
          <p:nvPr/>
        </p:nvGrpSpPr>
        <p:grpSpPr bwMode="auto">
          <a:xfrm>
            <a:off x="3600450" y="2003425"/>
            <a:ext cx="3103563" cy="3082925"/>
            <a:chOff x="2552" y="1262"/>
            <a:chExt cx="2199" cy="1942"/>
          </a:xfrm>
        </p:grpSpPr>
        <p:sp>
          <p:nvSpPr>
            <p:cNvPr id="588841" name="Freeform 41"/>
            <p:cNvSpPr>
              <a:spLocks/>
            </p:cNvSpPr>
            <p:nvPr/>
          </p:nvSpPr>
          <p:spPr bwMode="auto">
            <a:xfrm>
              <a:off x="2843" y="1262"/>
              <a:ext cx="457" cy="269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5" y="0"/>
                </a:cxn>
                <a:cxn ang="0">
                  <a:pos x="44" y="3"/>
                </a:cxn>
                <a:cxn ang="0">
                  <a:pos x="82" y="4"/>
                </a:cxn>
                <a:cxn ang="0">
                  <a:pos x="82" y="5"/>
                </a:cxn>
                <a:cxn ang="0">
                  <a:pos x="83" y="9"/>
                </a:cxn>
                <a:cxn ang="0">
                  <a:pos x="83" y="10"/>
                </a:cxn>
                <a:cxn ang="0">
                  <a:pos x="82" y="13"/>
                </a:cxn>
                <a:cxn ang="0">
                  <a:pos x="82" y="18"/>
                </a:cxn>
                <a:cxn ang="0">
                  <a:pos x="84" y="23"/>
                </a:cxn>
                <a:cxn ang="0">
                  <a:pos x="85" y="25"/>
                </a:cxn>
                <a:cxn ang="0">
                  <a:pos x="86" y="30"/>
                </a:cxn>
                <a:cxn ang="0">
                  <a:pos x="86" y="38"/>
                </a:cxn>
                <a:cxn ang="0">
                  <a:pos x="87" y="40"/>
                </a:cxn>
                <a:cxn ang="0">
                  <a:pos x="87" y="43"/>
                </a:cxn>
                <a:cxn ang="0">
                  <a:pos x="87" y="44"/>
                </a:cxn>
                <a:cxn ang="0">
                  <a:pos x="89" y="51"/>
                </a:cxn>
                <a:cxn ang="0">
                  <a:pos x="89" y="53"/>
                </a:cxn>
                <a:cxn ang="0">
                  <a:pos x="89" y="55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2" name="Freeform 42"/>
            <p:cNvSpPr>
              <a:spLocks/>
            </p:cNvSpPr>
            <p:nvPr/>
          </p:nvSpPr>
          <p:spPr bwMode="auto">
            <a:xfrm>
              <a:off x="2807" y="1760"/>
              <a:ext cx="571" cy="2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0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6" y="6"/>
                </a:cxn>
                <a:cxn ang="0">
                  <a:pos x="78" y="5"/>
                </a:cxn>
                <a:cxn ang="0">
                  <a:pos x="79" y="6"/>
                </a:cxn>
                <a:cxn ang="0">
                  <a:pos x="80" y="9"/>
                </a:cxn>
                <a:cxn ang="0">
                  <a:pos x="82" y="9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7" y="7"/>
                </a:cxn>
                <a:cxn ang="0">
                  <a:pos x="89" y="8"/>
                </a:cxn>
                <a:cxn ang="0">
                  <a:pos x="94" y="11"/>
                </a:cxn>
                <a:cxn ang="0">
                  <a:pos x="97" y="13"/>
                </a:cxn>
                <a:cxn ang="0">
                  <a:pos x="97" y="15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98" y="19"/>
                </a:cxn>
                <a:cxn ang="0">
                  <a:pos x="99" y="21"/>
                </a:cxn>
                <a:cxn ang="0">
                  <a:pos x="100" y="24"/>
                </a:cxn>
                <a:cxn ang="0">
                  <a:pos x="101" y="25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3" y="29"/>
                </a:cxn>
                <a:cxn ang="0">
                  <a:pos x="104" y="30"/>
                </a:cxn>
                <a:cxn ang="0">
                  <a:pos x="103" y="32"/>
                </a:cxn>
                <a:cxn ang="0">
                  <a:pos x="103" y="34"/>
                </a:cxn>
                <a:cxn ang="0">
                  <a:pos x="105" y="35"/>
                </a:cxn>
                <a:cxn ang="0">
                  <a:pos x="105" y="37"/>
                </a:cxn>
                <a:cxn ang="0">
                  <a:pos x="104" y="38"/>
                </a:cxn>
                <a:cxn ang="0">
                  <a:pos x="105" y="39"/>
                </a:cxn>
                <a:cxn ang="0">
                  <a:pos x="106" y="41"/>
                </a:cxn>
                <a:cxn ang="0">
                  <a:pos x="105" y="42"/>
                </a:cxn>
                <a:cxn ang="0">
                  <a:pos x="106" y="44"/>
                </a:cxn>
                <a:cxn ang="0">
                  <a:pos x="106" y="45"/>
                </a:cxn>
                <a:cxn ang="0">
                  <a:pos x="107" y="46"/>
                </a:cxn>
                <a:cxn ang="0">
                  <a:pos x="108" y="48"/>
                </a:cxn>
                <a:cxn ang="0">
                  <a:pos x="109" y="50"/>
                </a:cxn>
                <a:cxn ang="0">
                  <a:pos x="111" y="52"/>
                </a:cxn>
                <a:cxn ang="0">
                  <a:pos x="111" y="53"/>
                </a:cxn>
                <a:cxn ang="0">
                  <a:pos x="111" y="54"/>
                </a:cxn>
                <a:cxn ang="0">
                  <a:pos x="111" y="55"/>
                </a:cxn>
                <a:cxn ang="0">
                  <a:pos x="25" y="53"/>
                </a:cxn>
                <a:cxn ang="0">
                  <a:pos x="26" y="3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3" name="Freeform 43"/>
            <p:cNvSpPr>
              <a:spLocks/>
            </p:cNvSpPr>
            <p:nvPr/>
          </p:nvSpPr>
          <p:spPr bwMode="auto">
            <a:xfrm>
              <a:off x="2848" y="2262"/>
              <a:ext cx="595" cy="29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0" y="9"/>
                </a:cxn>
                <a:cxn ang="0">
                  <a:pos x="40" y="44"/>
                </a:cxn>
                <a:cxn ang="0">
                  <a:pos x="42" y="45"/>
                </a:cxn>
                <a:cxn ang="0">
                  <a:pos x="45" y="48"/>
                </a:cxn>
                <a:cxn ang="0">
                  <a:pos x="48" y="47"/>
                </a:cxn>
                <a:cxn ang="0">
                  <a:pos x="50" y="48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57" y="52"/>
                </a:cxn>
                <a:cxn ang="0">
                  <a:pos x="59" y="51"/>
                </a:cxn>
                <a:cxn ang="0">
                  <a:pos x="61" y="53"/>
                </a:cxn>
                <a:cxn ang="0">
                  <a:pos x="65" y="53"/>
                </a:cxn>
                <a:cxn ang="0">
                  <a:pos x="67" y="55"/>
                </a:cxn>
                <a:cxn ang="0">
                  <a:pos x="68" y="57"/>
                </a:cxn>
                <a:cxn ang="0">
                  <a:pos x="71" y="56"/>
                </a:cxn>
                <a:cxn ang="0">
                  <a:pos x="75" y="58"/>
                </a:cxn>
                <a:cxn ang="0">
                  <a:pos x="77" y="57"/>
                </a:cxn>
                <a:cxn ang="0">
                  <a:pos x="79" y="57"/>
                </a:cxn>
                <a:cxn ang="0">
                  <a:pos x="79" y="60"/>
                </a:cxn>
                <a:cxn ang="0">
                  <a:pos x="80" y="58"/>
                </a:cxn>
                <a:cxn ang="0">
                  <a:pos x="82" y="56"/>
                </a:cxn>
                <a:cxn ang="0">
                  <a:pos x="83" y="57"/>
                </a:cxn>
                <a:cxn ang="0">
                  <a:pos x="85" y="58"/>
                </a:cxn>
                <a:cxn ang="0">
                  <a:pos x="87" y="57"/>
                </a:cxn>
                <a:cxn ang="0">
                  <a:pos x="87" y="58"/>
                </a:cxn>
                <a:cxn ang="0">
                  <a:pos x="90" y="60"/>
                </a:cxn>
                <a:cxn ang="0">
                  <a:pos x="93" y="58"/>
                </a:cxn>
                <a:cxn ang="0">
                  <a:pos x="99" y="56"/>
                </a:cxn>
                <a:cxn ang="0">
                  <a:pos x="101" y="56"/>
                </a:cxn>
                <a:cxn ang="0">
                  <a:pos x="106" y="56"/>
                </a:cxn>
                <a:cxn ang="0">
                  <a:pos x="113" y="59"/>
                </a:cxn>
                <a:cxn ang="0">
                  <a:pos x="115" y="60"/>
                </a:cxn>
                <a:cxn ang="0">
                  <a:pos x="116" y="31"/>
                </a:cxn>
                <a:cxn ang="0">
                  <a:pos x="114" y="3"/>
                </a:cxn>
              </a:cxnLst>
              <a:rect l="0" t="0" r="r" b="b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4" name="Freeform 44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4"/>
                </a:cxn>
                <a:cxn ang="0">
                  <a:pos x="67" y="6"/>
                </a:cxn>
                <a:cxn ang="0">
                  <a:pos x="69" y="13"/>
                </a:cxn>
                <a:cxn ang="0">
                  <a:pos x="74" y="16"/>
                </a:cxn>
                <a:cxn ang="0">
                  <a:pos x="75" y="18"/>
                </a:cxn>
                <a:cxn ang="0">
                  <a:pos x="78" y="21"/>
                </a:cxn>
                <a:cxn ang="0">
                  <a:pos x="82" y="26"/>
                </a:cxn>
                <a:cxn ang="0">
                  <a:pos x="80" y="29"/>
                </a:cxn>
                <a:cxn ang="0">
                  <a:pos x="80" y="31"/>
                </a:cxn>
                <a:cxn ang="0">
                  <a:pos x="75" y="34"/>
                </a:cxn>
                <a:cxn ang="0">
                  <a:pos x="72" y="35"/>
                </a:cxn>
                <a:cxn ang="0">
                  <a:pos x="70" y="38"/>
                </a:cxn>
                <a:cxn ang="0">
                  <a:pos x="72" y="41"/>
                </a:cxn>
                <a:cxn ang="0">
                  <a:pos x="72" y="44"/>
                </a:cxn>
                <a:cxn ang="0">
                  <a:pos x="68" y="50"/>
                </a:cxn>
                <a:cxn ang="0">
                  <a:pos x="67" y="53"/>
                </a:cxn>
                <a:cxn ang="0">
                  <a:pos x="63" y="50"/>
                </a:cxn>
                <a:cxn ang="0">
                  <a:pos x="11" y="51"/>
                </a:cxn>
                <a:cxn ang="0">
                  <a:pos x="11" y="48"/>
                </a:cxn>
                <a:cxn ang="0">
                  <a:pos x="9" y="45"/>
                </a:cxn>
                <a:cxn ang="0">
                  <a:pos x="10" y="42"/>
                </a:cxn>
                <a:cxn ang="0">
                  <a:pos x="8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3" y="26"/>
                </a:cxn>
                <a:cxn ang="0">
                  <a:pos x="4" y="23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5" name="Freeform 45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77" y="71"/>
                </a:cxn>
                <a:cxn ang="0">
                  <a:pos x="77" y="74"/>
                </a:cxn>
                <a:cxn ang="0">
                  <a:pos x="74" y="77"/>
                </a:cxn>
                <a:cxn ang="0">
                  <a:pos x="83" y="78"/>
                </a:cxn>
                <a:cxn ang="0">
                  <a:pos x="83" y="74"/>
                </a:cxn>
                <a:cxn ang="0">
                  <a:pos x="85" y="69"/>
                </a:cxn>
                <a:cxn ang="0">
                  <a:pos x="88" y="67"/>
                </a:cxn>
                <a:cxn ang="0">
                  <a:pos x="89" y="67"/>
                </a:cxn>
                <a:cxn ang="0">
                  <a:pos x="90" y="61"/>
                </a:cxn>
                <a:cxn ang="0">
                  <a:pos x="89" y="60"/>
                </a:cxn>
                <a:cxn ang="0">
                  <a:pos x="88" y="59"/>
                </a:cxn>
                <a:cxn ang="0">
                  <a:pos x="87" y="60"/>
                </a:cxn>
                <a:cxn ang="0">
                  <a:pos x="84" y="56"/>
                </a:cxn>
                <a:cxn ang="0">
                  <a:pos x="85" y="54"/>
                </a:cxn>
                <a:cxn ang="0">
                  <a:pos x="84" y="52"/>
                </a:cxn>
                <a:cxn ang="0">
                  <a:pos x="79" y="46"/>
                </a:cxn>
                <a:cxn ang="0">
                  <a:pos x="74" y="43"/>
                </a:cxn>
                <a:cxn ang="0">
                  <a:pos x="71" y="38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0" y="27"/>
                </a:cxn>
                <a:cxn ang="0">
                  <a:pos x="68" y="29"/>
                </a:cxn>
                <a:cxn ang="0">
                  <a:pos x="65" y="22"/>
                </a:cxn>
                <a:cxn ang="0">
                  <a:pos x="60" y="18"/>
                </a:cxn>
                <a:cxn ang="0">
                  <a:pos x="56" y="13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6" y="72"/>
                </a:cxn>
              </a:cxnLst>
              <a:rect l="0" t="0" r="r" b="b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6" name="Freeform 46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7" name="Freeform 47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89" y="3"/>
                </a:cxn>
                <a:cxn ang="0">
                  <a:pos x="87" y="4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7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5" y="26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29" y="37"/>
                </a:cxn>
                <a:cxn ang="0">
                  <a:pos x="65" y="34"/>
                </a:cxn>
                <a:cxn ang="0">
                  <a:pos x="78" y="32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1" y="27"/>
                </a:cxn>
                <a:cxn ang="0">
                  <a:pos x="82" y="26"/>
                </a:cxn>
                <a:cxn ang="0">
                  <a:pos x="81" y="25"/>
                </a:cxn>
                <a:cxn ang="0">
                  <a:pos x="82" y="24"/>
                </a:cxn>
                <a:cxn ang="0">
                  <a:pos x="83" y="23"/>
                </a:cxn>
                <a:cxn ang="0">
                  <a:pos x="86" y="22"/>
                </a:cxn>
                <a:cxn ang="0">
                  <a:pos x="89" y="21"/>
                </a:cxn>
                <a:cxn ang="0">
                  <a:pos x="92" y="18"/>
                </a:cxn>
                <a:cxn ang="0">
                  <a:pos x="93" y="18"/>
                </a:cxn>
                <a:cxn ang="0">
                  <a:pos x="95" y="16"/>
                </a:cxn>
                <a:cxn ang="0">
                  <a:pos x="96" y="14"/>
                </a:cxn>
                <a:cxn ang="0">
                  <a:pos x="96" y="14"/>
                </a:cxn>
                <a:cxn ang="0">
                  <a:pos x="97" y="14"/>
                </a:cxn>
                <a:cxn ang="0">
                  <a:pos x="98" y="14"/>
                </a:cxn>
                <a:cxn ang="0">
                  <a:pos x="98" y="13"/>
                </a:cxn>
                <a:cxn ang="0">
                  <a:pos x="99" y="12"/>
                </a:cxn>
                <a:cxn ang="0">
                  <a:pos x="99" y="12"/>
                </a:cxn>
                <a:cxn ang="0">
                  <a:pos x="100" y="13"/>
                </a:cxn>
                <a:cxn ang="0">
                  <a:pos x="101" y="12"/>
                </a:cxn>
                <a:cxn ang="0">
                  <a:pos x="101" y="12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6" y="10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4"/>
                </a:cxn>
                <a:cxn ang="0">
                  <a:pos x="111" y="3"/>
                </a:cxn>
                <a:cxn ang="0">
                  <a:pos x="111" y="1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8" name="Freeform 48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49" name="Freeform 49"/>
            <p:cNvSpPr>
              <a:spLocks/>
            </p:cNvSpPr>
            <p:nvPr/>
          </p:nvSpPr>
          <p:spPr bwMode="auto">
            <a:xfrm>
              <a:off x="4141" y="2179"/>
              <a:ext cx="610" cy="249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4" y="39"/>
                </a:cxn>
                <a:cxn ang="0">
                  <a:pos x="5" y="36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3" y="25"/>
                </a:cxn>
                <a:cxn ang="0">
                  <a:pos x="28" y="23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7" y="13"/>
                </a:cxn>
                <a:cxn ang="0">
                  <a:pos x="42" y="12"/>
                </a:cxn>
                <a:cxn ang="0">
                  <a:pos x="113" y="1"/>
                </a:cxn>
                <a:cxn ang="0">
                  <a:pos x="114" y="2"/>
                </a:cxn>
                <a:cxn ang="0">
                  <a:pos x="116" y="5"/>
                </a:cxn>
                <a:cxn ang="0">
                  <a:pos x="116" y="6"/>
                </a:cxn>
                <a:cxn ang="0">
                  <a:pos x="114" y="5"/>
                </a:cxn>
                <a:cxn ang="0">
                  <a:pos x="113" y="6"/>
                </a:cxn>
                <a:cxn ang="0">
                  <a:pos x="109" y="8"/>
                </a:cxn>
                <a:cxn ang="0">
                  <a:pos x="105" y="11"/>
                </a:cxn>
                <a:cxn ang="0">
                  <a:pos x="106" y="12"/>
                </a:cxn>
                <a:cxn ang="0">
                  <a:pos x="112" y="9"/>
                </a:cxn>
                <a:cxn ang="0">
                  <a:pos x="114" y="11"/>
                </a:cxn>
                <a:cxn ang="0">
                  <a:pos x="115" y="11"/>
                </a:cxn>
                <a:cxn ang="0">
                  <a:pos x="118" y="9"/>
                </a:cxn>
                <a:cxn ang="0">
                  <a:pos x="119" y="14"/>
                </a:cxn>
                <a:cxn ang="0">
                  <a:pos x="117" y="17"/>
                </a:cxn>
                <a:cxn ang="0">
                  <a:pos x="114" y="19"/>
                </a:cxn>
                <a:cxn ang="0">
                  <a:pos x="110" y="20"/>
                </a:cxn>
                <a:cxn ang="0">
                  <a:pos x="109" y="19"/>
                </a:cxn>
                <a:cxn ang="0">
                  <a:pos x="108" y="18"/>
                </a:cxn>
                <a:cxn ang="0">
                  <a:pos x="108" y="21"/>
                </a:cxn>
                <a:cxn ang="0">
                  <a:pos x="109" y="22"/>
                </a:cxn>
                <a:cxn ang="0">
                  <a:pos x="110" y="24"/>
                </a:cxn>
                <a:cxn ang="0">
                  <a:pos x="105" y="27"/>
                </a:cxn>
                <a:cxn ang="0">
                  <a:pos x="105" y="29"/>
                </a:cxn>
                <a:cxn ang="0">
                  <a:pos x="112" y="27"/>
                </a:cxn>
                <a:cxn ang="0">
                  <a:pos x="114" y="27"/>
                </a:cxn>
                <a:cxn ang="0">
                  <a:pos x="109" y="32"/>
                </a:cxn>
                <a:cxn ang="0">
                  <a:pos x="103" y="36"/>
                </a:cxn>
                <a:cxn ang="0">
                  <a:pos x="102" y="37"/>
                </a:cxn>
                <a:cxn ang="0">
                  <a:pos x="96" y="44"/>
                </a:cxn>
                <a:cxn ang="0">
                  <a:pos x="93" y="50"/>
                </a:cxn>
                <a:cxn ang="0">
                  <a:pos x="69" y="39"/>
                </a:cxn>
                <a:cxn ang="0">
                  <a:pos x="50" y="36"/>
                </a:cxn>
                <a:cxn ang="0">
                  <a:pos x="49" y="36"/>
                </a:cxn>
                <a:cxn ang="0">
                  <a:pos x="30" y="37"/>
                </a:cxn>
                <a:cxn ang="0">
                  <a:pos x="26" y="40"/>
                </a:cxn>
                <a:cxn ang="0">
                  <a:pos x="0" y="45"/>
                </a:cxn>
              </a:cxnLst>
              <a:rect l="0" t="0" r="r" b="b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50" name="Freeform 50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51" name="Freeform 51"/>
            <p:cNvSpPr>
              <a:spLocks/>
            </p:cNvSpPr>
            <p:nvPr/>
          </p:nvSpPr>
          <p:spPr bwMode="auto">
            <a:xfrm>
              <a:off x="3433" y="2306"/>
              <a:ext cx="344" cy="3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2" y="3"/>
                </a:cxn>
                <a:cxn ang="0">
                  <a:pos x="61" y="5"/>
                </a:cxn>
                <a:cxn ang="0">
                  <a:pos x="60" y="6"/>
                </a:cxn>
                <a:cxn ang="0">
                  <a:pos x="58" y="8"/>
                </a:cxn>
                <a:cxn ang="0">
                  <a:pos x="58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10"/>
                </a:cxn>
                <a:cxn ang="0">
                  <a:pos x="66" y="12"/>
                </a:cxn>
                <a:cxn ang="0">
                  <a:pos x="65" y="13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2"/>
                </a:cxn>
                <a:cxn ang="0">
                  <a:pos x="62" y="25"/>
                </a:cxn>
                <a:cxn ang="0">
                  <a:pos x="62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57" y="29"/>
                </a:cxn>
                <a:cxn ang="0">
                  <a:pos x="57" y="32"/>
                </a:cxn>
                <a:cxn ang="0">
                  <a:pos x="57" y="35"/>
                </a:cxn>
                <a:cxn ang="0">
                  <a:pos x="56" y="36"/>
                </a:cxn>
                <a:cxn ang="0">
                  <a:pos x="54" y="38"/>
                </a:cxn>
                <a:cxn ang="0">
                  <a:pos x="52" y="40"/>
                </a:cxn>
                <a:cxn ang="0">
                  <a:pos x="51" y="41"/>
                </a:cxn>
                <a:cxn ang="0">
                  <a:pos x="51" y="43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49" y="49"/>
                </a:cxn>
                <a:cxn ang="0">
                  <a:pos x="48" y="51"/>
                </a:cxn>
                <a:cxn ang="0">
                  <a:pos x="49" y="54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50" y="57"/>
                </a:cxn>
                <a:cxn ang="0">
                  <a:pos x="50" y="58"/>
                </a:cxn>
                <a:cxn ang="0">
                  <a:pos x="50" y="58"/>
                </a:cxn>
                <a:cxn ang="0">
                  <a:pos x="49" y="60"/>
                </a:cxn>
                <a:cxn ang="0">
                  <a:pos x="50" y="61"/>
                </a:cxn>
                <a:cxn ang="0">
                  <a:pos x="8" y="62"/>
                </a:cxn>
                <a:cxn ang="0">
                  <a:pos x="8" y="53"/>
                </a:cxn>
                <a:cxn ang="0">
                  <a:pos x="6" y="52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2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52" name="Freeform 52"/>
            <p:cNvSpPr>
              <a:spLocks/>
            </p:cNvSpPr>
            <p:nvPr/>
          </p:nvSpPr>
          <p:spPr bwMode="auto">
            <a:xfrm>
              <a:off x="2552" y="2306"/>
              <a:ext cx="969" cy="898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59" y="47"/>
                </a:cxn>
                <a:cxn ang="0">
                  <a:pos x="151" y="49"/>
                </a:cxn>
                <a:cxn ang="0">
                  <a:pos x="145" y="49"/>
                </a:cxn>
                <a:cxn ang="0">
                  <a:pos x="143" y="49"/>
                </a:cxn>
                <a:cxn ang="0">
                  <a:pos x="140" y="47"/>
                </a:cxn>
                <a:cxn ang="0">
                  <a:pos x="137" y="51"/>
                </a:cxn>
                <a:cxn ang="0">
                  <a:pos x="135" y="48"/>
                </a:cxn>
                <a:cxn ang="0">
                  <a:pos x="129" y="47"/>
                </a:cxn>
                <a:cxn ang="0">
                  <a:pos x="125" y="46"/>
                </a:cxn>
                <a:cxn ang="0">
                  <a:pos x="119" y="44"/>
                </a:cxn>
                <a:cxn ang="0">
                  <a:pos x="115" y="43"/>
                </a:cxn>
                <a:cxn ang="0">
                  <a:pos x="109" y="41"/>
                </a:cxn>
                <a:cxn ang="0">
                  <a:pos x="106" y="38"/>
                </a:cxn>
                <a:cxn ang="0">
                  <a:pos x="100" y="36"/>
                </a:cxn>
                <a:cxn ang="0">
                  <a:pos x="58" y="0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5" y="81"/>
                </a:cxn>
                <a:cxn ang="0">
                  <a:pos x="23" y="99"/>
                </a:cxn>
                <a:cxn ang="0">
                  <a:pos x="25" y="104"/>
                </a:cxn>
                <a:cxn ang="0">
                  <a:pos x="38" y="123"/>
                </a:cxn>
                <a:cxn ang="0">
                  <a:pos x="49" y="125"/>
                </a:cxn>
                <a:cxn ang="0">
                  <a:pos x="56" y="114"/>
                </a:cxn>
                <a:cxn ang="0">
                  <a:pos x="60" y="113"/>
                </a:cxn>
                <a:cxn ang="0">
                  <a:pos x="67" y="115"/>
                </a:cxn>
                <a:cxn ang="0">
                  <a:pos x="75" y="119"/>
                </a:cxn>
                <a:cxn ang="0">
                  <a:pos x="77" y="121"/>
                </a:cxn>
                <a:cxn ang="0">
                  <a:pos x="83" y="129"/>
                </a:cxn>
                <a:cxn ang="0">
                  <a:pos x="94" y="149"/>
                </a:cxn>
                <a:cxn ang="0">
                  <a:pos x="100" y="155"/>
                </a:cxn>
                <a:cxn ang="0">
                  <a:pos x="102" y="165"/>
                </a:cxn>
                <a:cxn ang="0">
                  <a:pos x="111" y="176"/>
                </a:cxn>
                <a:cxn ang="0">
                  <a:pos x="126" y="181"/>
                </a:cxn>
                <a:cxn ang="0">
                  <a:pos x="135" y="182"/>
                </a:cxn>
                <a:cxn ang="0">
                  <a:pos x="134" y="180"/>
                </a:cxn>
                <a:cxn ang="0">
                  <a:pos x="131" y="162"/>
                </a:cxn>
                <a:cxn ang="0">
                  <a:pos x="130" y="160"/>
                </a:cxn>
                <a:cxn ang="0">
                  <a:pos x="133" y="153"/>
                </a:cxn>
                <a:cxn ang="0">
                  <a:pos x="134" y="151"/>
                </a:cxn>
                <a:cxn ang="0">
                  <a:pos x="137" y="145"/>
                </a:cxn>
                <a:cxn ang="0">
                  <a:pos x="139" y="145"/>
                </a:cxn>
                <a:cxn ang="0">
                  <a:pos x="141" y="142"/>
                </a:cxn>
                <a:cxn ang="0">
                  <a:pos x="143" y="142"/>
                </a:cxn>
                <a:cxn ang="0">
                  <a:pos x="147" y="140"/>
                </a:cxn>
                <a:cxn ang="0">
                  <a:pos x="149" y="136"/>
                </a:cxn>
                <a:cxn ang="0">
                  <a:pos x="150" y="138"/>
                </a:cxn>
                <a:cxn ang="0">
                  <a:pos x="165" y="130"/>
                </a:cxn>
                <a:cxn ang="0">
                  <a:pos x="168" y="121"/>
                </a:cxn>
                <a:cxn ang="0">
                  <a:pos x="171" y="120"/>
                </a:cxn>
                <a:cxn ang="0">
                  <a:pos x="181" y="119"/>
                </a:cxn>
                <a:cxn ang="0">
                  <a:pos x="184" y="117"/>
                </a:cxn>
                <a:cxn ang="0">
                  <a:pos x="185" y="114"/>
                </a:cxn>
                <a:cxn ang="0">
                  <a:pos x="186" y="106"/>
                </a:cxn>
                <a:cxn ang="0">
                  <a:pos x="188" y="101"/>
                </a:cxn>
                <a:cxn ang="0">
                  <a:pos x="187" y="91"/>
                </a:cxn>
                <a:cxn ang="0">
                  <a:pos x="185" y="88"/>
                </a:cxn>
                <a:cxn ang="0">
                  <a:pos x="184" y="82"/>
                </a:cxn>
                <a:cxn ang="0">
                  <a:pos x="180" y="53"/>
                </a:cxn>
                <a:cxn ang="0">
                  <a:pos x="174" y="51"/>
                </a:cxn>
              </a:cxnLst>
              <a:rect l="0" t="0" r="r" b="b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174" y="51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53" name="Freeform 53"/>
            <p:cNvSpPr>
              <a:spLocks/>
            </p:cNvSpPr>
            <p:nvPr/>
          </p:nvSpPr>
          <p:spPr bwMode="auto">
            <a:xfrm>
              <a:off x="3474" y="2604"/>
              <a:ext cx="395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54" name="Freeform 54"/>
            <p:cNvSpPr>
              <a:spLocks/>
            </p:cNvSpPr>
            <p:nvPr/>
          </p:nvSpPr>
          <p:spPr bwMode="auto">
            <a:xfrm>
              <a:off x="3633" y="1799"/>
              <a:ext cx="277" cy="4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6" y="27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5" y="53"/>
                </a:cxn>
                <a:cxn ang="0">
                  <a:pos x="10" y="57"/>
                </a:cxn>
                <a:cxn ang="0">
                  <a:pos x="13" y="64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9"/>
                </a:cxn>
                <a:cxn ang="0">
                  <a:pos x="16" y="73"/>
                </a:cxn>
                <a:cxn ang="0">
                  <a:pos x="19" y="78"/>
                </a:cxn>
                <a:cxn ang="0">
                  <a:pos x="24" y="81"/>
                </a:cxn>
                <a:cxn ang="0">
                  <a:pos x="29" y="87"/>
                </a:cxn>
                <a:cxn ang="0">
                  <a:pos x="30" y="89"/>
                </a:cxn>
                <a:cxn ang="0">
                  <a:pos x="29" y="91"/>
                </a:cxn>
                <a:cxn ang="0">
                  <a:pos x="32" y="95"/>
                </a:cxn>
                <a:cxn ang="0">
                  <a:pos x="33" y="94"/>
                </a:cxn>
                <a:cxn ang="0">
                  <a:pos x="34" y="92"/>
                </a:cxn>
                <a:cxn ang="0">
                  <a:pos x="38" y="91"/>
                </a:cxn>
                <a:cxn ang="0">
                  <a:pos x="42" y="93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8" y="85"/>
                </a:cxn>
                <a:cxn ang="0">
                  <a:pos x="47" y="83"/>
                </a:cxn>
                <a:cxn ang="0">
                  <a:pos x="47" y="81"/>
                </a:cxn>
                <a:cxn ang="0">
                  <a:pos x="48" y="80"/>
                </a:cxn>
                <a:cxn ang="0">
                  <a:pos x="48" y="79"/>
                </a:cxn>
                <a:cxn ang="0">
                  <a:pos x="48" y="73"/>
                </a:cxn>
                <a:cxn ang="0">
                  <a:pos x="52" y="68"/>
                </a:cxn>
                <a:cxn ang="0">
                  <a:pos x="54" y="64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49" y="13"/>
                </a:cxn>
                <a:cxn ang="0">
                  <a:pos x="48" y="11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4" y="0"/>
                </a:cxn>
              </a:cxnLst>
              <a:rect l="0" t="0" r="r" b="b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8855" name="Group 55"/>
            <p:cNvGrpSpPr>
              <a:grpSpLocks/>
            </p:cNvGrpSpPr>
            <p:nvPr/>
          </p:nvGrpSpPr>
          <p:grpSpPr bwMode="auto">
            <a:xfrm>
              <a:off x="3669" y="1384"/>
              <a:ext cx="523" cy="468"/>
              <a:chOff x="3562" y="1636"/>
              <a:chExt cx="497" cy="468"/>
            </a:xfrm>
          </p:grpSpPr>
          <p:sp>
            <p:nvSpPr>
              <p:cNvPr id="588856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5" y="58"/>
                  </a:cxn>
                  <a:cxn ang="0">
                    <a:pos x="48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1" y="42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5" y="35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38" y="17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7" y="10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6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2" y="69"/>
                  </a:cxn>
                  <a:cxn ang="0">
                    <a:pos x="0" y="71"/>
                  </a:cxn>
                </a:cxnLst>
                <a:rect l="0" t="0" r="r" b="b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8857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8" y="13"/>
                  </a:cxn>
                  <a:cxn ang="0">
                    <a:pos x="20" y="6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28" y="4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8" y="10"/>
                  </a:cxn>
                  <a:cxn ang="0">
                    <a:pos x="39" y="15"/>
                  </a:cxn>
                  <a:cxn ang="0">
                    <a:pos x="43" y="16"/>
                  </a:cxn>
                  <a:cxn ang="0">
                    <a:pos x="44" y="17"/>
                  </a:cxn>
                  <a:cxn ang="0">
                    <a:pos x="49" y="13"/>
                  </a:cxn>
                  <a:cxn ang="0">
                    <a:pos x="64" y="8"/>
                  </a:cxn>
                  <a:cxn ang="0">
                    <a:pos x="63" y="11"/>
                  </a:cxn>
                  <a:cxn ang="0">
                    <a:pos x="66" y="14"/>
                  </a:cxn>
                  <a:cxn ang="0">
                    <a:pos x="72" y="13"/>
                  </a:cxn>
                  <a:cxn ang="0">
                    <a:pos x="76" y="18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79" y="21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2" y="21"/>
                  </a:cxn>
                  <a:cxn ang="0">
                    <a:pos x="57" y="23"/>
                  </a:cxn>
                  <a:cxn ang="0">
                    <a:pos x="55" y="25"/>
                  </a:cxn>
                  <a:cxn ang="0">
                    <a:pos x="50" y="25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4" y="28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5" y="36"/>
                  </a:cxn>
                  <a:cxn ang="0">
                    <a:pos x="32" y="36"/>
                  </a:cxn>
                  <a:cxn ang="0">
                    <a:pos x="30" y="29"/>
                  </a:cxn>
                  <a:cxn ang="0">
                    <a:pos x="29" y="28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16" y="24"/>
                  </a:cxn>
                  <a:cxn ang="0">
                    <a:pos x="4" y="19"/>
                  </a:cxn>
                  <a:cxn ang="0">
                    <a:pos x="0" y="17"/>
                  </a:cxn>
                </a:cxnLst>
                <a:rect l="0" t="0" r="r" b="b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8858" name="Freeform 58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59" name="Freeform 59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60" name="Freeform 60"/>
            <p:cNvSpPr>
              <a:spLocks/>
            </p:cNvSpPr>
            <p:nvPr/>
          </p:nvSpPr>
          <p:spPr bwMode="auto">
            <a:xfrm>
              <a:off x="4074" y="2384"/>
              <a:ext cx="375" cy="37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60"/>
                </a:cxn>
                <a:cxn ang="0">
                  <a:pos x="14" y="68"/>
                </a:cxn>
                <a:cxn ang="0">
                  <a:pos x="16" y="71"/>
                </a:cxn>
                <a:cxn ang="0">
                  <a:pos x="17" y="74"/>
                </a:cxn>
                <a:cxn ang="0">
                  <a:pos x="18" y="76"/>
                </a:cxn>
                <a:cxn ang="0">
                  <a:pos x="58" y="76"/>
                </a:cxn>
                <a:cxn ang="0">
                  <a:pos x="60" y="77"/>
                </a:cxn>
                <a:cxn ang="0">
                  <a:pos x="59" y="71"/>
                </a:cxn>
                <a:cxn ang="0">
                  <a:pos x="60" y="69"/>
                </a:cxn>
                <a:cxn ang="0">
                  <a:pos x="64" y="69"/>
                </a:cxn>
                <a:cxn ang="0">
                  <a:pos x="67" y="69"/>
                </a:cxn>
                <a:cxn ang="0">
                  <a:pos x="67" y="65"/>
                </a:cxn>
                <a:cxn ang="0">
                  <a:pos x="67" y="62"/>
                </a:cxn>
                <a:cxn ang="0">
                  <a:pos x="69" y="53"/>
                </a:cxn>
                <a:cxn ang="0">
                  <a:pos x="71" y="48"/>
                </a:cxn>
                <a:cxn ang="0">
                  <a:pos x="73" y="47"/>
                </a:cxn>
                <a:cxn ang="0">
                  <a:pos x="73" y="46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1"/>
                </a:cxn>
                <a:cxn ang="0">
                  <a:pos x="64" y="37"/>
                </a:cxn>
                <a:cxn ang="0">
                  <a:pos x="62" y="32"/>
                </a:cxn>
                <a:cxn ang="0">
                  <a:pos x="60" y="30"/>
                </a:cxn>
                <a:cxn ang="0">
                  <a:pos x="56" y="27"/>
                </a:cxn>
                <a:cxn ang="0">
                  <a:pos x="54" y="25"/>
                </a:cxn>
                <a:cxn ang="0">
                  <a:pos x="53" y="23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41" y="12"/>
                </a:cxn>
                <a:cxn ang="0">
                  <a:pos x="39" y="9"/>
                </a:cxn>
                <a:cxn ang="0">
                  <a:pos x="32" y="7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0" y="5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8861" name="Freeform 61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62" name="Freeform 62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63" name="Freeform 63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64" name="Freeform 64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65" name="Freeform 65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64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66" name="Freeform 66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67" name="Freeform 67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68" name="Freeform 68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8869" name="Group 69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88870" name="Freeform 70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71" name="Freeform 71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72" name="Freeform 72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73" name="Freeform 73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74" name="Freeform 74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75" name="Freeform 75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76" name="Freeform 76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8877" name="Freeform 77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8878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1999</a:t>
            </a:r>
          </a:p>
        </p:txBody>
      </p:sp>
      <p:sp>
        <p:nvSpPr>
          <p:cNvPr id="588879" name="Text Box 79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8880" name="Text Box 80"/>
          <p:cNvSpPr txBox="1">
            <a:spLocks noChangeArrowheads="1"/>
          </p:cNvSpPr>
          <p:nvPr/>
        </p:nvSpPr>
        <p:spPr bwMode="auto">
          <a:xfrm>
            <a:off x="685800" y="58674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≥20%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8881" name="Rectangle 81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82" name="Rectangle 82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83" name="Rectangle 83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8884" name="Rectangle 84"/>
          <p:cNvSpPr>
            <a:spLocks noChangeArrowheads="1"/>
          </p:cNvSpPr>
          <p:nvPr/>
        </p:nvSpPr>
        <p:spPr bwMode="auto">
          <a:xfrm>
            <a:off x="34290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85" name="Rectangle 85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8886" name="Rectangle 86"/>
          <p:cNvSpPr>
            <a:spLocks noChangeArrowheads="1"/>
          </p:cNvSpPr>
          <p:nvPr/>
        </p:nvSpPr>
        <p:spPr bwMode="auto">
          <a:xfrm>
            <a:off x="395288" y="5892800"/>
            <a:ext cx="51673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Freeform 2"/>
          <p:cNvSpPr>
            <a:spLocks/>
          </p:cNvSpPr>
          <p:nvPr/>
        </p:nvSpPr>
        <p:spPr bwMode="auto">
          <a:xfrm>
            <a:off x="4013200" y="2003425"/>
            <a:ext cx="642938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27" name="Freeform 3"/>
          <p:cNvSpPr>
            <a:spLocks/>
          </p:cNvSpPr>
          <p:nvPr/>
        </p:nvSpPr>
        <p:spPr bwMode="auto">
          <a:xfrm>
            <a:off x="3984625" y="2398713"/>
            <a:ext cx="681038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28" name="Freeform 4"/>
          <p:cNvSpPr>
            <a:spLocks/>
          </p:cNvSpPr>
          <p:nvPr/>
        </p:nvSpPr>
        <p:spPr bwMode="auto">
          <a:xfrm>
            <a:off x="4019550" y="3590925"/>
            <a:ext cx="839788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29" name="Freeform 5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0" name="Freeform 6"/>
          <p:cNvSpPr>
            <a:spLocks/>
          </p:cNvSpPr>
          <p:nvPr/>
        </p:nvSpPr>
        <p:spPr bwMode="auto">
          <a:xfrm>
            <a:off x="5591175" y="4311650"/>
            <a:ext cx="890588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1" name="Freeform 7"/>
          <p:cNvSpPr>
            <a:spLocks/>
          </p:cNvSpPr>
          <p:nvPr/>
        </p:nvSpPr>
        <p:spPr bwMode="auto">
          <a:xfrm>
            <a:off x="2105025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2" name="Freeform 8"/>
          <p:cNvSpPr>
            <a:spLocks/>
          </p:cNvSpPr>
          <p:nvPr/>
        </p:nvSpPr>
        <p:spPr bwMode="auto">
          <a:xfrm>
            <a:off x="3325813" y="2452688"/>
            <a:ext cx="681037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3" name="Freeform 9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4" name="Freeform 10"/>
          <p:cNvSpPr>
            <a:spLocks/>
          </p:cNvSpPr>
          <p:nvPr/>
        </p:nvSpPr>
        <p:spPr bwMode="auto">
          <a:xfrm>
            <a:off x="3341688" y="3521075"/>
            <a:ext cx="685800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5" name="Freeform 11"/>
          <p:cNvSpPr>
            <a:spLocks/>
          </p:cNvSpPr>
          <p:nvPr/>
        </p:nvSpPr>
        <p:spPr bwMode="auto">
          <a:xfrm>
            <a:off x="6170613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6" name="Freeform 12"/>
          <p:cNvSpPr>
            <a:spLocks/>
          </p:cNvSpPr>
          <p:nvPr/>
        </p:nvSpPr>
        <p:spPr bwMode="auto">
          <a:xfrm>
            <a:off x="6661150" y="2266950"/>
            <a:ext cx="166688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7" name="Freeform 13"/>
          <p:cNvSpPr>
            <a:spLocks/>
          </p:cNvSpPr>
          <p:nvPr/>
        </p:nvSpPr>
        <p:spPr bwMode="auto">
          <a:xfrm>
            <a:off x="2957513" y="2794000"/>
            <a:ext cx="550862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8" name="Freeform 14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39" name="Freeform 15"/>
          <p:cNvSpPr>
            <a:spLocks/>
          </p:cNvSpPr>
          <p:nvPr/>
        </p:nvSpPr>
        <p:spPr bwMode="auto">
          <a:xfrm>
            <a:off x="2806700" y="1833563"/>
            <a:ext cx="585788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40" name="Freeform 16"/>
          <p:cNvSpPr>
            <a:spLocks/>
          </p:cNvSpPr>
          <p:nvPr/>
        </p:nvSpPr>
        <p:spPr bwMode="auto">
          <a:xfrm>
            <a:off x="3052763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41" name="Freeform 17"/>
          <p:cNvSpPr>
            <a:spLocks/>
          </p:cNvSpPr>
          <p:nvPr/>
        </p:nvSpPr>
        <p:spPr bwMode="auto">
          <a:xfrm>
            <a:off x="2452688" y="2662238"/>
            <a:ext cx="620712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42" name="Freeform 18"/>
          <p:cNvSpPr>
            <a:spLocks/>
          </p:cNvSpPr>
          <p:nvPr/>
        </p:nvSpPr>
        <p:spPr bwMode="auto">
          <a:xfrm>
            <a:off x="2776538" y="3444875"/>
            <a:ext cx="658812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43" name="Freeform 19"/>
          <p:cNvSpPr>
            <a:spLocks/>
          </p:cNvSpPr>
          <p:nvPr/>
        </p:nvSpPr>
        <p:spPr bwMode="auto">
          <a:xfrm>
            <a:off x="4606925" y="1981200"/>
            <a:ext cx="644525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44" name="Freeform 20"/>
          <p:cNvSpPr>
            <a:spLocks/>
          </p:cNvSpPr>
          <p:nvPr/>
        </p:nvSpPr>
        <p:spPr bwMode="auto">
          <a:xfrm>
            <a:off x="5924550" y="3127375"/>
            <a:ext cx="736600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9845" name="Group 21"/>
          <p:cNvGrpSpPr>
            <a:grpSpLocks/>
          </p:cNvGrpSpPr>
          <p:nvPr/>
        </p:nvGrpSpPr>
        <p:grpSpPr bwMode="auto">
          <a:xfrm>
            <a:off x="1027113" y="2035175"/>
            <a:ext cx="5678487" cy="3241675"/>
            <a:chOff x="720" y="1282"/>
            <a:chExt cx="4024" cy="2042"/>
          </a:xfrm>
        </p:grpSpPr>
        <p:sp>
          <p:nvSpPr>
            <p:cNvPr id="589846" name="Freeform 22"/>
            <p:cNvSpPr>
              <a:spLocks/>
            </p:cNvSpPr>
            <p:nvPr/>
          </p:nvSpPr>
          <p:spPr bwMode="auto">
            <a:xfrm>
              <a:off x="2800" y="1760"/>
              <a:ext cx="570" cy="2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0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6" y="6"/>
                </a:cxn>
                <a:cxn ang="0">
                  <a:pos x="78" y="5"/>
                </a:cxn>
                <a:cxn ang="0">
                  <a:pos x="79" y="6"/>
                </a:cxn>
                <a:cxn ang="0">
                  <a:pos x="80" y="9"/>
                </a:cxn>
                <a:cxn ang="0">
                  <a:pos x="82" y="9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7" y="7"/>
                </a:cxn>
                <a:cxn ang="0">
                  <a:pos x="89" y="8"/>
                </a:cxn>
                <a:cxn ang="0">
                  <a:pos x="94" y="11"/>
                </a:cxn>
                <a:cxn ang="0">
                  <a:pos x="97" y="13"/>
                </a:cxn>
                <a:cxn ang="0">
                  <a:pos x="97" y="15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98" y="19"/>
                </a:cxn>
                <a:cxn ang="0">
                  <a:pos x="99" y="21"/>
                </a:cxn>
                <a:cxn ang="0">
                  <a:pos x="100" y="24"/>
                </a:cxn>
                <a:cxn ang="0">
                  <a:pos x="101" y="25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3" y="29"/>
                </a:cxn>
                <a:cxn ang="0">
                  <a:pos x="104" y="30"/>
                </a:cxn>
                <a:cxn ang="0">
                  <a:pos x="103" y="32"/>
                </a:cxn>
                <a:cxn ang="0">
                  <a:pos x="103" y="34"/>
                </a:cxn>
                <a:cxn ang="0">
                  <a:pos x="105" y="35"/>
                </a:cxn>
                <a:cxn ang="0">
                  <a:pos x="105" y="37"/>
                </a:cxn>
                <a:cxn ang="0">
                  <a:pos x="104" y="38"/>
                </a:cxn>
                <a:cxn ang="0">
                  <a:pos x="105" y="39"/>
                </a:cxn>
                <a:cxn ang="0">
                  <a:pos x="106" y="41"/>
                </a:cxn>
                <a:cxn ang="0">
                  <a:pos x="105" y="42"/>
                </a:cxn>
                <a:cxn ang="0">
                  <a:pos x="106" y="44"/>
                </a:cxn>
                <a:cxn ang="0">
                  <a:pos x="106" y="45"/>
                </a:cxn>
                <a:cxn ang="0">
                  <a:pos x="107" y="46"/>
                </a:cxn>
                <a:cxn ang="0">
                  <a:pos x="108" y="48"/>
                </a:cxn>
                <a:cxn ang="0">
                  <a:pos x="109" y="50"/>
                </a:cxn>
                <a:cxn ang="0">
                  <a:pos x="111" y="52"/>
                </a:cxn>
                <a:cxn ang="0">
                  <a:pos x="111" y="53"/>
                </a:cxn>
                <a:cxn ang="0">
                  <a:pos x="111" y="54"/>
                </a:cxn>
                <a:cxn ang="0">
                  <a:pos x="111" y="55"/>
                </a:cxn>
                <a:cxn ang="0">
                  <a:pos x="25" y="53"/>
                </a:cxn>
                <a:cxn ang="0">
                  <a:pos x="26" y="3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47" name="Freeform 23"/>
            <p:cNvSpPr>
              <a:spLocks/>
            </p:cNvSpPr>
            <p:nvPr/>
          </p:nvSpPr>
          <p:spPr bwMode="auto">
            <a:xfrm>
              <a:off x="2913" y="2018"/>
              <a:ext cx="512" cy="2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9" y="2"/>
                </a:cxn>
                <a:cxn ang="0">
                  <a:pos x="95" y="6"/>
                </a:cxn>
                <a:cxn ang="0">
                  <a:pos x="93" y="8"/>
                </a:cxn>
                <a:cxn ang="0">
                  <a:pos x="93" y="10"/>
                </a:cxn>
                <a:cxn ang="0">
                  <a:pos x="94" y="12"/>
                </a:cxn>
                <a:cxn ang="0">
                  <a:pos x="95" y="12"/>
                </a:cxn>
                <a:cxn ang="0">
                  <a:pos x="96" y="15"/>
                </a:cxn>
                <a:cxn ang="0">
                  <a:pos x="97" y="16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100" y="53"/>
                </a:cxn>
                <a:cxn ang="0">
                  <a:pos x="0" y="5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48" name="Freeform 24"/>
            <p:cNvSpPr>
              <a:spLocks/>
            </p:cNvSpPr>
            <p:nvPr/>
          </p:nvSpPr>
          <p:spPr bwMode="auto">
            <a:xfrm>
              <a:off x="3288" y="1726"/>
              <a:ext cx="420" cy="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4"/>
                </a:cxn>
                <a:cxn ang="0">
                  <a:pos x="67" y="6"/>
                </a:cxn>
                <a:cxn ang="0">
                  <a:pos x="69" y="13"/>
                </a:cxn>
                <a:cxn ang="0">
                  <a:pos x="74" y="16"/>
                </a:cxn>
                <a:cxn ang="0">
                  <a:pos x="75" y="18"/>
                </a:cxn>
                <a:cxn ang="0">
                  <a:pos x="78" y="21"/>
                </a:cxn>
                <a:cxn ang="0">
                  <a:pos x="82" y="26"/>
                </a:cxn>
                <a:cxn ang="0">
                  <a:pos x="80" y="29"/>
                </a:cxn>
                <a:cxn ang="0">
                  <a:pos x="80" y="31"/>
                </a:cxn>
                <a:cxn ang="0">
                  <a:pos x="75" y="34"/>
                </a:cxn>
                <a:cxn ang="0">
                  <a:pos x="72" y="35"/>
                </a:cxn>
                <a:cxn ang="0">
                  <a:pos x="70" y="38"/>
                </a:cxn>
                <a:cxn ang="0">
                  <a:pos x="72" y="41"/>
                </a:cxn>
                <a:cxn ang="0">
                  <a:pos x="72" y="44"/>
                </a:cxn>
                <a:cxn ang="0">
                  <a:pos x="68" y="50"/>
                </a:cxn>
                <a:cxn ang="0">
                  <a:pos x="67" y="53"/>
                </a:cxn>
                <a:cxn ang="0">
                  <a:pos x="63" y="50"/>
                </a:cxn>
                <a:cxn ang="0">
                  <a:pos x="11" y="51"/>
                </a:cxn>
                <a:cxn ang="0">
                  <a:pos x="11" y="48"/>
                </a:cxn>
                <a:cxn ang="0">
                  <a:pos x="9" y="45"/>
                </a:cxn>
                <a:cxn ang="0">
                  <a:pos x="10" y="42"/>
                </a:cxn>
                <a:cxn ang="0">
                  <a:pos x="8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3" y="26"/>
                </a:cxn>
                <a:cxn ang="0">
                  <a:pos x="4" y="23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49" name="Freeform 25"/>
            <p:cNvSpPr>
              <a:spLocks/>
            </p:cNvSpPr>
            <p:nvPr/>
          </p:nvSpPr>
          <p:spPr bwMode="auto">
            <a:xfrm>
              <a:off x="3345" y="1970"/>
              <a:ext cx="460" cy="380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77" y="71"/>
                </a:cxn>
                <a:cxn ang="0">
                  <a:pos x="77" y="74"/>
                </a:cxn>
                <a:cxn ang="0">
                  <a:pos x="74" y="77"/>
                </a:cxn>
                <a:cxn ang="0">
                  <a:pos x="83" y="78"/>
                </a:cxn>
                <a:cxn ang="0">
                  <a:pos x="83" y="74"/>
                </a:cxn>
                <a:cxn ang="0">
                  <a:pos x="85" y="69"/>
                </a:cxn>
                <a:cxn ang="0">
                  <a:pos x="88" y="67"/>
                </a:cxn>
                <a:cxn ang="0">
                  <a:pos x="89" y="67"/>
                </a:cxn>
                <a:cxn ang="0">
                  <a:pos x="90" y="61"/>
                </a:cxn>
                <a:cxn ang="0">
                  <a:pos x="89" y="60"/>
                </a:cxn>
                <a:cxn ang="0">
                  <a:pos x="88" y="59"/>
                </a:cxn>
                <a:cxn ang="0">
                  <a:pos x="87" y="60"/>
                </a:cxn>
                <a:cxn ang="0">
                  <a:pos x="84" y="56"/>
                </a:cxn>
                <a:cxn ang="0">
                  <a:pos x="85" y="54"/>
                </a:cxn>
                <a:cxn ang="0">
                  <a:pos x="84" y="52"/>
                </a:cxn>
                <a:cxn ang="0">
                  <a:pos x="79" y="46"/>
                </a:cxn>
                <a:cxn ang="0">
                  <a:pos x="74" y="43"/>
                </a:cxn>
                <a:cxn ang="0">
                  <a:pos x="71" y="38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0" y="27"/>
                </a:cxn>
                <a:cxn ang="0">
                  <a:pos x="68" y="29"/>
                </a:cxn>
                <a:cxn ang="0">
                  <a:pos x="65" y="22"/>
                </a:cxn>
                <a:cxn ang="0">
                  <a:pos x="60" y="18"/>
                </a:cxn>
                <a:cxn ang="0">
                  <a:pos x="56" y="13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6" y="72"/>
                </a:cxn>
              </a:cxnLst>
              <a:rect l="0" t="0" r="r" b="b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0" name="Freeform 26"/>
            <p:cNvSpPr>
              <a:spLocks/>
            </p:cNvSpPr>
            <p:nvPr/>
          </p:nvSpPr>
          <p:spPr bwMode="auto">
            <a:xfrm>
              <a:off x="3779" y="2057"/>
              <a:ext cx="509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1" name="Freeform 27"/>
            <p:cNvSpPr>
              <a:spLocks/>
            </p:cNvSpPr>
            <p:nvPr/>
          </p:nvSpPr>
          <p:spPr bwMode="auto">
            <a:xfrm>
              <a:off x="3734" y="2243"/>
              <a:ext cx="568" cy="19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89" y="3"/>
                </a:cxn>
                <a:cxn ang="0">
                  <a:pos x="87" y="4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7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5" y="26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29" y="37"/>
                </a:cxn>
                <a:cxn ang="0">
                  <a:pos x="65" y="34"/>
                </a:cxn>
                <a:cxn ang="0">
                  <a:pos x="78" y="32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1" y="27"/>
                </a:cxn>
                <a:cxn ang="0">
                  <a:pos x="82" y="26"/>
                </a:cxn>
                <a:cxn ang="0">
                  <a:pos x="81" y="25"/>
                </a:cxn>
                <a:cxn ang="0">
                  <a:pos x="82" y="24"/>
                </a:cxn>
                <a:cxn ang="0">
                  <a:pos x="83" y="23"/>
                </a:cxn>
                <a:cxn ang="0">
                  <a:pos x="86" y="22"/>
                </a:cxn>
                <a:cxn ang="0">
                  <a:pos x="89" y="21"/>
                </a:cxn>
                <a:cxn ang="0">
                  <a:pos x="92" y="18"/>
                </a:cxn>
                <a:cxn ang="0">
                  <a:pos x="93" y="18"/>
                </a:cxn>
                <a:cxn ang="0">
                  <a:pos x="95" y="16"/>
                </a:cxn>
                <a:cxn ang="0">
                  <a:pos x="96" y="14"/>
                </a:cxn>
                <a:cxn ang="0">
                  <a:pos x="96" y="14"/>
                </a:cxn>
                <a:cxn ang="0">
                  <a:pos x="97" y="14"/>
                </a:cxn>
                <a:cxn ang="0">
                  <a:pos x="98" y="14"/>
                </a:cxn>
                <a:cxn ang="0">
                  <a:pos x="98" y="13"/>
                </a:cxn>
                <a:cxn ang="0">
                  <a:pos x="99" y="12"/>
                </a:cxn>
                <a:cxn ang="0">
                  <a:pos x="99" y="12"/>
                </a:cxn>
                <a:cxn ang="0">
                  <a:pos x="100" y="13"/>
                </a:cxn>
                <a:cxn ang="0">
                  <a:pos x="101" y="12"/>
                </a:cxn>
                <a:cxn ang="0">
                  <a:pos x="101" y="12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6" y="10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4"/>
                </a:cxn>
                <a:cxn ang="0">
                  <a:pos x="111" y="3"/>
                </a:cxn>
                <a:cxn ang="0">
                  <a:pos x="111" y="1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2" name="Freeform 28"/>
            <p:cNvSpPr>
              <a:spLocks/>
            </p:cNvSpPr>
            <p:nvPr/>
          </p:nvSpPr>
          <p:spPr bwMode="auto">
            <a:xfrm>
              <a:off x="3882" y="2409"/>
              <a:ext cx="267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3" name="Freeform 29"/>
            <p:cNvSpPr>
              <a:spLocks/>
            </p:cNvSpPr>
            <p:nvPr/>
          </p:nvSpPr>
          <p:spPr bwMode="auto">
            <a:xfrm>
              <a:off x="4052" y="1789"/>
              <a:ext cx="291" cy="307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8" y="56"/>
                </a:cxn>
                <a:cxn ang="0">
                  <a:pos x="10" y="55"/>
                </a:cxn>
                <a:cxn ang="0">
                  <a:pos x="13" y="59"/>
                </a:cxn>
                <a:cxn ang="0">
                  <a:pos x="18" y="60"/>
                </a:cxn>
                <a:cxn ang="0">
                  <a:pos x="22" y="61"/>
                </a:cxn>
                <a:cxn ang="0">
                  <a:pos x="25" y="61"/>
                </a:cxn>
                <a:cxn ang="0">
                  <a:pos x="28" y="61"/>
                </a:cxn>
                <a:cxn ang="0">
                  <a:pos x="29" y="59"/>
                </a:cxn>
                <a:cxn ang="0">
                  <a:pos x="31" y="59"/>
                </a:cxn>
                <a:cxn ang="0">
                  <a:pos x="34" y="62"/>
                </a:cxn>
                <a:cxn ang="0">
                  <a:pos x="36" y="63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2"/>
                </a:cxn>
                <a:cxn ang="0">
                  <a:pos x="44" y="54"/>
                </a:cxn>
                <a:cxn ang="0">
                  <a:pos x="45" y="51"/>
                </a:cxn>
                <a:cxn ang="0">
                  <a:pos x="47" y="47"/>
                </a:cxn>
                <a:cxn ang="0">
                  <a:pos x="48" y="45"/>
                </a:cxn>
                <a:cxn ang="0">
                  <a:pos x="51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5" y="36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5" y="23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2" y="6"/>
                </a:cxn>
                <a:cxn ang="0">
                  <a:pos x="37" y="10"/>
                </a:cxn>
                <a:cxn ang="0">
                  <a:pos x="34" y="10"/>
                </a:cxn>
                <a:cxn ang="0">
                  <a:pos x="30" y="13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5" y="11"/>
                </a:cxn>
                <a:cxn ang="0">
                  <a:pos x="19" y="9"/>
                </a:cxn>
                <a:cxn ang="0">
                  <a:pos x="17" y="10"/>
                </a:cxn>
                <a:cxn ang="0">
                  <a:pos x="0" y="11"/>
                </a:cxn>
              </a:cxnLst>
              <a:rect l="0" t="0" r="r" b="b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4" name="Freeform 30"/>
            <p:cNvSpPr>
              <a:spLocks/>
            </p:cNvSpPr>
            <p:nvPr/>
          </p:nvSpPr>
          <p:spPr bwMode="auto">
            <a:xfrm>
              <a:off x="4134" y="2179"/>
              <a:ext cx="610" cy="249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4" y="39"/>
                </a:cxn>
                <a:cxn ang="0">
                  <a:pos x="5" y="36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3" y="25"/>
                </a:cxn>
                <a:cxn ang="0">
                  <a:pos x="28" y="23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7" y="13"/>
                </a:cxn>
                <a:cxn ang="0">
                  <a:pos x="42" y="12"/>
                </a:cxn>
                <a:cxn ang="0">
                  <a:pos x="113" y="1"/>
                </a:cxn>
                <a:cxn ang="0">
                  <a:pos x="114" y="2"/>
                </a:cxn>
                <a:cxn ang="0">
                  <a:pos x="116" y="5"/>
                </a:cxn>
                <a:cxn ang="0">
                  <a:pos x="116" y="6"/>
                </a:cxn>
                <a:cxn ang="0">
                  <a:pos x="114" y="5"/>
                </a:cxn>
                <a:cxn ang="0">
                  <a:pos x="113" y="6"/>
                </a:cxn>
                <a:cxn ang="0">
                  <a:pos x="109" y="8"/>
                </a:cxn>
                <a:cxn ang="0">
                  <a:pos x="105" y="11"/>
                </a:cxn>
                <a:cxn ang="0">
                  <a:pos x="106" y="12"/>
                </a:cxn>
                <a:cxn ang="0">
                  <a:pos x="112" y="9"/>
                </a:cxn>
                <a:cxn ang="0">
                  <a:pos x="114" y="11"/>
                </a:cxn>
                <a:cxn ang="0">
                  <a:pos x="115" y="11"/>
                </a:cxn>
                <a:cxn ang="0">
                  <a:pos x="118" y="9"/>
                </a:cxn>
                <a:cxn ang="0">
                  <a:pos x="119" y="14"/>
                </a:cxn>
                <a:cxn ang="0">
                  <a:pos x="117" y="17"/>
                </a:cxn>
                <a:cxn ang="0">
                  <a:pos x="114" y="19"/>
                </a:cxn>
                <a:cxn ang="0">
                  <a:pos x="110" y="20"/>
                </a:cxn>
                <a:cxn ang="0">
                  <a:pos x="109" y="19"/>
                </a:cxn>
                <a:cxn ang="0">
                  <a:pos x="108" y="18"/>
                </a:cxn>
                <a:cxn ang="0">
                  <a:pos x="108" y="21"/>
                </a:cxn>
                <a:cxn ang="0">
                  <a:pos x="109" y="22"/>
                </a:cxn>
                <a:cxn ang="0">
                  <a:pos x="110" y="24"/>
                </a:cxn>
                <a:cxn ang="0">
                  <a:pos x="105" y="27"/>
                </a:cxn>
                <a:cxn ang="0">
                  <a:pos x="105" y="29"/>
                </a:cxn>
                <a:cxn ang="0">
                  <a:pos x="112" y="27"/>
                </a:cxn>
                <a:cxn ang="0">
                  <a:pos x="114" y="27"/>
                </a:cxn>
                <a:cxn ang="0">
                  <a:pos x="109" y="32"/>
                </a:cxn>
                <a:cxn ang="0">
                  <a:pos x="103" y="36"/>
                </a:cxn>
                <a:cxn ang="0">
                  <a:pos x="102" y="37"/>
                </a:cxn>
                <a:cxn ang="0">
                  <a:pos x="96" y="44"/>
                </a:cxn>
                <a:cxn ang="0">
                  <a:pos x="93" y="50"/>
                </a:cxn>
                <a:cxn ang="0">
                  <a:pos x="69" y="39"/>
                </a:cxn>
                <a:cxn ang="0">
                  <a:pos x="50" y="36"/>
                </a:cxn>
                <a:cxn ang="0">
                  <a:pos x="49" y="36"/>
                </a:cxn>
                <a:cxn ang="0">
                  <a:pos x="30" y="37"/>
                </a:cxn>
                <a:cxn ang="0">
                  <a:pos x="26" y="40"/>
                </a:cxn>
                <a:cxn ang="0">
                  <a:pos x="0" y="45"/>
                </a:cxn>
              </a:cxnLst>
              <a:rect l="0" t="0" r="r" b="b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5" name="Freeform 31"/>
            <p:cNvSpPr>
              <a:spLocks/>
            </p:cNvSpPr>
            <p:nvPr/>
          </p:nvSpPr>
          <p:spPr bwMode="auto">
            <a:xfrm>
              <a:off x="4236" y="1896"/>
              <a:ext cx="313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6" name="Freeform 32"/>
            <p:cNvSpPr>
              <a:spLocks/>
            </p:cNvSpPr>
            <p:nvPr/>
          </p:nvSpPr>
          <p:spPr bwMode="auto">
            <a:xfrm>
              <a:off x="3425" y="2306"/>
              <a:ext cx="345" cy="3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2" y="3"/>
                </a:cxn>
                <a:cxn ang="0">
                  <a:pos x="61" y="5"/>
                </a:cxn>
                <a:cxn ang="0">
                  <a:pos x="60" y="6"/>
                </a:cxn>
                <a:cxn ang="0">
                  <a:pos x="58" y="8"/>
                </a:cxn>
                <a:cxn ang="0">
                  <a:pos x="58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10"/>
                </a:cxn>
                <a:cxn ang="0">
                  <a:pos x="66" y="12"/>
                </a:cxn>
                <a:cxn ang="0">
                  <a:pos x="65" y="13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2"/>
                </a:cxn>
                <a:cxn ang="0">
                  <a:pos x="62" y="25"/>
                </a:cxn>
                <a:cxn ang="0">
                  <a:pos x="62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57" y="29"/>
                </a:cxn>
                <a:cxn ang="0">
                  <a:pos x="57" y="32"/>
                </a:cxn>
                <a:cxn ang="0">
                  <a:pos x="57" y="35"/>
                </a:cxn>
                <a:cxn ang="0">
                  <a:pos x="56" y="36"/>
                </a:cxn>
                <a:cxn ang="0">
                  <a:pos x="54" y="38"/>
                </a:cxn>
                <a:cxn ang="0">
                  <a:pos x="52" y="40"/>
                </a:cxn>
                <a:cxn ang="0">
                  <a:pos x="51" y="41"/>
                </a:cxn>
                <a:cxn ang="0">
                  <a:pos x="51" y="43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49" y="49"/>
                </a:cxn>
                <a:cxn ang="0">
                  <a:pos x="48" y="51"/>
                </a:cxn>
                <a:cxn ang="0">
                  <a:pos x="49" y="54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50" y="57"/>
                </a:cxn>
                <a:cxn ang="0">
                  <a:pos x="50" y="58"/>
                </a:cxn>
                <a:cxn ang="0">
                  <a:pos x="50" y="58"/>
                </a:cxn>
                <a:cxn ang="0">
                  <a:pos x="49" y="60"/>
                </a:cxn>
                <a:cxn ang="0">
                  <a:pos x="50" y="61"/>
                </a:cxn>
                <a:cxn ang="0">
                  <a:pos x="8" y="62"/>
                </a:cxn>
                <a:cxn ang="0">
                  <a:pos x="8" y="53"/>
                </a:cxn>
                <a:cxn ang="0">
                  <a:pos x="6" y="52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2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57" name="Freeform 33"/>
            <p:cNvSpPr>
              <a:spLocks/>
            </p:cNvSpPr>
            <p:nvPr/>
          </p:nvSpPr>
          <p:spPr bwMode="auto">
            <a:xfrm>
              <a:off x="2545" y="2306"/>
              <a:ext cx="968" cy="898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59" y="47"/>
                </a:cxn>
                <a:cxn ang="0">
                  <a:pos x="151" y="49"/>
                </a:cxn>
                <a:cxn ang="0">
                  <a:pos x="145" y="49"/>
                </a:cxn>
                <a:cxn ang="0">
                  <a:pos x="143" y="49"/>
                </a:cxn>
                <a:cxn ang="0">
                  <a:pos x="140" y="47"/>
                </a:cxn>
                <a:cxn ang="0">
                  <a:pos x="137" y="51"/>
                </a:cxn>
                <a:cxn ang="0">
                  <a:pos x="135" y="48"/>
                </a:cxn>
                <a:cxn ang="0">
                  <a:pos x="129" y="47"/>
                </a:cxn>
                <a:cxn ang="0">
                  <a:pos x="125" y="46"/>
                </a:cxn>
                <a:cxn ang="0">
                  <a:pos x="119" y="44"/>
                </a:cxn>
                <a:cxn ang="0">
                  <a:pos x="115" y="43"/>
                </a:cxn>
                <a:cxn ang="0">
                  <a:pos x="109" y="41"/>
                </a:cxn>
                <a:cxn ang="0">
                  <a:pos x="106" y="38"/>
                </a:cxn>
                <a:cxn ang="0">
                  <a:pos x="100" y="36"/>
                </a:cxn>
                <a:cxn ang="0">
                  <a:pos x="58" y="0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5" y="81"/>
                </a:cxn>
                <a:cxn ang="0">
                  <a:pos x="23" y="99"/>
                </a:cxn>
                <a:cxn ang="0">
                  <a:pos x="25" y="104"/>
                </a:cxn>
                <a:cxn ang="0">
                  <a:pos x="38" y="123"/>
                </a:cxn>
                <a:cxn ang="0">
                  <a:pos x="49" y="125"/>
                </a:cxn>
                <a:cxn ang="0">
                  <a:pos x="56" y="114"/>
                </a:cxn>
                <a:cxn ang="0">
                  <a:pos x="60" y="113"/>
                </a:cxn>
                <a:cxn ang="0">
                  <a:pos x="67" y="115"/>
                </a:cxn>
                <a:cxn ang="0">
                  <a:pos x="75" y="119"/>
                </a:cxn>
                <a:cxn ang="0">
                  <a:pos x="77" y="121"/>
                </a:cxn>
                <a:cxn ang="0">
                  <a:pos x="83" y="129"/>
                </a:cxn>
                <a:cxn ang="0">
                  <a:pos x="94" y="149"/>
                </a:cxn>
                <a:cxn ang="0">
                  <a:pos x="100" y="155"/>
                </a:cxn>
                <a:cxn ang="0">
                  <a:pos x="102" y="165"/>
                </a:cxn>
                <a:cxn ang="0">
                  <a:pos x="111" y="176"/>
                </a:cxn>
                <a:cxn ang="0">
                  <a:pos x="126" y="181"/>
                </a:cxn>
                <a:cxn ang="0">
                  <a:pos x="135" y="182"/>
                </a:cxn>
                <a:cxn ang="0">
                  <a:pos x="134" y="180"/>
                </a:cxn>
                <a:cxn ang="0">
                  <a:pos x="131" y="162"/>
                </a:cxn>
                <a:cxn ang="0">
                  <a:pos x="130" y="160"/>
                </a:cxn>
                <a:cxn ang="0">
                  <a:pos x="133" y="153"/>
                </a:cxn>
                <a:cxn ang="0">
                  <a:pos x="134" y="151"/>
                </a:cxn>
                <a:cxn ang="0">
                  <a:pos x="137" y="145"/>
                </a:cxn>
                <a:cxn ang="0">
                  <a:pos x="139" y="145"/>
                </a:cxn>
                <a:cxn ang="0">
                  <a:pos x="141" y="142"/>
                </a:cxn>
                <a:cxn ang="0">
                  <a:pos x="143" y="142"/>
                </a:cxn>
                <a:cxn ang="0">
                  <a:pos x="147" y="140"/>
                </a:cxn>
                <a:cxn ang="0">
                  <a:pos x="149" y="136"/>
                </a:cxn>
                <a:cxn ang="0">
                  <a:pos x="150" y="138"/>
                </a:cxn>
                <a:cxn ang="0">
                  <a:pos x="165" y="130"/>
                </a:cxn>
                <a:cxn ang="0">
                  <a:pos x="168" y="121"/>
                </a:cxn>
                <a:cxn ang="0">
                  <a:pos x="171" y="120"/>
                </a:cxn>
                <a:cxn ang="0">
                  <a:pos x="181" y="119"/>
                </a:cxn>
                <a:cxn ang="0">
                  <a:pos x="184" y="117"/>
                </a:cxn>
                <a:cxn ang="0">
                  <a:pos x="185" y="114"/>
                </a:cxn>
                <a:cxn ang="0">
                  <a:pos x="186" y="106"/>
                </a:cxn>
                <a:cxn ang="0">
                  <a:pos x="188" y="101"/>
                </a:cxn>
                <a:cxn ang="0">
                  <a:pos x="187" y="91"/>
                </a:cxn>
                <a:cxn ang="0">
                  <a:pos x="185" y="88"/>
                </a:cxn>
                <a:cxn ang="0">
                  <a:pos x="184" y="82"/>
                </a:cxn>
                <a:cxn ang="0">
                  <a:pos x="180" y="53"/>
                </a:cxn>
                <a:cxn ang="0">
                  <a:pos x="174" y="51"/>
                </a:cxn>
              </a:cxnLst>
              <a:rect l="0" t="0" r="r" b="b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174" y="51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9858" name="Group 34"/>
            <p:cNvGrpSpPr>
              <a:grpSpLocks/>
            </p:cNvGrpSpPr>
            <p:nvPr/>
          </p:nvGrpSpPr>
          <p:grpSpPr bwMode="auto">
            <a:xfrm>
              <a:off x="720" y="2448"/>
              <a:ext cx="1266" cy="876"/>
              <a:chOff x="768" y="2832"/>
              <a:chExt cx="1203" cy="876"/>
            </a:xfrm>
          </p:grpSpPr>
          <p:sp>
            <p:nvSpPr>
              <p:cNvPr id="589859" name="Freeform 35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26" y="40"/>
                  </a:cxn>
                  <a:cxn ang="0">
                    <a:pos x="18" y="50"/>
                  </a:cxn>
                  <a:cxn ang="0">
                    <a:pos x="16" y="43"/>
                  </a:cxn>
                  <a:cxn ang="0">
                    <a:pos x="5" y="55"/>
                  </a:cxn>
                  <a:cxn ang="0">
                    <a:pos x="11" y="64"/>
                  </a:cxn>
                  <a:cxn ang="0">
                    <a:pos x="27" y="61"/>
                  </a:cxn>
                  <a:cxn ang="0">
                    <a:pos x="22" y="74"/>
                  </a:cxn>
                  <a:cxn ang="0">
                    <a:pos x="18" y="79"/>
                  </a:cxn>
                  <a:cxn ang="0">
                    <a:pos x="10" y="82"/>
                  </a:cxn>
                  <a:cxn ang="0">
                    <a:pos x="6" y="98"/>
                  </a:cxn>
                  <a:cxn ang="0">
                    <a:pos x="11" y="107"/>
                  </a:cxn>
                  <a:cxn ang="0">
                    <a:pos x="22" y="112"/>
                  </a:cxn>
                  <a:cxn ang="0">
                    <a:pos x="22" y="120"/>
                  </a:cxn>
                  <a:cxn ang="0">
                    <a:pos x="35" y="123"/>
                  </a:cxn>
                  <a:cxn ang="0">
                    <a:pos x="42" y="125"/>
                  </a:cxn>
                  <a:cxn ang="0">
                    <a:pos x="29" y="141"/>
                  </a:cxn>
                  <a:cxn ang="0">
                    <a:pos x="19" y="147"/>
                  </a:cxn>
                  <a:cxn ang="0">
                    <a:pos x="3" y="155"/>
                  </a:cxn>
                  <a:cxn ang="0">
                    <a:pos x="3" y="160"/>
                  </a:cxn>
                  <a:cxn ang="0">
                    <a:pos x="29" y="149"/>
                  </a:cxn>
                  <a:cxn ang="0">
                    <a:pos x="62" y="120"/>
                  </a:cxn>
                  <a:cxn ang="0">
                    <a:pos x="59" y="117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73" y="109"/>
                  </a:cxn>
                  <a:cxn ang="0">
                    <a:pos x="72" y="114"/>
                  </a:cxn>
                  <a:cxn ang="0">
                    <a:pos x="86" y="106"/>
                  </a:cxn>
                  <a:cxn ang="0">
                    <a:pos x="86" y="98"/>
                  </a:cxn>
                  <a:cxn ang="0">
                    <a:pos x="107" y="103"/>
                  </a:cxn>
                  <a:cxn ang="0">
                    <a:pos x="121" y="101"/>
                  </a:cxn>
                  <a:cxn ang="0">
                    <a:pos x="145" y="109"/>
                  </a:cxn>
                  <a:cxn ang="0">
                    <a:pos x="153" y="119"/>
                  </a:cxn>
                  <a:cxn ang="0">
                    <a:pos x="166" y="128"/>
                  </a:cxn>
                  <a:cxn ang="0">
                    <a:pos x="188" y="130"/>
                  </a:cxn>
                  <a:cxn ang="0">
                    <a:pos x="185" y="117"/>
                  </a:cxn>
                  <a:cxn ang="0">
                    <a:pos x="176" y="115"/>
                  </a:cxn>
                  <a:cxn ang="0">
                    <a:pos x="163" y="106"/>
                  </a:cxn>
                  <a:cxn ang="0">
                    <a:pos x="147" y="95"/>
                  </a:cxn>
                  <a:cxn ang="0">
                    <a:pos x="141" y="103"/>
                  </a:cxn>
                  <a:cxn ang="0">
                    <a:pos x="129" y="93"/>
                  </a:cxn>
                  <a:cxn ang="0">
                    <a:pos x="117" y="80"/>
                  </a:cxn>
                  <a:cxn ang="0">
                    <a:pos x="102" y="21"/>
                  </a:cxn>
                  <a:cxn ang="0">
                    <a:pos x="90" y="5"/>
                  </a:cxn>
                  <a:cxn ang="0">
                    <a:pos x="69" y="5"/>
                  </a:cxn>
                  <a:cxn ang="0">
                    <a:pos x="59" y="5"/>
                  </a:cxn>
                  <a:cxn ang="0">
                    <a:pos x="45" y="0"/>
                  </a:cxn>
                  <a:cxn ang="0">
                    <a:pos x="35" y="4"/>
                  </a:cxn>
                  <a:cxn ang="0">
                    <a:pos x="24" y="13"/>
                  </a:cxn>
                  <a:cxn ang="0">
                    <a:pos x="19" y="21"/>
                  </a:cxn>
                  <a:cxn ang="0">
                    <a:pos x="10" y="26"/>
                  </a:cxn>
                </a:cxnLst>
                <a:rect l="0" t="0" r="r" b="b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0" name="Freeform 36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1" name="Freeform 37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2" name="Freeform 38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3" name="Freeform 39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4" name="Freeform 40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5" name="Freeform 41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6" name="Freeform 42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7" name="Freeform 43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8" name="Freeform 44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69" name="Freeform 45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70" name="Freeform 46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71" name="Freeform 47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72" name="Freeform 48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73" name="Freeform 49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9874" name="Freeform 50"/>
            <p:cNvSpPr>
              <a:spLocks/>
            </p:cNvSpPr>
            <p:nvPr/>
          </p:nvSpPr>
          <p:spPr bwMode="auto">
            <a:xfrm>
              <a:off x="1529" y="1282"/>
              <a:ext cx="554" cy="43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2"/>
                </a:cxn>
                <a:cxn ang="0">
                  <a:pos x="1" y="57"/>
                </a:cxn>
                <a:cxn ang="0">
                  <a:pos x="2" y="51"/>
                </a:cxn>
                <a:cxn ang="0">
                  <a:pos x="3" y="49"/>
                </a:cxn>
                <a:cxn ang="0">
                  <a:pos x="5" y="47"/>
                </a:cxn>
                <a:cxn ang="0">
                  <a:pos x="5" y="45"/>
                </a:cxn>
                <a:cxn ang="0">
                  <a:pos x="10" y="37"/>
                </a:cxn>
                <a:cxn ang="0">
                  <a:pos x="16" y="23"/>
                </a:cxn>
                <a:cxn ang="0">
                  <a:pos x="20" y="13"/>
                </a:cxn>
                <a:cxn ang="0">
                  <a:pos x="24" y="3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35" y="8"/>
                </a:cxn>
                <a:cxn ang="0">
                  <a:pos x="36" y="14"/>
                </a:cxn>
                <a:cxn ang="0">
                  <a:pos x="43" y="16"/>
                </a:cxn>
                <a:cxn ang="0">
                  <a:pos x="48" y="16"/>
                </a:cxn>
                <a:cxn ang="0">
                  <a:pos x="54" y="18"/>
                </a:cxn>
                <a:cxn ang="0">
                  <a:pos x="61" y="18"/>
                </a:cxn>
                <a:cxn ang="0">
                  <a:pos x="65" y="19"/>
                </a:cxn>
                <a:cxn ang="0">
                  <a:pos x="68" y="18"/>
                </a:cxn>
                <a:cxn ang="0">
                  <a:pos x="71" y="19"/>
                </a:cxn>
                <a:cxn ang="0">
                  <a:pos x="74" y="18"/>
                </a:cxn>
                <a:cxn ang="0">
                  <a:pos x="76" y="19"/>
                </a:cxn>
                <a:cxn ang="0">
                  <a:pos x="79" y="19"/>
                </a:cxn>
                <a:cxn ang="0">
                  <a:pos x="104" y="24"/>
                </a:cxn>
                <a:cxn ang="0">
                  <a:pos x="105" y="27"/>
                </a:cxn>
                <a:cxn ang="0">
                  <a:pos x="108" y="28"/>
                </a:cxn>
                <a:cxn ang="0">
                  <a:pos x="102" y="40"/>
                </a:cxn>
                <a:cxn ang="0">
                  <a:pos x="101" y="42"/>
                </a:cxn>
                <a:cxn ang="0">
                  <a:pos x="98" y="44"/>
                </a:cxn>
                <a:cxn ang="0">
                  <a:pos x="94" y="51"/>
                </a:cxn>
                <a:cxn ang="0">
                  <a:pos x="97" y="53"/>
                </a:cxn>
                <a:cxn ang="0">
                  <a:pos x="97" y="55"/>
                </a:cxn>
                <a:cxn ang="0">
                  <a:pos x="96" y="56"/>
                </a:cxn>
                <a:cxn ang="0">
                  <a:pos x="95" y="60"/>
                </a:cxn>
                <a:cxn ang="0">
                  <a:pos x="52" y="81"/>
                </a:cxn>
                <a:cxn ang="0">
                  <a:pos x="1" y="68"/>
                </a:cxn>
              </a:cxnLst>
              <a:rect l="0" t="0" r="r" b="b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75" name="Freeform 51"/>
            <p:cNvSpPr>
              <a:spLocks/>
            </p:cNvSpPr>
            <p:nvPr/>
          </p:nvSpPr>
          <p:spPr bwMode="auto">
            <a:xfrm>
              <a:off x="3467" y="2604"/>
              <a:ext cx="394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76" name="Freeform 52"/>
            <p:cNvSpPr>
              <a:spLocks/>
            </p:cNvSpPr>
            <p:nvPr/>
          </p:nvSpPr>
          <p:spPr bwMode="auto">
            <a:xfrm>
              <a:off x="3626" y="1799"/>
              <a:ext cx="277" cy="4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6" y="27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5" y="53"/>
                </a:cxn>
                <a:cxn ang="0">
                  <a:pos x="10" y="57"/>
                </a:cxn>
                <a:cxn ang="0">
                  <a:pos x="13" y="64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9"/>
                </a:cxn>
                <a:cxn ang="0">
                  <a:pos x="16" y="73"/>
                </a:cxn>
                <a:cxn ang="0">
                  <a:pos x="19" y="78"/>
                </a:cxn>
                <a:cxn ang="0">
                  <a:pos x="24" y="81"/>
                </a:cxn>
                <a:cxn ang="0">
                  <a:pos x="29" y="87"/>
                </a:cxn>
                <a:cxn ang="0">
                  <a:pos x="30" y="89"/>
                </a:cxn>
                <a:cxn ang="0">
                  <a:pos x="29" y="91"/>
                </a:cxn>
                <a:cxn ang="0">
                  <a:pos x="32" y="95"/>
                </a:cxn>
                <a:cxn ang="0">
                  <a:pos x="33" y="94"/>
                </a:cxn>
                <a:cxn ang="0">
                  <a:pos x="34" y="92"/>
                </a:cxn>
                <a:cxn ang="0">
                  <a:pos x="38" y="91"/>
                </a:cxn>
                <a:cxn ang="0">
                  <a:pos x="42" y="93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8" y="85"/>
                </a:cxn>
                <a:cxn ang="0">
                  <a:pos x="47" y="83"/>
                </a:cxn>
                <a:cxn ang="0">
                  <a:pos x="47" y="81"/>
                </a:cxn>
                <a:cxn ang="0">
                  <a:pos x="48" y="80"/>
                </a:cxn>
                <a:cxn ang="0">
                  <a:pos x="48" y="79"/>
                </a:cxn>
                <a:cxn ang="0">
                  <a:pos x="48" y="73"/>
                </a:cxn>
                <a:cxn ang="0">
                  <a:pos x="52" y="68"/>
                </a:cxn>
                <a:cxn ang="0">
                  <a:pos x="54" y="64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49" y="13"/>
                </a:cxn>
                <a:cxn ang="0">
                  <a:pos x="48" y="11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4" y="0"/>
                </a:cxn>
              </a:cxnLst>
              <a:rect l="0" t="0" r="r" b="b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89877" name="Group 53"/>
            <p:cNvGrpSpPr>
              <a:grpSpLocks/>
            </p:cNvGrpSpPr>
            <p:nvPr/>
          </p:nvGrpSpPr>
          <p:grpSpPr bwMode="auto">
            <a:xfrm>
              <a:off x="3661" y="1384"/>
              <a:ext cx="523" cy="468"/>
              <a:chOff x="3562" y="1636"/>
              <a:chExt cx="497" cy="468"/>
            </a:xfrm>
          </p:grpSpPr>
          <p:sp>
            <p:nvSpPr>
              <p:cNvPr id="589878" name="Freeform 54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5" y="58"/>
                  </a:cxn>
                  <a:cxn ang="0">
                    <a:pos x="48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1" y="42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5" y="35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38" y="17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7" y="10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6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2" y="69"/>
                  </a:cxn>
                  <a:cxn ang="0">
                    <a:pos x="0" y="71"/>
                  </a:cxn>
                </a:cxnLst>
                <a:rect l="0" t="0" r="r" b="b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9879" name="Freeform 55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8" y="13"/>
                  </a:cxn>
                  <a:cxn ang="0">
                    <a:pos x="20" y="6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28" y="4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8" y="10"/>
                  </a:cxn>
                  <a:cxn ang="0">
                    <a:pos x="39" y="15"/>
                  </a:cxn>
                  <a:cxn ang="0">
                    <a:pos x="43" y="16"/>
                  </a:cxn>
                  <a:cxn ang="0">
                    <a:pos x="44" y="17"/>
                  </a:cxn>
                  <a:cxn ang="0">
                    <a:pos x="49" y="13"/>
                  </a:cxn>
                  <a:cxn ang="0">
                    <a:pos x="64" y="8"/>
                  </a:cxn>
                  <a:cxn ang="0">
                    <a:pos x="63" y="11"/>
                  </a:cxn>
                  <a:cxn ang="0">
                    <a:pos x="66" y="14"/>
                  </a:cxn>
                  <a:cxn ang="0">
                    <a:pos x="72" y="13"/>
                  </a:cxn>
                  <a:cxn ang="0">
                    <a:pos x="76" y="18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79" y="21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2" y="21"/>
                  </a:cxn>
                  <a:cxn ang="0">
                    <a:pos x="57" y="23"/>
                  </a:cxn>
                  <a:cxn ang="0">
                    <a:pos x="55" y="25"/>
                  </a:cxn>
                  <a:cxn ang="0">
                    <a:pos x="50" y="25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4" y="28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5" y="36"/>
                  </a:cxn>
                  <a:cxn ang="0">
                    <a:pos x="32" y="36"/>
                  </a:cxn>
                  <a:cxn ang="0">
                    <a:pos x="30" y="29"/>
                  </a:cxn>
                  <a:cxn ang="0">
                    <a:pos x="29" y="28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16" y="24"/>
                  </a:cxn>
                  <a:cxn ang="0">
                    <a:pos x="4" y="19"/>
                  </a:cxn>
                  <a:cxn ang="0">
                    <a:pos x="0" y="17"/>
                  </a:cxn>
                </a:cxnLst>
                <a:rect l="0" t="0" r="r" b="b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9880" name="Freeform 56"/>
            <p:cNvSpPr>
              <a:spLocks/>
            </p:cNvSpPr>
            <p:nvPr/>
          </p:nvSpPr>
          <p:spPr bwMode="auto">
            <a:xfrm>
              <a:off x="3872" y="1838"/>
              <a:ext cx="206" cy="35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4" y="45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4" y="49"/>
                </a:cxn>
                <a:cxn ang="0">
                  <a:pos x="5" y="52"/>
                </a:cxn>
                <a:cxn ang="0">
                  <a:pos x="6" y="56"/>
                </a:cxn>
                <a:cxn ang="0">
                  <a:pos x="4" y="59"/>
                </a:cxn>
                <a:cxn ang="0">
                  <a:pos x="4" y="60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2" y="71"/>
                </a:cxn>
                <a:cxn ang="0">
                  <a:pos x="2" y="70"/>
                </a:cxn>
                <a:cxn ang="0">
                  <a:pos x="5" y="70"/>
                </a:cxn>
                <a:cxn ang="0">
                  <a:pos x="8" y="69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3" y="71"/>
                </a:cxn>
                <a:cxn ang="0">
                  <a:pos x="14" y="68"/>
                </a:cxn>
                <a:cxn ang="0">
                  <a:pos x="16" y="68"/>
                </a:cxn>
                <a:cxn ang="0">
                  <a:pos x="17" y="69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7" y="66"/>
                </a:cxn>
                <a:cxn ang="0">
                  <a:pos x="28" y="63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7" y="53"/>
                </a:cxn>
                <a:cxn ang="0">
                  <a:pos x="38" y="52"/>
                </a:cxn>
                <a:cxn ang="0">
                  <a:pos x="40" y="51"/>
                </a:cxn>
                <a:cxn ang="0">
                  <a:pos x="40" y="50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40" y="45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81" name="Freeform 57"/>
            <p:cNvSpPr>
              <a:spLocks/>
            </p:cNvSpPr>
            <p:nvPr/>
          </p:nvSpPr>
          <p:spPr bwMode="auto">
            <a:xfrm>
              <a:off x="3657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82" name="Freeform 58"/>
            <p:cNvSpPr>
              <a:spLocks/>
            </p:cNvSpPr>
            <p:nvPr/>
          </p:nvSpPr>
          <p:spPr bwMode="auto">
            <a:xfrm>
              <a:off x="4324" y="1721"/>
              <a:ext cx="404" cy="249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55" y="42"/>
                </a:cxn>
                <a:cxn ang="0">
                  <a:pos x="66" y="40"/>
                </a:cxn>
                <a:cxn ang="0">
                  <a:pos x="67" y="40"/>
                </a:cxn>
                <a:cxn ang="0">
                  <a:pos x="67" y="39"/>
                </a:cxn>
                <a:cxn ang="0">
                  <a:pos x="67" y="38"/>
                </a:cxn>
                <a:cxn ang="0">
                  <a:pos x="68" y="37"/>
                </a:cxn>
                <a:cxn ang="0">
                  <a:pos x="70" y="37"/>
                </a:cxn>
                <a:cxn ang="0">
                  <a:pos x="71" y="37"/>
                </a:cxn>
                <a:cxn ang="0">
                  <a:pos x="74" y="35"/>
                </a:cxn>
                <a:cxn ang="0">
                  <a:pos x="74" y="33"/>
                </a:cxn>
                <a:cxn ang="0">
                  <a:pos x="77" y="31"/>
                </a:cxn>
                <a:cxn ang="0">
                  <a:pos x="79" y="30"/>
                </a:cxn>
                <a:cxn ang="0">
                  <a:pos x="79" y="29"/>
                </a:cxn>
                <a:cxn ang="0">
                  <a:pos x="77" y="28"/>
                </a:cxn>
                <a:cxn ang="0">
                  <a:pos x="76" y="27"/>
                </a:cxn>
                <a:cxn ang="0">
                  <a:pos x="75" y="27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3" y="24"/>
                </a:cxn>
                <a:cxn ang="0">
                  <a:pos x="71" y="24"/>
                </a:cxn>
                <a:cxn ang="0">
                  <a:pos x="71" y="23"/>
                </a:cxn>
                <a:cxn ang="0">
                  <a:pos x="71" y="20"/>
                </a:cxn>
                <a:cxn ang="0">
                  <a:pos x="72" y="20"/>
                </a:cxn>
                <a:cxn ang="0">
                  <a:pos x="71" y="18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71" y="16"/>
                </a:cxn>
                <a:cxn ang="0">
                  <a:pos x="72" y="15"/>
                </a:cxn>
                <a:cxn ang="0">
                  <a:pos x="73" y="12"/>
                </a:cxn>
                <a:cxn ang="0">
                  <a:pos x="73" y="11"/>
                </a:cxn>
                <a:cxn ang="0">
                  <a:pos x="74" y="10"/>
                </a:cxn>
                <a:cxn ang="0">
                  <a:pos x="74" y="9"/>
                </a:cxn>
                <a:cxn ang="0">
                  <a:pos x="73" y="9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7" y="3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6" y="51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83" name="Freeform 59"/>
            <p:cNvSpPr>
              <a:spLocks/>
            </p:cNvSpPr>
            <p:nvPr/>
          </p:nvSpPr>
          <p:spPr bwMode="auto">
            <a:xfrm>
              <a:off x="4225" y="2350"/>
              <a:ext cx="354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84" name="Freeform 60"/>
            <p:cNvSpPr>
              <a:spLocks/>
            </p:cNvSpPr>
            <p:nvPr/>
          </p:nvSpPr>
          <p:spPr bwMode="auto">
            <a:xfrm>
              <a:off x="4066" y="2384"/>
              <a:ext cx="376" cy="37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60"/>
                </a:cxn>
                <a:cxn ang="0">
                  <a:pos x="14" y="68"/>
                </a:cxn>
                <a:cxn ang="0">
                  <a:pos x="16" y="71"/>
                </a:cxn>
                <a:cxn ang="0">
                  <a:pos x="17" y="74"/>
                </a:cxn>
                <a:cxn ang="0">
                  <a:pos x="18" y="76"/>
                </a:cxn>
                <a:cxn ang="0">
                  <a:pos x="58" y="76"/>
                </a:cxn>
                <a:cxn ang="0">
                  <a:pos x="60" y="77"/>
                </a:cxn>
                <a:cxn ang="0">
                  <a:pos x="59" y="71"/>
                </a:cxn>
                <a:cxn ang="0">
                  <a:pos x="60" y="69"/>
                </a:cxn>
                <a:cxn ang="0">
                  <a:pos x="64" y="69"/>
                </a:cxn>
                <a:cxn ang="0">
                  <a:pos x="67" y="69"/>
                </a:cxn>
                <a:cxn ang="0">
                  <a:pos x="67" y="65"/>
                </a:cxn>
                <a:cxn ang="0">
                  <a:pos x="67" y="62"/>
                </a:cxn>
                <a:cxn ang="0">
                  <a:pos x="69" y="53"/>
                </a:cxn>
                <a:cxn ang="0">
                  <a:pos x="71" y="48"/>
                </a:cxn>
                <a:cxn ang="0">
                  <a:pos x="73" y="47"/>
                </a:cxn>
                <a:cxn ang="0">
                  <a:pos x="73" y="46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1"/>
                </a:cxn>
                <a:cxn ang="0">
                  <a:pos x="64" y="37"/>
                </a:cxn>
                <a:cxn ang="0">
                  <a:pos x="62" y="32"/>
                </a:cxn>
                <a:cxn ang="0">
                  <a:pos x="60" y="30"/>
                </a:cxn>
                <a:cxn ang="0">
                  <a:pos x="56" y="27"/>
                </a:cxn>
                <a:cxn ang="0">
                  <a:pos x="54" y="25"/>
                </a:cxn>
                <a:cxn ang="0">
                  <a:pos x="53" y="23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41" y="12"/>
                </a:cxn>
                <a:cxn ang="0">
                  <a:pos x="39" y="9"/>
                </a:cxn>
                <a:cxn ang="0">
                  <a:pos x="32" y="7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0" y="5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E8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9885" name="Freeform 61"/>
          <p:cNvSpPr>
            <a:spLocks/>
          </p:cNvSpPr>
          <p:nvPr/>
        </p:nvSpPr>
        <p:spPr bwMode="auto">
          <a:xfrm>
            <a:off x="6248400" y="3041650"/>
            <a:ext cx="449263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86" name="Freeform 62"/>
          <p:cNvSpPr>
            <a:spLocks/>
          </p:cNvSpPr>
          <p:nvPr/>
        </p:nvSpPr>
        <p:spPr bwMode="auto">
          <a:xfrm>
            <a:off x="6589713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87" name="Freeform 63"/>
          <p:cNvSpPr>
            <a:spLocks/>
          </p:cNvSpPr>
          <p:nvPr/>
        </p:nvSpPr>
        <p:spPr bwMode="auto">
          <a:xfrm>
            <a:off x="6618288" y="2801938"/>
            <a:ext cx="136525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88" name="Freeform 64"/>
          <p:cNvSpPr>
            <a:spLocks/>
          </p:cNvSpPr>
          <p:nvPr/>
        </p:nvSpPr>
        <p:spPr bwMode="auto">
          <a:xfrm>
            <a:off x="6740525" y="2654300"/>
            <a:ext cx="166688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89" name="Freeform 65"/>
          <p:cNvSpPr>
            <a:spLocks/>
          </p:cNvSpPr>
          <p:nvPr/>
        </p:nvSpPr>
        <p:spPr bwMode="auto">
          <a:xfrm>
            <a:off x="6734175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90" name="Freeform 66"/>
          <p:cNvSpPr>
            <a:spLocks/>
          </p:cNvSpPr>
          <p:nvPr/>
        </p:nvSpPr>
        <p:spPr bwMode="auto">
          <a:xfrm>
            <a:off x="6886575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91" name="Freeform 67"/>
          <p:cNvSpPr>
            <a:spLocks/>
          </p:cNvSpPr>
          <p:nvPr/>
        </p:nvSpPr>
        <p:spPr bwMode="auto">
          <a:xfrm>
            <a:off x="6791325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892" name="Freeform 68"/>
          <p:cNvSpPr>
            <a:spLocks/>
          </p:cNvSpPr>
          <p:nvPr/>
        </p:nvSpPr>
        <p:spPr bwMode="auto">
          <a:xfrm>
            <a:off x="6842125" y="1887538"/>
            <a:ext cx="354013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9893" name="Group 69"/>
          <p:cNvGrpSpPr>
            <a:grpSpLocks/>
          </p:cNvGrpSpPr>
          <p:nvPr/>
        </p:nvGrpSpPr>
        <p:grpSpPr bwMode="auto">
          <a:xfrm>
            <a:off x="2808288" y="4589463"/>
            <a:ext cx="928687" cy="635000"/>
            <a:chOff x="1991" y="3321"/>
            <a:chExt cx="361" cy="231"/>
          </a:xfrm>
        </p:grpSpPr>
        <p:sp>
          <p:nvSpPr>
            <p:cNvPr id="589894" name="Freeform 70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95" name="Freeform 71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96" name="Freeform 72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97" name="Freeform 73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98" name="Freeform 74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899" name="Freeform 75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900" name="Freeform 76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9901" name="Freeform 77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9902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2000</a:t>
            </a:r>
          </a:p>
        </p:txBody>
      </p:sp>
      <p:sp>
        <p:nvSpPr>
          <p:cNvPr id="589903" name="Text Box 79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9904" name="Text Box 80"/>
          <p:cNvSpPr txBox="1">
            <a:spLocks noChangeArrowheads="1"/>
          </p:cNvSpPr>
          <p:nvPr/>
        </p:nvSpPr>
        <p:spPr bwMode="auto">
          <a:xfrm>
            <a:off x="654050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≥20%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89905" name="Rectangle 81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906" name="Rectangle 82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907" name="Rectangle 83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9908" name="Rectangle 84"/>
          <p:cNvSpPr>
            <a:spLocks noChangeArrowheads="1"/>
          </p:cNvSpPr>
          <p:nvPr/>
        </p:nvSpPr>
        <p:spPr bwMode="auto">
          <a:xfrm>
            <a:off x="33528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909" name="Rectangle 85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9910" name="Rectangle 86"/>
          <p:cNvSpPr>
            <a:spLocks noChangeArrowheads="1"/>
          </p:cNvSpPr>
          <p:nvPr/>
        </p:nvSpPr>
        <p:spPr bwMode="auto">
          <a:xfrm>
            <a:off x="395288" y="5892800"/>
            <a:ext cx="5243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2001</a:t>
            </a:r>
          </a:p>
        </p:txBody>
      </p:sp>
      <p:sp>
        <p:nvSpPr>
          <p:cNvPr id="590851" name="Freeform 3"/>
          <p:cNvSpPr>
            <a:spLocks/>
          </p:cNvSpPr>
          <p:nvPr/>
        </p:nvSpPr>
        <p:spPr bwMode="auto">
          <a:xfrm>
            <a:off x="4013200" y="2003425"/>
            <a:ext cx="642938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2" name="Freeform 4"/>
          <p:cNvSpPr>
            <a:spLocks/>
          </p:cNvSpPr>
          <p:nvPr/>
        </p:nvSpPr>
        <p:spPr bwMode="auto">
          <a:xfrm>
            <a:off x="5591175" y="4311650"/>
            <a:ext cx="890588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3" name="Freeform 5"/>
          <p:cNvSpPr>
            <a:spLocks/>
          </p:cNvSpPr>
          <p:nvPr/>
        </p:nvSpPr>
        <p:spPr bwMode="auto">
          <a:xfrm>
            <a:off x="3325813" y="2452688"/>
            <a:ext cx="681037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4" name="Freeform 6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5" name="Freeform 7"/>
          <p:cNvSpPr>
            <a:spLocks/>
          </p:cNvSpPr>
          <p:nvPr/>
        </p:nvSpPr>
        <p:spPr bwMode="auto">
          <a:xfrm>
            <a:off x="3341688" y="3521075"/>
            <a:ext cx="685800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6" name="Freeform 8"/>
          <p:cNvSpPr>
            <a:spLocks/>
          </p:cNvSpPr>
          <p:nvPr/>
        </p:nvSpPr>
        <p:spPr bwMode="auto">
          <a:xfrm>
            <a:off x="6661150" y="2266950"/>
            <a:ext cx="166688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7" name="Freeform 9"/>
          <p:cNvSpPr>
            <a:spLocks/>
          </p:cNvSpPr>
          <p:nvPr/>
        </p:nvSpPr>
        <p:spPr bwMode="auto">
          <a:xfrm>
            <a:off x="2957513" y="2794000"/>
            <a:ext cx="550862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8" name="Freeform 10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59" name="Freeform 11"/>
          <p:cNvSpPr>
            <a:spLocks/>
          </p:cNvSpPr>
          <p:nvPr/>
        </p:nvSpPr>
        <p:spPr bwMode="auto">
          <a:xfrm>
            <a:off x="3052763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60" name="Freeform 12"/>
          <p:cNvSpPr>
            <a:spLocks/>
          </p:cNvSpPr>
          <p:nvPr/>
        </p:nvSpPr>
        <p:spPr bwMode="auto">
          <a:xfrm>
            <a:off x="2452688" y="2662238"/>
            <a:ext cx="620712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61" name="Freeform 13"/>
          <p:cNvSpPr>
            <a:spLocks/>
          </p:cNvSpPr>
          <p:nvPr/>
        </p:nvSpPr>
        <p:spPr bwMode="auto">
          <a:xfrm>
            <a:off x="2776538" y="3444875"/>
            <a:ext cx="658812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62" name="Freeform 14"/>
          <p:cNvSpPr>
            <a:spLocks/>
          </p:cNvSpPr>
          <p:nvPr/>
        </p:nvSpPr>
        <p:spPr bwMode="auto">
          <a:xfrm>
            <a:off x="4606925" y="1981200"/>
            <a:ext cx="644525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63" name="Freeform 1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64" name="Freeform 16"/>
          <p:cNvSpPr>
            <a:spLocks/>
          </p:cNvSpPr>
          <p:nvPr/>
        </p:nvSpPr>
        <p:spPr bwMode="auto">
          <a:xfrm>
            <a:off x="5924550" y="3127375"/>
            <a:ext cx="736600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865" name="Freeform 17"/>
          <p:cNvSpPr>
            <a:spLocks/>
          </p:cNvSpPr>
          <p:nvPr/>
        </p:nvSpPr>
        <p:spPr bwMode="auto">
          <a:xfrm>
            <a:off x="6248400" y="3041650"/>
            <a:ext cx="449263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0866" name="Group 18"/>
          <p:cNvGrpSpPr>
            <a:grpSpLocks/>
          </p:cNvGrpSpPr>
          <p:nvPr/>
        </p:nvGrpSpPr>
        <p:grpSpPr bwMode="auto">
          <a:xfrm>
            <a:off x="1027113" y="1833563"/>
            <a:ext cx="5880100" cy="3443287"/>
            <a:chOff x="720" y="1155"/>
            <a:chExt cx="4167" cy="2169"/>
          </a:xfrm>
        </p:grpSpPr>
        <p:sp>
          <p:nvSpPr>
            <p:cNvPr id="590867" name="Freeform 19"/>
            <p:cNvSpPr>
              <a:spLocks/>
            </p:cNvSpPr>
            <p:nvPr/>
          </p:nvSpPr>
          <p:spPr bwMode="auto">
            <a:xfrm>
              <a:off x="2816" y="1511"/>
              <a:ext cx="482" cy="31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17"/>
                </a:cxn>
                <a:cxn ang="0">
                  <a:pos x="4" y="0"/>
                </a:cxn>
                <a:cxn ang="0">
                  <a:pos x="93" y="4"/>
                </a:cxn>
                <a:cxn ang="0">
                  <a:pos x="93" y="6"/>
                </a:cxn>
                <a:cxn ang="0">
                  <a:pos x="92" y="7"/>
                </a:cxn>
                <a:cxn ang="0">
                  <a:pos x="90" y="10"/>
                </a:cxn>
                <a:cxn ang="0">
                  <a:pos x="90" y="11"/>
                </a:cxn>
                <a:cxn ang="0">
                  <a:pos x="94" y="15"/>
                </a:cxn>
                <a:cxn ang="0">
                  <a:pos x="94" y="46"/>
                </a:cxn>
                <a:cxn ang="0">
                  <a:pos x="94" y="46"/>
                </a:cxn>
                <a:cxn ang="0">
                  <a:pos x="92" y="46"/>
                </a:cxn>
                <a:cxn ang="0">
                  <a:pos x="93" y="47"/>
                </a:cxn>
                <a:cxn ang="0">
                  <a:pos x="94" y="48"/>
                </a:cxn>
                <a:cxn ang="0">
                  <a:pos x="93" y="50"/>
                </a:cxn>
                <a:cxn ang="0">
                  <a:pos x="94" y="51"/>
                </a:cxn>
                <a:cxn ang="0">
                  <a:pos x="94" y="54"/>
                </a:cxn>
                <a:cxn ang="0">
                  <a:pos x="93" y="54"/>
                </a:cxn>
                <a:cxn ang="0">
                  <a:pos x="94" y="56"/>
                </a:cxn>
                <a:cxn ang="0">
                  <a:pos x="92" y="59"/>
                </a:cxn>
                <a:cxn ang="0">
                  <a:pos x="94" y="62"/>
                </a:cxn>
                <a:cxn ang="0">
                  <a:pos x="94" y="64"/>
                </a:cxn>
                <a:cxn ang="0">
                  <a:pos x="94" y="64"/>
                </a:cxn>
                <a:cxn ang="0">
                  <a:pos x="91" y="62"/>
                </a:cxn>
                <a:cxn ang="0">
                  <a:pos x="86" y="59"/>
                </a:cxn>
                <a:cxn ang="0">
                  <a:pos x="84" y="58"/>
                </a:cxn>
                <a:cxn ang="0">
                  <a:pos x="82" y="58"/>
                </a:cxn>
                <a:cxn ang="0">
                  <a:pos x="80" y="60"/>
                </a:cxn>
                <a:cxn ang="0">
                  <a:pos x="79" y="60"/>
                </a:cxn>
                <a:cxn ang="0">
                  <a:pos x="77" y="60"/>
                </a:cxn>
                <a:cxn ang="0">
                  <a:pos x="76" y="57"/>
                </a:cxn>
                <a:cxn ang="0">
                  <a:pos x="75" y="56"/>
                </a:cxn>
                <a:cxn ang="0">
                  <a:pos x="73" y="57"/>
                </a:cxn>
                <a:cxn ang="0">
                  <a:pos x="71" y="57"/>
                </a:cxn>
                <a:cxn ang="0">
                  <a:pos x="69" y="54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68" name="Freeform 20"/>
            <p:cNvSpPr>
              <a:spLocks/>
            </p:cNvSpPr>
            <p:nvPr/>
          </p:nvSpPr>
          <p:spPr bwMode="auto">
            <a:xfrm>
              <a:off x="2800" y="1760"/>
              <a:ext cx="570" cy="2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0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6" y="6"/>
                </a:cxn>
                <a:cxn ang="0">
                  <a:pos x="78" y="5"/>
                </a:cxn>
                <a:cxn ang="0">
                  <a:pos x="79" y="6"/>
                </a:cxn>
                <a:cxn ang="0">
                  <a:pos x="80" y="9"/>
                </a:cxn>
                <a:cxn ang="0">
                  <a:pos x="82" y="9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7" y="7"/>
                </a:cxn>
                <a:cxn ang="0">
                  <a:pos x="89" y="8"/>
                </a:cxn>
                <a:cxn ang="0">
                  <a:pos x="94" y="11"/>
                </a:cxn>
                <a:cxn ang="0">
                  <a:pos x="97" y="13"/>
                </a:cxn>
                <a:cxn ang="0">
                  <a:pos x="97" y="15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98" y="19"/>
                </a:cxn>
                <a:cxn ang="0">
                  <a:pos x="99" y="21"/>
                </a:cxn>
                <a:cxn ang="0">
                  <a:pos x="100" y="24"/>
                </a:cxn>
                <a:cxn ang="0">
                  <a:pos x="101" y="25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3" y="29"/>
                </a:cxn>
                <a:cxn ang="0">
                  <a:pos x="104" y="30"/>
                </a:cxn>
                <a:cxn ang="0">
                  <a:pos x="103" y="32"/>
                </a:cxn>
                <a:cxn ang="0">
                  <a:pos x="103" y="34"/>
                </a:cxn>
                <a:cxn ang="0">
                  <a:pos x="105" y="35"/>
                </a:cxn>
                <a:cxn ang="0">
                  <a:pos x="105" y="37"/>
                </a:cxn>
                <a:cxn ang="0">
                  <a:pos x="104" y="38"/>
                </a:cxn>
                <a:cxn ang="0">
                  <a:pos x="105" y="39"/>
                </a:cxn>
                <a:cxn ang="0">
                  <a:pos x="106" y="41"/>
                </a:cxn>
                <a:cxn ang="0">
                  <a:pos x="105" y="42"/>
                </a:cxn>
                <a:cxn ang="0">
                  <a:pos x="106" y="44"/>
                </a:cxn>
                <a:cxn ang="0">
                  <a:pos x="106" y="45"/>
                </a:cxn>
                <a:cxn ang="0">
                  <a:pos x="107" y="46"/>
                </a:cxn>
                <a:cxn ang="0">
                  <a:pos x="108" y="48"/>
                </a:cxn>
                <a:cxn ang="0">
                  <a:pos x="109" y="50"/>
                </a:cxn>
                <a:cxn ang="0">
                  <a:pos x="111" y="52"/>
                </a:cxn>
                <a:cxn ang="0">
                  <a:pos x="111" y="53"/>
                </a:cxn>
                <a:cxn ang="0">
                  <a:pos x="111" y="54"/>
                </a:cxn>
                <a:cxn ang="0">
                  <a:pos x="111" y="55"/>
                </a:cxn>
                <a:cxn ang="0">
                  <a:pos x="25" y="53"/>
                </a:cxn>
                <a:cxn ang="0">
                  <a:pos x="26" y="3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69" name="Freeform 21"/>
            <p:cNvSpPr>
              <a:spLocks/>
            </p:cNvSpPr>
            <p:nvPr/>
          </p:nvSpPr>
          <p:spPr bwMode="auto">
            <a:xfrm>
              <a:off x="2913" y="2018"/>
              <a:ext cx="512" cy="2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9" y="2"/>
                </a:cxn>
                <a:cxn ang="0">
                  <a:pos x="95" y="6"/>
                </a:cxn>
                <a:cxn ang="0">
                  <a:pos x="93" y="8"/>
                </a:cxn>
                <a:cxn ang="0">
                  <a:pos x="93" y="10"/>
                </a:cxn>
                <a:cxn ang="0">
                  <a:pos x="94" y="12"/>
                </a:cxn>
                <a:cxn ang="0">
                  <a:pos x="95" y="12"/>
                </a:cxn>
                <a:cxn ang="0">
                  <a:pos x="96" y="15"/>
                </a:cxn>
                <a:cxn ang="0">
                  <a:pos x="97" y="16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100" y="53"/>
                </a:cxn>
                <a:cxn ang="0">
                  <a:pos x="0" y="5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0" name="Freeform 22"/>
            <p:cNvSpPr>
              <a:spLocks/>
            </p:cNvSpPr>
            <p:nvPr/>
          </p:nvSpPr>
          <p:spPr bwMode="auto">
            <a:xfrm>
              <a:off x="2841" y="2262"/>
              <a:ext cx="595" cy="29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0" y="9"/>
                </a:cxn>
                <a:cxn ang="0">
                  <a:pos x="40" y="44"/>
                </a:cxn>
                <a:cxn ang="0">
                  <a:pos x="42" y="45"/>
                </a:cxn>
                <a:cxn ang="0">
                  <a:pos x="45" y="48"/>
                </a:cxn>
                <a:cxn ang="0">
                  <a:pos x="48" y="47"/>
                </a:cxn>
                <a:cxn ang="0">
                  <a:pos x="50" y="48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57" y="52"/>
                </a:cxn>
                <a:cxn ang="0">
                  <a:pos x="59" y="51"/>
                </a:cxn>
                <a:cxn ang="0">
                  <a:pos x="61" y="53"/>
                </a:cxn>
                <a:cxn ang="0">
                  <a:pos x="65" y="53"/>
                </a:cxn>
                <a:cxn ang="0">
                  <a:pos x="67" y="55"/>
                </a:cxn>
                <a:cxn ang="0">
                  <a:pos x="68" y="57"/>
                </a:cxn>
                <a:cxn ang="0">
                  <a:pos x="71" y="56"/>
                </a:cxn>
                <a:cxn ang="0">
                  <a:pos x="75" y="58"/>
                </a:cxn>
                <a:cxn ang="0">
                  <a:pos x="77" y="57"/>
                </a:cxn>
                <a:cxn ang="0">
                  <a:pos x="79" y="57"/>
                </a:cxn>
                <a:cxn ang="0">
                  <a:pos x="79" y="60"/>
                </a:cxn>
                <a:cxn ang="0">
                  <a:pos x="80" y="58"/>
                </a:cxn>
                <a:cxn ang="0">
                  <a:pos x="82" y="56"/>
                </a:cxn>
                <a:cxn ang="0">
                  <a:pos x="83" y="57"/>
                </a:cxn>
                <a:cxn ang="0">
                  <a:pos x="85" y="58"/>
                </a:cxn>
                <a:cxn ang="0">
                  <a:pos x="87" y="57"/>
                </a:cxn>
                <a:cxn ang="0">
                  <a:pos x="87" y="58"/>
                </a:cxn>
                <a:cxn ang="0">
                  <a:pos x="90" y="60"/>
                </a:cxn>
                <a:cxn ang="0">
                  <a:pos x="93" y="58"/>
                </a:cxn>
                <a:cxn ang="0">
                  <a:pos x="99" y="56"/>
                </a:cxn>
                <a:cxn ang="0">
                  <a:pos x="101" y="56"/>
                </a:cxn>
                <a:cxn ang="0">
                  <a:pos x="106" y="56"/>
                </a:cxn>
                <a:cxn ang="0">
                  <a:pos x="113" y="59"/>
                </a:cxn>
                <a:cxn ang="0">
                  <a:pos x="115" y="60"/>
                </a:cxn>
                <a:cxn ang="0">
                  <a:pos x="116" y="31"/>
                </a:cxn>
                <a:cxn ang="0">
                  <a:pos x="114" y="3"/>
                </a:cxn>
              </a:cxnLst>
              <a:rect l="0" t="0" r="r" b="b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1" name="Freeform 23"/>
            <p:cNvSpPr>
              <a:spLocks/>
            </p:cNvSpPr>
            <p:nvPr/>
          </p:nvSpPr>
          <p:spPr bwMode="auto">
            <a:xfrm>
              <a:off x="3288" y="1726"/>
              <a:ext cx="420" cy="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4"/>
                </a:cxn>
                <a:cxn ang="0">
                  <a:pos x="67" y="6"/>
                </a:cxn>
                <a:cxn ang="0">
                  <a:pos x="69" y="13"/>
                </a:cxn>
                <a:cxn ang="0">
                  <a:pos x="74" y="16"/>
                </a:cxn>
                <a:cxn ang="0">
                  <a:pos x="75" y="18"/>
                </a:cxn>
                <a:cxn ang="0">
                  <a:pos x="78" y="21"/>
                </a:cxn>
                <a:cxn ang="0">
                  <a:pos x="82" y="26"/>
                </a:cxn>
                <a:cxn ang="0">
                  <a:pos x="80" y="29"/>
                </a:cxn>
                <a:cxn ang="0">
                  <a:pos x="80" y="31"/>
                </a:cxn>
                <a:cxn ang="0">
                  <a:pos x="75" y="34"/>
                </a:cxn>
                <a:cxn ang="0">
                  <a:pos x="72" y="35"/>
                </a:cxn>
                <a:cxn ang="0">
                  <a:pos x="70" y="38"/>
                </a:cxn>
                <a:cxn ang="0">
                  <a:pos x="72" y="41"/>
                </a:cxn>
                <a:cxn ang="0">
                  <a:pos x="72" y="44"/>
                </a:cxn>
                <a:cxn ang="0">
                  <a:pos x="68" y="50"/>
                </a:cxn>
                <a:cxn ang="0">
                  <a:pos x="67" y="53"/>
                </a:cxn>
                <a:cxn ang="0">
                  <a:pos x="63" y="50"/>
                </a:cxn>
                <a:cxn ang="0">
                  <a:pos x="11" y="51"/>
                </a:cxn>
                <a:cxn ang="0">
                  <a:pos x="11" y="48"/>
                </a:cxn>
                <a:cxn ang="0">
                  <a:pos x="9" y="45"/>
                </a:cxn>
                <a:cxn ang="0">
                  <a:pos x="10" y="42"/>
                </a:cxn>
                <a:cxn ang="0">
                  <a:pos x="8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3" y="26"/>
                </a:cxn>
                <a:cxn ang="0">
                  <a:pos x="4" y="23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2" name="Freeform 24"/>
            <p:cNvSpPr>
              <a:spLocks/>
            </p:cNvSpPr>
            <p:nvPr/>
          </p:nvSpPr>
          <p:spPr bwMode="auto">
            <a:xfrm>
              <a:off x="3345" y="1970"/>
              <a:ext cx="460" cy="380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77" y="71"/>
                </a:cxn>
                <a:cxn ang="0">
                  <a:pos x="77" y="74"/>
                </a:cxn>
                <a:cxn ang="0">
                  <a:pos x="74" y="77"/>
                </a:cxn>
                <a:cxn ang="0">
                  <a:pos x="83" y="78"/>
                </a:cxn>
                <a:cxn ang="0">
                  <a:pos x="83" y="74"/>
                </a:cxn>
                <a:cxn ang="0">
                  <a:pos x="85" y="69"/>
                </a:cxn>
                <a:cxn ang="0">
                  <a:pos x="88" y="67"/>
                </a:cxn>
                <a:cxn ang="0">
                  <a:pos x="89" y="67"/>
                </a:cxn>
                <a:cxn ang="0">
                  <a:pos x="90" y="61"/>
                </a:cxn>
                <a:cxn ang="0">
                  <a:pos x="89" y="60"/>
                </a:cxn>
                <a:cxn ang="0">
                  <a:pos x="88" y="59"/>
                </a:cxn>
                <a:cxn ang="0">
                  <a:pos x="87" y="60"/>
                </a:cxn>
                <a:cxn ang="0">
                  <a:pos x="84" y="56"/>
                </a:cxn>
                <a:cxn ang="0">
                  <a:pos x="85" y="54"/>
                </a:cxn>
                <a:cxn ang="0">
                  <a:pos x="84" y="52"/>
                </a:cxn>
                <a:cxn ang="0">
                  <a:pos x="79" y="46"/>
                </a:cxn>
                <a:cxn ang="0">
                  <a:pos x="74" y="43"/>
                </a:cxn>
                <a:cxn ang="0">
                  <a:pos x="71" y="38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0" y="27"/>
                </a:cxn>
                <a:cxn ang="0">
                  <a:pos x="68" y="29"/>
                </a:cxn>
                <a:cxn ang="0">
                  <a:pos x="65" y="22"/>
                </a:cxn>
                <a:cxn ang="0">
                  <a:pos x="60" y="18"/>
                </a:cxn>
                <a:cxn ang="0">
                  <a:pos x="56" y="13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6" y="72"/>
                </a:cxn>
              </a:cxnLst>
              <a:rect l="0" t="0" r="r" b="b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3" name="Freeform 25"/>
            <p:cNvSpPr>
              <a:spLocks/>
            </p:cNvSpPr>
            <p:nvPr/>
          </p:nvSpPr>
          <p:spPr bwMode="auto">
            <a:xfrm>
              <a:off x="3518" y="1438"/>
              <a:ext cx="364" cy="371"/>
            </a:xfrm>
            <a:custGeom>
              <a:avLst/>
              <a:gdLst/>
              <a:ahLst/>
              <a:cxnLst>
                <a:cxn ang="0">
                  <a:pos x="29" y="75"/>
                </a:cxn>
                <a:cxn ang="0">
                  <a:pos x="24" y="72"/>
                </a:cxn>
                <a:cxn ang="0">
                  <a:pos x="22" y="65"/>
                </a:cxn>
                <a:cxn ang="0">
                  <a:pos x="23" y="63"/>
                </a:cxn>
                <a:cxn ang="0">
                  <a:pos x="21" y="59"/>
                </a:cxn>
                <a:cxn ang="0">
                  <a:pos x="21" y="54"/>
                </a:cxn>
                <a:cxn ang="0">
                  <a:pos x="17" y="50"/>
                </a:cxn>
                <a:cxn ang="0">
                  <a:pos x="12" y="45"/>
                </a:cxn>
                <a:cxn ang="0">
                  <a:pos x="8" y="43"/>
                </a:cxn>
                <a:cxn ang="0">
                  <a:pos x="7" y="42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0" y="25"/>
                </a:cxn>
                <a:cxn ang="0">
                  <a:pos x="1" y="22"/>
                </a:cxn>
                <a:cxn ang="0">
                  <a:pos x="5" y="17"/>
                </a:cxn>
                <a:cxn ang="0">
                  <a:pos x="7" y="16"/>
                </a:cxn>
                <a:cxn ang="0">
                  <a:pos x="7" y="6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3" y="3"/>
                </a:cxn>
                <a:cxn ang="0">
                  <a:pos x="22" y="6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44" y="13"/>
                </a:cxn>
                <a:cxn ang="0">
                  <a:pos x="48" y="15"/>
                </a:cxn>
                <a:cxn ang="0">
                  <a:pos x="50" y="15"/>
                </a:cxn>
                <a:cxn ang="0">
                  <a:pos x="51" y="15"/>
                </a:cxn>
                <a:cxn ang="0">
                  <a:pos x="56" y="16"/>
                </a:cxn>
                <a:cxn ang="0">
                  <a:pos x="56" y="17"/>
                </a:cxn>
                <a:cxn ang="0">
                  <a:pos x="58" y="18"/>
                </a:cxn>
                <a:cxn ang="0">
                  <a:pos x="61" y="21"/>
                </a:cxn>
                <a:cxn ang="0">
                  <a:pos x="60" y="25"/>
                </a:cxn>
                <a:cxn ang="0">
                  <a:pos x="63" y="25"/>
                </a:cxn>
                <a:cxn ang="0">
                  <a:pos x="62" y="27"/>
                </a:cxn>
                <a:cxn ang="0">
                  <a:pos x="64" y="30"/>
                </a:cxn>
                <a:cxn ang="0">
                  <a:pos x="61" y="33"/>
                </a:cxn>
                <a:cxn ang="0">
                  <a:pos x="59" y="38"/>
                </a:cxn>
                <a:cxn ang="0">
                  <a:pos x="59" y="39"/>
                </a:cxn>
                <a:cxn ang="0">
                  <a:pos x="63" y="35"/>
                </a:cxn>
                <a:cxn ang="0">
                  <a:pos x="66" y="33"/>
                </a:cxn>
                <a:cxn ang="0">
                  <a:pos x="68" y="31"/>
                </a:cxn>
                <a:cxn ang="0">
                  <a:pos x="68" y="28"/>
                </a:cxn>
                <a:cxn ang="0">
                  <a:pos x="69" y="27"/>
                </a:cxn>
                <a:cxn ang="0">
                  <a:pos x="70" y="25"/>
                </a:cxn>
                <a:cxn ang="0">
                  <a:pos x="71" y="26"/>
                </a:cxn>
                <a:cxn ang="0">
                  <a:pos x="69" y="33"/>
                </a:cxn>
                <a:cxn ang="0">
                  <a:pos x="68" y="35"/>
                </a:cxn>
                <a:cxn ang="0">
                  <a:pos x="66" y="40"/>
                </a:cxn>
                <a:cxn ang="0">
                  <a:pos x="66" y="45"/>
                </a:cxn>
                <a:cxn ang="0">
                  <a:pos x="64" y="47"/>
                </a:cxn>
                <a:cxn ang="0">
                  <a:pos x="65" y="54"/>
                </a:cxn>
                <a:cxn ang="0">
                  <a:pos x="63" y="59"/>
                </a:cxn>
                <a:cxn ang="0">
                  <a:pos x="65" y="7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30" y="76"/>
                </a:cxn>
              </a:cxnLst>
              <a:rect l="0" t="0" r="r" b="b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4" name="Freeform 26"/>
            <p:cNvSpPr>
              <a:spLocks/>
            </p:cNvSpPr>
            <p:nvPr/>
          </p:nvSpPr>
          <p:spPr bwMode="auto">
            <a:xfrm>
              <a:off x="3779" y="2057"/>
              <a:ext cx="509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5" name="Freeform 27"/>
            <p:cNvSpPr>
              <a:spLocks/>
            </p:cNvSpPr>
            <p:nvPr/>
          </p:nvSpPr>
          <p:spPr bwMode="auto">
            <a:xfrm>
              <a:off x="3734" y="2243"/>
              <a:ext cx="568" cy="19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89" y="3"/>
                </a:cxn>
                <a:cxn ang="0">
                  <a:pos x="87" y="4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7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5" y="26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29" y="37"/>
                </a:cxn>
                <a:cxn ang="0">
                  <a:pos x="65" y="34"/>
                </a:cxn>
                <a:cxn ang="0">
                  <a:pos x="78" y="32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1" y="27"/>
                </a:cxn>
                <a:cxn ang="0">
                  <a:pos x="82" y="26"/>
                </a:cxn>
                <a:cxn ang="0">
                  <a:pos x="81" y="25"/>
                </a:cxn>
                <a:cxn ang="0">
                  <a:pos x="82" y="24"/>
                </a:cxn>
                <a:cxn ang="0">
                  <a:pos x="83" y="23"/>
                </a:cxn>
                <a:cxn ang="0">
                  <a:pos x="86" y="22"/>
                </a:cxn>
                <a:cxn ang="0">
                  <a:pos x="89" y="21"/>
                </a:cxn>
                <a:cxn ang="0">
                  <a:pos x="92" y="18"/>
                </a:cxn>
                <a:cxn ang="0">
                  <a:pos x="93" y="18"/>
                </a:cxn>
                <a:cxn ang="0">
                  <a:pos x="95" y="16"/>
                </a:cxn>
                <a:cxn ang="0">
                  <a:pos x="96" y="14"/>
                </a:cxn>
                <a:cxn ang="0">
                  <a:pos x="96" y="14"/>
                </a:cxn>
                <a:cxn ang="0">
                  <a:pos x="97" y="14"/>
                </a:cxn>
                <a:cxn ang="0">
                  <a:pos x="98" y="14"/>
                </a:cxn>
                <a:cxn ang="0">
                  <a:pos x="98" y="13"/>
                </a:cxn>
                <a:cxn ang="0">
                  <a:pos x="99" y="12"/>
                </a:cxn>
                <a:cxn ang="0">
                  <a:pos x="99" y="12"/>
                </a:cxn>
                <a:cxn ang="0">
                  <a:pos x="100" y="13"/>
                </a:cxn>
                <a:cxn ang="0">
                  <a:pos x="101" y="12"/>
                </a:cxn>
                <a:cxn ang="0">
                  <a:pos x="101" y="12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6" y="10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4"/>
                </a:cxn>
                <a:cxn ang="0">
                  <a:pos x="111" y="3"/>
                </a:cxn>
                <a:cxn ang="0">
                  <a:pos x="111" y="1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6" name="Freeform 28"/>
            <p:cNvSpPr>
              <a:spLocks/>
            </p:cNvSpPr>
            <p:nvPr/>
          </p:nvSpPr>
          <p:spPr bwMode="auto">
            <a:xfrm>
              <a:off x="3882" y="2409"/>
              <a:ext cx="267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7" name="Freeform 29"/>
            <p:cNvSpPr>
              <a:spLocks/>
            </p:cNvSpPr>
            <p:nvPr/>
          </p:nvSpPr>
          <p:spPr bwMode="auto">
            <a:xfrm>
              <a:off x="4052" y="1789"/>
              <a:ext cx="291" cy="307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8" y="56"/>
                </a:cxn>
                <a:cxn ang="0">
                  <a:pos x="10" y="55"/>
                </a:cxn>
                <a:cxn ang="0">
                  <a:pos x="13" y="59"/>
                </a:cxn>
                <a:cxn ang="0">
                  <a:pos x="18" y="60"/>
                </a:cxn>
                <a:cxn ang="0">
                  <a:pos x="22" y="61"/>
                </a:cxn>
                <a:cxn ang="0">
                  <a:pos x="25" y="61"/>
                </a:cxn>
                <a:cxn ang="0">
                  <a:pos x="28" y="61"/>
                </a:cxn>
                <a:cxn ang="0">
                  <a:pos x="29" y="59"/>
                </a:cxn>
                <a:cxn ang="0">
                  <a:pos x="31" y="59"/>
                </a:cxn>
                <a:cxn ang="0">
                  <a:pos x="34" y="62"/>
                </a:cxn>
                <a:cxn ang="0">
                  <a:pos x="36" y="63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2"/>
                </a:cxn>
                <a:cxn ang="0">
                  <a:pos x="44" y="54"/>
                </a:cxn>
                <a:cxn ang="0">
                  <a:pos x="45" y="51"/>
                </a:cxn>
                <a:cxn ang="0">
                  <a:pos x="47" y="47"/>
                </a:cxn>
                <a:cxn ang="0">
                  <a:pos x="48" y="45"/>
                </a:cxn>
                <a:cxn ang="0">
                  <a:pos x="51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5" y="36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5" y="23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2" y="6"/>
                </a:cxn>
                <a:cxn ang="0">
                  <a:pos x="37" y="10"/>
                </a:cxn>
                <a:cxn ang="0">
                  <a:pos x="34" y="10"/>
                </a:cxn>
                <a:cxn ang="0">
                  <a:pos x="30" y="13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5" y="11"/>
                </a:cxn>
                <a:cxn ang="0">
                  <a:pos x="19" y="9"/>
                </a:cxn>
                <a:cxn ang="0">
                  <a:pos x="17" y="10"/>
                </a:cxn>
                <a:cxn ang="0">
                  <a:pos x="0" y="11"/>
                </a:cxn>
              </a:cxnLst>
              <a:rect l="0" t="0" r="r" b="b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8" name="Freeform 30"/>
            <p:cNvSpPr>
              <a:spLocks/>
            </p:cNvSpPr>
            <p:nvPr/>
          </p:nvSpPr>
          <p:spPr bwMode="auto">
            <a:xfrm>
              <a:off x="4134" y="2179"/>
              <a:ext cx="610" cy="249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4" y="39"/>
                </a:cxn>
                <a:cxn ang="0">
                  <a:pos x="5" y="36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3" y="25"/>
                </a:cxn>
                <a:cxn ang="0">
                  <a:pos x="28" y="23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7" y="13"/>
                </a:cxn>
                <a:cxn ang="0">
                  <a:pos x="42" y="12"/>
                </a:cxn>
                <a:cxn ang="0">
                  <a:pos x="113" y="1"/>
                </a:cxn>
                <a:cxn ang="0">
                  <a:pos x="114" y="2"/>
                </a:cxn>
                <a:cxn ang="0">
                  <a:pos x="116" y="5"/>
                </a:cxn>
                <a:cxn ang="0">
                  <a:pos x="116" y="6"/>
                </a:cxn>
                <a:cxn ang="0">
                  <a:pos x="114" y="5"/>
                </a:cxn>
                <a:cxn ang="0">
                  <a:pos x="113" y="6"/>
                </a:cxn>
                <a:cxn ang="0">
                  <a:pos x="109" y="8"/>
                </a:cxn>
                <a:cxn ang="0">
                  <a:pos x="105" y="11"/>
                </a:cxn>
                <a:cxn ang="0">
                  <a:pos x="106" y="12"/>
                </a:cxn>
                <a:cxn ang="0">
                  <a:pos x="112" y="9"/>
                </a:cxn>
                <a:cxn ang="0">
                  <a:pos x="114" y="11"/>
                </a:cxn>
                <a:cxn ang="0">
                  <a:pos x="115" y="11"/>
                </a:cxn>
                <a:cxn ang="0">
                  <a:pos x="118" y="9"/>
                </a:cxn>
                <a:cxn ang="0">
                  <a:pos x="119" y="14"/>
                </a:cxn>
                <a:cxn ang="0">
                  <a:pos x="117" y="17"/>
                </a:cxn>
                <a:cxn ang="0">
                  <a:pos x="114" y="19"/>
                </a:cxn>
                <a:cxn ang="0">
                  <a:pos x="110" y="20"/>
                </a:cxn>
                <a:cxn ang="0">
                  <a:pos x="109" y="19"/>
                </a:cxn>
                <a:cxn ang="0">
                  <a:pos x="108" y="18"/>
                </a:cxn>
                <a:cxn ang="0">
                  <a:pos x="108" y="21"/>
                </a:cxn>
                <a:cxn ang="0">
                  <a:pos x="109" y="22"/>
                </a:cxn>
                <a:cxn ang="0">
                  <a:pos x="110" y="24"/>
                </a:cxn>
                <a:cxn ang="0">
                  <a:pos x="105" y="27"/>
                </a:cxn>
                <a:cxn ang="0">
                  <a:pos x="105" y="29"/>
                </a:cxn>
                <a:cxn ang="0">
                  <a:pos x="112" y="27"/>
                </a:cxn>
                <a:cxn ang="0">
                  <a:pos x="114" y="27"/>
                </a:cxn>
                <a:cxn ang="0">
                  <a:pos x="109" y="32"/>
                </a:cxn>
                <a:cxn ang="0">
                  <a:pos x="103" y="36"/>
                </a:cxn>
                <a:cxn ang="0">
                  <a:pos x="102" y="37"/>
                </a:cxn>
                <a:cxn ang="0">
                  <a:pos x="96" y="44"/>
                </a:cxn>
                <a:cxn ang="0">
                  <a:pos x="93" y="50"/>
                </a:cxn>
                <a:cxn ang="0">
                  <a:pos x="69" y="39"/>
                </a:cxn>
                <a:cxn ang="0">
                  <a:pos x="50" y="36"/>
                </a:cxn>
                <a:cxn ang="0">
                  <a:pos x="49" y="36"/>
                </a:cxn>
                <a:cxn ang="0">
                  <a:pos x="30" y="37"/>
                </a:cxn>
                <a:cxn ang="0">
                  <a:pos x="26" y="40"/>
                </a:cxn>
                <a:cxn ang="0">
                  <a:pos x="0" y="45"/>
                </a:cxn>
              </a:cxnLst>
              <a:rect l="0" t="0" r="r" b="b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79" name="Freeform 31"/>
            <p:cNvSpPr>
              <a:spLocks/>
            </p:cNvSpPr>
            <p:nvPr/>
          </p:nvSpPr>
          <p:spPr bwMode="auto">
            <a:xfrm>
              <a:off x="4236" y="1896"/>
              <a:ext cx="313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80" name="Freeform 32"/>
            <p:cNvSpPr>
              <a:spLocks/>
            </p:cNvSpPr>
            <p:nvPr/>
          </p:nvSpPr>
          <p:spPr bwMode="auto">
            <a:xfrm>
              <a:off x="3425" y="2306"/>
              <a:ext cx="345" cy="3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2" y="3"/>
                </a:cxn>
                <a:cxn ang="0">
                  <a:pos x="61" y="5"/>
                </a:cxn>
                <a:cxn ang="0">
                  <a:pos x="60" y="6"/>
                </a:cxn>
                <a:cxn ang="0">
                  <a:pos x="58" y="8"/>
                </a:cxn>
                <a:cxn ang="0">
                  <a:pos x="58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10"/>
                </a:cxn>
                <a:cxn ang="0">
                  <a:pos x="66" y="12"/>
                </a:cxn>
                <a:cxn ang="0">
                  <a:pos x="65" y="13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2"/>
                </a:cxn>
                <a:cxn ang="0">
                  <a:pos x="62" y="25"/>
                </a:cxn>
                <a:cxn ang="0">
                  <a:pos x="62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57" y="29"/>
                </a:cxn>
                <a:cxn ang="0">
                  <a:pos x="57" y="32"/>
                </a:cxn>
                <a:cxn ang="0">
                  <a:pos x="57" y="35"/>
                </a:cxn>
                <a:cxn ang="0">
                  <a:pos x="56" y="36"/>
                </a:cxn>
                <a:cxn ang="0">
                  <a:pos x="54" y="38"/>
                </a:cxn>
                <a:cxn ang="0">
                  <a:pos x="52" y="40"/>
                </a:cxn>
                <a:cxn ang="0">
                  <a:pos x="51" y="41"/>
                </a:cxn>
                <a:cxn ang="0">
                  <a:pos x="51" y="43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49" y="49"/>
                </a:cxn>
                <a:cxn ang="0">
                  <a:pos x="48" y="51"/>
                </a:cxn>
                <a:cxn ang="0">
                  <a:pos x="49" y="54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50" y="57"/>
                </a:cxn>
                <a:cxn ang="0">
                  <a:pos x="50" y="58"/>
                </a:cxn>
                <a:cxn ang="0">
                  <a:pos x="50" y="58"/>
                </a:cxn>
                <a:cxn ang="0">
                  <a:pos x="49" y="60"/>
                </a:cxn>
                <a:cxn ang="0">
                  <a:pos x="50" y="61"/>
                </a:cxn>
                <a:cxn ang="0">
                  <a:pos x="8" y="62"/>
                </a:cxn>
                <a:cxn ang="0">
                  <a:pos x="8" y="53"/>
                </a:cxn>
                <a:cxn ang="0">
                  <a:pos x="6" y="52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2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81" name="Freeform 33"/>
            <p:cNvSpPr>
              <a:spLocks/>
            </p:cNvSpPr>
            <p:nvPr/>
          </p:nvSpPr>
          <p:spPr bwMode="auto">
            <a:xfrm>
              <a:off x="1484" y="1614"/>
              <a:ext cx="553" cy="897"/>
            </a:xfrm>
            <a:custGeom>
              <a:avLst/>
              <a:gdLst/>
              <a:ahLst/>
              <a:cxnLst>
                <a:cxn ang="0">
                  <a:pos x="61" y="179"/>
                </a:cxn>
                <a:cxn ang="0">
                  <a:pos x="61" y="177"/>
                </a:cxn>
                <a:cxn ang="0">
                  <a:pos x="60" y="175"/>
                </a:cxn>
                <a:cxn ang="0">
                  <a:pos x="57" y="163"/>
                </a:cxn>
                <a:cxn ang="0">
                  <a:pos x="50" y="156"/>
                </a:cxn>
                <a:cxn ang="0">
                  <a:pos x="48" y="153"/>
                </a:cxn>
                <a:cxn ang="0">
                  <a:pos x="46" y="150"/>
                </a:cxn>
                <a:cxn ang="0">
                  <a:pos x="39" y="147"/>
                </a:cxn>
                <a:cxn ang="0">
                  <a:pos x="33" y="141"/>
                </a:cxn>
                <a:cxn ang="0">
                  <a:pos x="22" y="136"/>
                </a:cxn>
                <a:cxn ang="0">
                  <a:pos x="22" y="132"/>
                </a:cxn>
                <a:cxn ang="0">
                  <a:pos x="23" y="127"/>
                </a:cxn>
                <a:cxn ang="0">
                  <a:pos x="21" y="122"/>
                </a:cxn>
                <a:cxn ang="0">
                  <a:pos x="22" y="120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14" y="96"/>
                </a:cxn>
                <a:cxn ang="0">
                  <a:pos x="14" y="91"/>
                </a:cxn>
                <a:cxn ang="0">
                  <a:pos x="9" y="86"/>
                </a:cxn>
                <a:cxn ang="0">
                  <a:pos x="9" y="78"/>
                </a:cxn>
                <a:cxn ang="0">
                  <a:pos x="11" y="75"/>
                </a:cxn>
                <a:cxn ang="0">
                  <a:pos x="12" y="79"/>
                </a:cxn>
                <a:cxn ang="0">
                  <a:pos x="15" y="78"/>
                </a:cxn>
                <a:cxn ang="0">
                  <a:pos x="14" y="71"/>
                </a:cxn>
                <a:cxn ang="0">
                  <a:pos x="12" y="73"/>
                </a:cxn>
                <a:cxn ang="0">
                  <a:pos x="7" y="70"/>
                </a:cxn>
                <a:cxn ang="0">
                  <a:pos x="6" y="61"/>
                </a:cxn>
                <a:cxn ang="0">
                  <a:pos x="1" y="51"/>
                </a:cxn>
                <a:cxn ang="0">
                  <a:pos x="1" y="46"/>
                </a:cxn>
                <a:cxn ang="0">
                  <a:pos x="4" y="4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9" y="1"/>
                </a:cxn>
                <a:cxn ang="0">
                  <a:pos x="48" y="64"/>
                </a:cxn>
                <a:cxn ang="0">
                  <a:pos x="104" y="149"/>
                </a:cxn>
                <a:cxn ang="0">
                  <a:pos x="105" y="153"/>
                </a:cxn>
                <a:cxn ang="0">
                  <a:pos x="106" y="157"/>
                </a:cxn>
                <a:cxn ang="0">
                  <a:pos x="107" y="160"/>
                </a:cxn>
                <a:cxn ang="0">
                  <a:pos x="103" y="162"/>
                </a:cxn>
                <a:cxn ang="0">
                  <a:pos x="98" y="172"/>
                </a:cxn>
                <a:cxn ang="0">
                  <a:pos x="97" y="174"/>
                </a:cxn>
                <a:cxn ang="0">
                  <a:pos x="96" y="178"/>
                </a:cxn>
                <a:cxn ang="0">
                  <a:pos x="98" y="181"/>
                </a:cxn>
                <a:cxn ang="0">
                  <a:pos x="96" y="184"/>
                </a:cxn>
              </a:cxnLst>
              <a:rect l="0" t="0" r="r" b="b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82" name="Freeform 34"/>
            <p:cNvSpPr>
              <a:spLocks/>
            </p:cNvSpPr>
            <p:nvPr/>
          </p:nvSpPr>
          <p:spPr bwMode="auto">
            <a:xfrm>
              <a:off x="2545" y="2306"/>
              <a:ext cx="968" cy="898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59" y="47"/>
                </a:cxn>
                <a:cxn ang="0">
                  <a:pos x="151" y="49"/>
                </a:cxn>
                <a:cxn ang="0">
                  <a:pos x="145" y="49"/>
                </a:cxn>
                <a:cxn ang="0">
                  <a:pos x="143" y="49"/>
                </a:cxn>
                <a:cxn ang="0">
                  <a:pos x="140" y="47"/>
                </a:cxn>
                <a:cxn ang="0">
                  <a:pos x="137" y="51"/>
                </a:cxn>
                <a:cxn ang="0">
                  <a:pos x="135" y="48"/>
                </a:cxn>
                <a:cxn ang="0">
                  <a:pos x="129" y="47"/>
                </a:cxn>
                <a:cxn ang="0">
                  <a:pos x="125" y="46"/>
                </a:cxn>
                <a:cxn ang="0">
                  <a:pos x="119" y="44"/>
                </a:cxn>
                <a:cxn ang="0">
                  <a:pos x="115" y="43"/>
                </a:cxn>
                <a:cxn ang="0">
                  <a:pos x="109" y="41"/>
                </a:cxn>
                <a:cxn ang="0">
                  <a:pos x="106" y="38"/>
                </a:cxn>
                <a:cxn ang="0">
                  <a:pos x="100" y="36"/>
                </a:cxn>
                <a:cxn ang="0">
                  <a:pos x="58" y="0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5" y="81"/>
                </a:cxn>
                <a:cxn ang="0">
                  <a:pos x="23" y="99"/>
                </a:cxn>
                <a:cxn ang="0">
                  <a:pos x="25" y="104"/>
                </a:cxn>
                <a:cxn ang="0">
                  <a:pos x="38" y="123"/>
                </a:cxn>
                <a:cxn ang="0">
                  <a:pos x="49" y="125"/>
                </a:cxn>
                <a:cxn ang="0">
                  <a:pos x="56" y="114"/>
                </a:cxn>
                <a:cxn ang="0">
                  <a:pos x="60" y="113"/>
                </a:cxn>
                <a:cxn ang="0">
                  <a:pos x="67" y="115"/>
                </a:cxn>
                <a:cxn ang="0">
                  <a:pos x="75" y="119"/>
                </a:cxn>
                <a:cxn ang="0">
                  <a:pos x="77" y="121"/>
                </a:cxn>
                <a:cxn ang="0">
                  <a:pos x="83" y="129"/>
                </a:cxn>
                <a:cxn ang="0">
                  <a:pos x="94" y="149"/>
                </a:cxn>
                <a:cxn ang="0">
                  <a:pos x="100" y="155"/>
                </a:cxn>
                <a:cxn ang="0">
                  <a:pos x="102" y="165"/>
                </a:cxn>
                <a:cxn ang="0">
                  <a:pos x="111" y="176"/>
                </a:cxn>
                <a:cxn ang="0">
                  <a:pos x="126" y="181"/>
                </a:cxn>
                <a:cxn ang="0">
                  <a:pos x="135" y="182"/>
                </a:cxn>
                <a:cxn ang="0">
                  <a:pos x="134" y="180"/>
                </a:cxn>
                <a:cxn ang="0">
                  <a:pos x="131" y="162"/>
                </a:cxn>
                <a:cxn ang="0">
                  <a:pos x="130" y="160"/>
                </a:cxn>
                <a:cxn ang="0">
                  <a:pos x="133" y="153"/>
                </a:cxn>
                <a:cxn ang="0">
                  <a:pos x="134" y="151"/>
                </a:cxn>
                <a:cxn ang="0">
                  <a:pos x="137" y="145"/>
                </a:cxn>
                <a:cxn ang="0">
                  <a:pos x="139" y="145"/>
                </a:cxn>
                <a:cxn ang="0">
                  <a:pos x="141" y="142"/>
                </a:cxn>
                <a:cxn ang="0">
                  <a:pos x="143" y="142"/>
                </a:cxn>
                <a:cxn ang="0">
                  <a:pos x="147" y="140"/>
                </a:cxn>
                <a:cxn ang="0">
                  <a:pos x="149" y="136"/>
                </a:cxn>
                <a:cxn ang="0">
                  <a:pos x="150" y="138"/>
                </a:cxn>
                <a:cxn ang="0">
                  <a:pos x="165" y="130"/>
                </a:cxn>
                <a:cxn ang="0">
                  <a:pos x="168" y="121"/>
                </a:cxn>
                <a:cxn ang="0">
                  <a:pos x="171" y="120"/>
                </a:cxn>
                <a:cxn ang="0">
                  <a:pos x="181" y="119"/>
                </a:cxn>
                <a:cxn ang="0">
                  <a:pos x="184" y="117"/>
                </a:cxn>
                <a:cxn ang="0">
                  <a:pos x="185" y="114"/>
                </a:cxn>
                <a:cxn ang="0">
                  <a:pos x="186" y="106"/>
                </a:cxn>
                <a:cxn ang="0">
                  <a:pos x="188" y="101"/>
                </a:cxn>
                <a:cxn ang="0">
                  <a:pos x="187" y="91"/>
                </a:cxn>
                <a:cxn ang="0">
                  <a:pos x="185" y="88"/>
                </a:cxn>
                <a:cxn ang="0">
                  <a:pos x="184" y="82"/>
                </a:cxn>
                <a:cxn ang="0">
                  <a:pos x="180" y="53"/>
                </a:cxn>
                <a:cxn ang="0">
                  <a:pos x="174" y="51"/>
                </a:cxn>
              </a:cxnLst>
              <a:rect l="0" t="0" r="r" b="b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174" y="51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883" name="Freeform 35"/>
            <p:cNvSpPr>
              <a:spLocks/>
            </p:cNvSpPr>
            <p:nvPr/>
          </p:nvSpPr>
          <p:spPr bwMode="auto">
            <a:xfrm>
              <a:off x="4365" y="1453"/>
              <a:ext cx="522" cy="380"/>
            </a:xfrm>
            <a:custGeom>
              <a:avLst/>
              <a:gdLst/>
              <a:ahLst/>
              <a:cxnLst>
                <a:cxn ang="0">
                  <a:pos x="78" y="70"/>
                </a:cxn>
                <a:cxn ang="0">
                  <a:pos x="76" y="73"/>
                </a:cxn>
                <a:cxn ang="0">
                  <a:pos x="75" y="75"/>
                </a:cxn>
                <a:cxn ang="0">
                  <a:pos x="75" y="78"/>
                </a:cxn>
                <a:cxn ang="0">
                  <a:pos x="77" y="76"/>
                </a:cxn>
                <a:cxn ang="0">
                  <a:pos x="81" y="75"/>
                </a:cxn>
                <a:cxn ang="0">
                  <a:pos x="87" y="73"/>
                </a:cxn>
                <a:cxn ang="0">
                  <a:pos x="96" y="66"/>
                </a:cxn>
                <a:cxn ang="0">
                  <a:pos x="99" y="64"/>
                </a:cxn>
                <a:cxn ang="0">
                  <a:pos x="102" y="61"/>
                </a:cxn>
                <a:cxn ang="0">
                  <a:pos x="100" y="62"/>
                </a:cxn>
                <a:cxn ang="0">
                  <a:pos x="97" y="64"/>
                </a:cxn>
                <a:cxn ang="0">
                  <a:pos x="94" y="65"/>
                </a:cxn>
                <a:cxn ang="0">
                  <a:pos x="97" y="61"/>
                </a:cxn>
                <a:cxn ang="0">
                  <a:pos x="95" y="62"/>
                </a:cxn>
                <a:cxn ang="0">
                  <a:pos x="86" y="67"/>
                </a:cxn>
                <a:cxn ang="0">
                  <a:pos x="80" y="72"/>
                </a:cxn>
                <a:cxn ang="0">
                  <a:pos x="79" y="68"/>
                </a:cxn>
                <a:cxn ang="0">
                  <a:pos x="81" y="64"/>
                </a:cxn>
                <a:cxn ang="0">
                  <a:pos x="79" y="49"/>
                </a:cxn>
                <a:cxn ang="0">
                  <a:pos x="77" y="34"/>
                </a:cxn>
                <a:cxn ang="0">
                  <a:pos x="75" y="25"/>
                </a:cxn>
                <a:cxn ang="0">
                  <a:pos x="74" y="24"/>
                </a:cxn>
                <a:cxn ang="0">
                  <a:pos x="73" y="21"/>
                </a:cxn>
                <a:cxn ang="0">
                  <a:pos x="72" y="12"/>
                </a:cxn>
                <a:cxn ang="0">
                  <a:pos x="69" y="3"/>
                </a:cxn>
                <a:cxn ang="0">
                  <a:pos x="68" y="0"/>
                </a:cxn>
                <a:cxn ang="0">
                  <a:pos x="51" y="4"/>
                </a:cxn>
                <a:cxn ang="0">
                  <a:pos x="42" y="14"/>
                </a:cxn>
                <a:cxn ang="0">
                  <a:pos x="41" y="18"/>
                </a:cxn>
                <a:cxn ang="0">
                  <a:pos x="36" y="23"/>
                </a:cxn>
                <a:cxn ang="0">
                  <a:pos x="38" y="25"/>
                </a:cxn>
                <a:cxn ang="0">
                  <a:pos x="38" y="27"/>
                </a:cxn>
                <a:cxn ang="0">
                  <a:pos x="39" y="32"/>
                </a:cxn>
                <a:cxn ang="0">
                  <a:pos x="30" y="39"/>
                </a:cxn>
                <a:cxn ang="0">
                  <a:pos x="19" y="39"/>
                </a:cxn>
                <a:cxn ang="0">
                  <a:pos x="9" y="42"/>
                </a:cxn>
                <a:cxn ang="0">
                  <a:pos x="6" y="46"/>
                </a:cxn>
                <a:cxn ang="0">
                  <a:pos x="9" y="52"/>
                </a:cxn>
                <a:cxn ang="0">
                  <a:pos x="2" y="60"/>
                </a:cxn>
                <a:cxn ang="0">
                  <a:pos x="56" y="55"/>
                </a:cxn>
                <a:cxn ang="0">
                  <a:pos x="57" y="57"/>
                </a:cxn>
                <a:cxn ang="0">
                  <a:pos x="59" y="58"/>
                </a:cxn>
                <a:cxn ang="0">
                  <a:pos x="62" y="63"/>
                </a:cxn>
                <a:cxn ang="0">
                  <a:pos x="66" y="64"/>
                </a:cxn>
              </a:cxnLst>
              <a:rect l="0" t="0" r="r" b="b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0884" name="Group 36"/>
            <p:cNvGrpSpPr>
              <a:grpSpLocks/>
            </p:cNvGrpSpPr>
            <p:nvPr/>
          </p:nvGrpSpPr>
          <p:grpSpPr bwMode="auto">
            <a:xfrm>
              <a:off x="720" y="2448"/>
              <a:ext cx="1266" cy="876"/>
              <a:chOff x="768" y="2832"/>
              <a:chExt cx="1203" cy="876"/>
            </a:xfrm>
          </p:grpSpPr>
          <p:sp>
            <p:nvSpPr>
              <p:cNvPr id="590885" name="Freeform 37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26" y="40"/>
                  </a:cxn>
                  <a:cxn ang="0">
                    <a:pos x="18" y="50"/>
                  </a:cxn>
                  <a:cxn ang="0">
                    <a:pos x="16" y="43"/>
                  </a:cxn>
                  <a:cxn ang="0">
                    <a:pos x="5" y="55"/>
                  </a:cxn>
                  <a:cxn ang="0">
                    <a:pos x="11" y="64"/>
                  </a:cxn>
                  <a:cxn ang="0">
                    <a:pos x="27" y="61"/>
                  </a:cxn>
                  <a:cxn ang="0">
                    <a:pos x="22" y="74"/>
                  </a:cxn>
                  <a:cxn ang="0">
                    <a:pos x="18" y="79"/>
                  </a:cxn>
                  <a:cxn ang="0">
                    <a:pos x="10" y="82"/>
                  </a:cxn>
                  <a:cxn ang="0">
                    <a:pos x="6" y="98"/>
                  </a:cxn>
                  <a:cxn ang="0">
                    <a:pos x="11" y="107"/>
                  </a:cxn>
                  <a:cxn ang="0">
                    <a:pos x="22" y="112"/>
                  </a:cxn>
                  <a:cxn ang="0">
                    <a:pos x="22" y="120"/>
                  </a:cxn>
                  <a:cxn ang="0">
                    <a:pos x="35" y="123"/>
                  </a:cxn>
                  <a:cxn ang="0">
                    <a:pos x="42" y="125"/>
                  </a:cxn>
                  <a:cxn ang="0">
                    <a:pos x="29" y="141"/>
                  </a:cxn>
                  <a:cxn ang="0">
                    <a:pos x="19" y="147"/>
                  </a:cxn>
                  <a:cxn ang="0">
                    <a:pos x="3" y="155"/>
                  </a:cxn>
                  <a:cxn ang="0">
                    <a:pos x="3" y="160"/>
                  </a:cxn>
                  <a:cxn ang="0">
                    <a:pos x="29" y="149"/>
                  </a:cxn>
                  <a:cxn ang="0">
                    <a:pos x="62" y="120"/>
                  </a:cxn>
                  <a:cxn ang="0">
                    <a:pos x="59" y="117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73" y="109"/>
                  </a:cxn>
                  <a:cxn ang="0">
                    <a:pos x="72" y="114"/>
                  </a:cxn>
                  <a:cxn ang="0">
                    <a:pos x="86" y="106"/>
                  </a:cxn>
                  <a:cxn ang="0">
                    <a:pos x="86" y="98"/>
                  </a:cxn>
                  <a:cxn ang="0">
                    <a:pos x="107" y="103"/>
                  </a:cxn>
                  <a:cxn ang="0">
                    <a:pos x="121" y="101"/>
                  </a:cxn>
                  <a:cxn ang="0">
                    <a:pos x="145" y="109"/>
                  </a:cxn>
                  <a:cxn ang="0">
                    <a:pos x="153" y="119"/>
                  </a:cxn>
                  <a:cxn ang="0">
                    <a:pos x="166" y="128"/>
                  </a:cxn>
                  <a:cxn ang="0">
                    <a:pos x="188" y="130"/>
                  </a:cxn>
                  <a:cxn ang="0">
                    <a:pos x="185" y="117"/>
                  </a:cxn>
                  <a:cxn ang="0">
                    <a:pos x="176" y="115"/>
                  </a:cxn>
                  <a:cxn ang="0">
                    <a:pos x="163" y="106"/>
                  </a:cxn>
                  <a:cxn ang="0">
                    <a:pos x="147" y="95"/>
                  </a:cxn>
                  <a:cxn ang="0">
                    <a:pos x="141" y="103"/>
                  </a:cxn>
                  <a:cxn ang="0">
                    <a:pos x="129" y="93"/>
                  </a:cxn>
                  <a:cxn ang="0">
                    <a:pos x="117" y="80"/>
                  </a:cxn>
                  <a:cxn ang="0">
                    <a:pos x="102" y="21"/>
                  </a:cxn>
                  <a:cxn ang="0">
                    <a:pos x="90" y="5"/>
                  </a:cxn>
                  <a:cxn ang="0">
                    <a:pos x="69" y="5"/>
                  </a:cxn>
                  <a:cxn ang="0">
                    <a:pos x="59" y="5"/>
                  </a:cxn>
                  <a:cxn ang="0">
                    <a:pos x="45" y="0"/>
                  </a:cxn>
                  <a:cxn ang="0">
                    <a:pos x="35" y="4"/>
                  </a:cxn>
                  <a:cxn ang="0">
                    <a:pos x="24" y="13"/>
                  </a:cxn>
                  <a:cxn ang="0">
                    <a:pos x="19" y="21"/>
                  </a:cxn>
                  <a:cxn ang="0">
                    <a:pos x="10" y="26"/>
                  </a:cxn>
                </a:cxnLst>
                <a:rect l="0" t="0" r="r" b="b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86" name="Freeform 38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87" name="Freeform 39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88" name="Freeform 40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89" name="Freeform 41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0" name="Freeform 42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1" name="Freeform 43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2" name="Freeform 44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3" name="Freeform 45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4" name="Freeform 46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5" name="Freeform 47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6" name="Freeform 48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7" name="Freeform 49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8" name="Freeform 50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899" name="Freeform 51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90900" name="Freeform 52"/>
            <p:cNvSpPr>
              <a:spLocks/>
            </p:cNvSpPr>
            <p:nvPr/>
          </p:nvSpPr>
          <p:spPr bwMode="auto">
            <a:xfrm>
              <a:off x="1529" y="1282"/>
              <a:ext cx="554" cy="43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2"/>
                </a:cxn>
                <a:cxn ang="0">
                  <a:pos x="1" y="57"/>
                </a:cxn>
                <a:cxn ang="0">
                  <a:pos x="2" y="51"/>
                </a:cxn>
                <a:cxn ang="0">
                  <a:pos x="3" y="49"/>
                </a:cxn>
                <a:cxn ang="0">
                  <a:pos x="5" y="47"/>
                </a:cxn>
                <a:cxn ang="0">
                  <a:pos x="5" y="45"/>
                </a:cxn>
                <a:cxn ang="0">
                  <a:pos x="10" y="37"/>
                </a:cxn>
                <a:cxn ang="0">
                  <a:pos x="16" y="23"/>
                </a:cxn>
                <a:cxn ang="0">
                  <a:pos x="20" y="13"/>
                </a:cxn>
                <a:cxn ang="0">
                  <a:pos x="24" y="3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35" y="8"/>
                </a:cxn>
                <a:cxn ang="0">
                  <a:pos x="36" y="14"/>
                </a:cxn>
                <a:cxn ang="0">
                  <a:pos x="43" y="16"/>
                </a:cxn>
                <a:cxn ang="0">
                  <a:pos x="48" y="16"/>
                </a:cxn>
                <a:cxn ang="0">
                  <a:pos x="54" y="18"/>
                </a:cxn>
                <a:cxn ang="0">
                  <a:pos x="61" y="18"/>
                </a:cxn>
                <a:cxn ang="0">
                  <a:pos x="65" y="19"/>
                </a:cxn>
                <a:cxn ang="0">
                  <a:pos x="68" y="18"/>
                </a:cxn>
                <a:cxn ang="0">
                  <a:pos x="71" y="19"/>
                </a:cxn>
                <a:cxn ang="0">
                  <a:pos x="74" y="18"/>
                </a:cxn>
                <a:cxn ang="0">
                  <a:pos x="76" y="19"/>
                </a:cxn>
                <a:cxn ang="0">
                  <a:pos x="79" y="19"/>
                </a:cxn>
                <a:cxn ang="0">
                  <a:pos x="104" y="24"/>
                </a:cxn>
                <a:cxn ang="0">
                  <a:pos x="105" y="27"/>
                </a:cxn>
                <a:cxn ang="0">
                  <a:pos x="108" y="28"/>
                </a:cxn>
                <a:cxn ang="0">
                  <a:pos x="102" y="40"/>
                </a:cxn>
                <a:cxn ang="0">
                  <a:pos x="101" y="42"/>
                </a:cxn>
                <a:cxn ang="0">
                  <a:pos x="98" y="44"/>
                </a:cxn>
                <a:cxn ang="0">
                  <a:pos x="94" y="51"/>
                </a:cxn>
                <a:cxn ang="0">
                  <a:pos x="97" y="53"/>
                </a:cxn>
                <a:cxn ang="0">
                  <a:pos x="97" y="55"/>
                </a:cxn>
                <a:cxn ang="0">
                  <a:pos x="96" y="56"/>
                </a:cxn>
                <a:cxn ang="0">
                  <a:pos x="95" y="60"/>
                </a:cxn>
                <a:cxn ang="0">
                  <a:pos x="52" y="81"/>
                </a:cxn>
                <a:cxn ang="0">
                  <a:pos x="1" y="68"/>
                </a:cxn>
              </a:cxnLst>
              <a:rect l="0" t="0" r="r" b="b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01" name="Freeform 53"/>
            <p:cNvSpPr>
              <a:spLocks/>
            </p:cNvSpPr>
            <p:nvPr/>
          </p:nvSpPr>
          <p:spPr bwMode="auto">
            <a:xfrm>
              <a:off x="1981" y="1155"/>
              <a:ext cx="415" cy="634"/>
            </a:xfrm>
            <a:custGeom>
              <a:avLst/>
              <a:gdLst/>
              <a:ahLst/>
              <a:cxnLst>
                <a:cxn ang="0">
                  <a:pos x="7" y="86"/>
                </a:cxn>
                <a:cxn ang="0">
                  <a:pos x="8" y="82"/>
                </a:cxn>
                <a:cxn ang="0">
                  <a:pos x="9" y="81"/>
                </a:cxn>
                <a:cxn ang="0">
                  <a:pos x="9" y="79"/>
                </a:cxn>
                <a:cxn ang="0">
                  <a:pos x="6" y="77"/>
                </a:cxn>
                <a:cxn ang="0">
                  <a:pos x="10" y="70"/>
                </a:cxn>
                <a:cxn ang="0">
                  <a:pos x="13" y="68"/>
                </a:cxn>
                <a:cxn ang="0">
                  <a:pos x="14" y="66"/>
                </a:cxn>
                <a:cxn ang="0">
                  <a:pos x="20" y="54"/>
                </a:cxn>
                <a:cxn ang="0">
                  <a:pos x="17" y="53"/>
                </a:cxn>
                <a:cxn ang="0">
                  <a:pos x="16" y="50"/>
                </a:cxn>
                <a:cxn ang="0">
                  <a:pos x="16" y="47"/>
                </a:cxn>
                <a:cxn ang="0">
                  <a:pos x="16" y="45"/>
                </a:cxn>
                <a:cxn ang="0">
                  <a:pos x="16" y="43"/>
                </a:cxn>
                <a:cxn ang="0">
                  <a:pos x="26" y="0"/>
                </a:cxn>
                <a:cxn ang="0">
                  <a:pos x="34" y="19"/>
                </a:cxn>
                <a:cxn ang="0">
                  <a:pos x="36" y="26"/>
                </a:cxn>
                <a:cxn ang="0">
                  <a:pos x="35" y="29"/>
                </a:cxn>
                <a:cxn ang="0">
                  <a:pos x="37" y="31"/>
                </a:cxn>
                <a:cxn ang="0">
                  <a:pos x="42" y="39"/>
                </a:cxn>
                <a:cxn ang="0">
                  <a:pos x="43" y="43"/>
                </a:cxn>
                <a:cxn ang="0">
                  <a:pos x="45" y="45"/>
                </a:cxn>
                <a:cxn ang="0">
                  <a:pos x="49" y="46"/>
                </a:cxn>
                <a:cxn ang="0">
                  <a:pos x="46" y="52"/>
                </a:cxn>
                <a:cxn ang="0">
                  <a:pos x="45" y="56"/>
                </a:cxn>
                <a:cxn ang="0">
                  <a:pos x="45" y="57"/>
                </a:cxn>
                <a:cxn ang="0">
                  <a:pos x="43" y="60"/>
                </a:cxn>
                <a:cxn ang="0">
                  <a:pos x="43" y="62"/>
                </a:cxn>
                <a:cxn ang="0">
                  <a:pos x="46" y="65"/>
                </a:cxn>
                <a:cxn ang="0">
                  <a:pos x="50" y="61"/>
                </a:cxn>
                <a:cxn ang="0">
                  <a:pos x="51" y="63"/>
                </a:cxn>
                <a:cxn ang="0">
                  <a:pos x="52" y="64"/>
                </a:cxn>
                <a:cxn ang="0">
                  <a:pos x="52" y="69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6" y="78"/>
                </a:cxn>
                <a:cxn ang="0">
                  <a:pos x="57" y="81"/>
                </a:cxn>
                <a:cxn ang="0">
                  <a:pos x="57" y="84"/>
                </a:cxn>
                <a:cxn ang="0">
                  <a:pos x="59" y="87"/>
                </a:cxn>
                <a:cxn ang="0">
                  <a:pos x="61" y="84"/>
                </a:cxn>
                <a:cxn ang="0">
                  <a:pos x="65" y="86"/>
                </a:cxn>
                <a:cxn ang="0">
                  <a:pos x="67" y="84"/>
                </a:cxn>
                <a:cxn ang="0">
                  <a:pos x="71" y="85"/>
                </a:cxn>
                <a:cxn ang="0">
                  <a:pos x="73" y="86"/>
                </a:cxn>
                <a:cxn ang="0">
                  <a:pos x="76" y="84"/>
                </a:cxn>
                <a:cxn ang="0">
                  <a:pos x="79" y="85"/>
                </a:cxn>
                <a:cxn ang="0">
                  <a:pos x="81" y="88"/>
                </a:cxn>
                <a:cxn ang="0">
                  <a:pos x="74" y="130"/>
                </a:cxn>
                <a:cxn ang="0">
                  <a:pos x="0" y="116"/>
                </a:cxn>
              </a:cxnLst>
              <a:rect l="0" t="0" r="r" b="b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02" name="Freeform 54"/>
            <p:cNvSpPr>
              <a:spLocks/>
            </p:cNvSpPr>
            <p:nvPr/>
          </p:nvSpPr>
          <p:spPr bwMode="auto">
            <a:xfrm>
              <a:off x="3467" y="2604"/>
              <a:ext cx="394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03" name="Freeform 55"/>
            <p:cNvSpPr>
              <a:spLocks/>
            </p:cNvSpPr>
            <p:nvPr/>
          </p:nvSpPr>
          <p:spPr bwMode="auto">
            <a:xfrm>
              <a:off x="3626" y="1799"/>
              <a:ext cx="277" cy="4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6" y="27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5" y="53"/>
                </a:cxn>
                <a:cxn ang="0">
                  <a:pos x="10" y="57"/>
                </a:cxn>
                <a:cxn ang="0">
                  <a:pos x="13" y="64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9"/>
                </a:cxn>
                <a:cxn ang="0">
                  <a:pos x="16" y="73"/>
                </a:cxn>
                <a:cxn ang="0">
                  <a:pos x="19" y="78"/>
                </a:cxn>
                <a:cxn ang="0">
                  <a:pos x="24" y="81"/>
                </a:cxn>
                <a:cxn ang="0">
                  <a:pos x="29" y="87"/>
                </a:cxn>
                <a:cxn ang="0">
                  <a:pos x="30" y="89"/>
                </a:cxn>
                <a:cxn ang="0">
                  <a:pos x="29" y="91"/>
                </a:cxn>
                <a:cxn ang="0">
                  <a:pos x="32" y="95"/>
                </a:cxn>
                <a:cxn ang="0">
                  <a:pos x="33" y="94"/>
                </a:cxn>
                <a:cxn ang="0">
                  <a:pos x="34" y="92"/>
                </a:cxn>
                <a:cxn ang="0">
                  <a:pos x="38" y="91"/>
                </a:cxn>
                <a:cxn ang="0">
                  <a:pos x="42" y="93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8" y="85"/>
                </a:cxn>
                <a:cxn ang="0">
                  <a:pos x="47" y="83"/>
                </a:cxn>
                <a:cxn ang="0">
                  <a:pos x="47" y="81"/>
                </a:cxn>
                <a:cxn ang="0">
                  <a:pos x="48" y="80"/>
                </a:cxn>
                <a:cxn ang="0">
                  <a:pos x="48" y="79"/>
                </a:cxn>
                <a:cxn ang="0">
                  <a:pos x="48" y="73"/>
                </a:cxn>
                <a:cxn ang="0">
                  <a:pos x="52" y="68"/>
                </a:cxn>
                <a:cxn ang="0">
                  <a:pos x="54" y="64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49" y="13"/>
                </a:cxn>
                <a:cxn ang="0">
                  <a:pos x="48" y="11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4" y="0"/>
                </a:cxn>
              </a:cxnLst>
              <a:rect l="0" t="0" r="r" b="b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0904" name="Group 56"/>
            <p:cNvGrpSpPr>
              <a:grpSpLocks/>
            </p:cNvGrpSpPr>
            <p:nvPr/>
          </p:nvGrpSpPr>
          <p:grpSpPr bwMode="auto">
            <a:xfrm>
              <a:off x="3661" y="1384"/>
              <a:ext cx="523" cy="468"/>
              <a:chOff x="3562" y="1636"/>
              <a:chExt cx="497" cy="468"/>
            </a:xfrm>
          </p:grpSpPr>
          <p:sp>
            <p:nvSpPr>
              <p:cNvPr id="590905" name="Freeform 57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5" y="58"/>
                  </a:cxn>
                  <a:cxn ang="0">
                    <a:pos x="48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1" y="42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5" y="35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38" y="17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7" y="10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6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2" y="69"/>
                  </a:cxn>
                  <a:cxn ang="0">
                    <a:pos x="0" y="71"/>
                  </a:cxn>
                </a:cxnLst>
                <a:rect l="0" t="0" r="r" b="b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0906" name="Freeform 58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8" y="13"/>
                  </a:cxn>
                  <a:cxn ang="0">
                    <a:pos x="20" y="6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28" y="4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8" y="10"/>
                  </a:cxn>
                  <a:cxn ang="0">
                    <a:pos x="39" y="15"/>
                  </a:cxn>
                  <a:cxn ang="0">
                    <a:pos x="43" y="16"/>
                  </a:cxn>
                  <a:cxn ang="0">
                    <a:pos x="44" y="17"/>
                  </a:cxn>
                  <a:cxn ang="0">
                    <a:pos x="49" y="13"/>
                  </a:cxn>
                  <a:cxn ang="0">
                    <a:pos x="64" y="8"/>
                  </a:cxn>
                  <a:cxn ang="0">
                    <a:pos x="63" y="11"/>
                  </a:cxn>
                  <a:cxn ang="0">
                    <a:pos x="66" y="14"/>
                  </a:cxn>
                  <a:cxn ang="0">
                    <a:pos x="72" y="13"/>
                  </a:cxn>
                  <a:cxn ang="0">
                    <a:pos x="76" y="18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79" y="21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2" y="21"/>
                  </a:cxn>
                  <a:cxn ang="0">
                    <a:pos x="57" y="23"/>
                  </a:cxn>
                  <a:cxn ang="0">
                    <a:pos x="55" y="25"/>
                  </a:cxn>
                  <a:cxn ang="0">
                    <a:pos x="50" y="25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4" y="28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5" y="36"/>
                  </a:cxn>
                  <a:cxn ang="0">
                    <a:pos x="32" y="36"/>
                  </a:cxn>
                  <a:cxn ang="0">
                    <a:pos x="30" y="29"/>
                  </a:cxn>
                  <a:cxn ang="0">
                    <a:pos x="29" y="28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16" y="24"/>
                  </a:cxn>
                  <a:cxn ang="0">
                    <a:pos x="4" y="19"/>
                  </a:cxn>
                  <a:cxn ang="0">
                    <a:pos x="0" y="17"/>
                  </a:cxn>
                </a:cxnLst>
                <a:rect l="0" t="0" r="r" b="b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90907" name="Freeform 59"/>
            <p:cNvSpPr>
              <a:spLocks/>
            </p:cNvSpPr>
            <p:nvPr/>
          </p:nvSpPr>
          <p:spPr bwMode="auto">
            <a:xfrm>
              <a:off x="3872" y="1838"/>
              <a:ext cx="206" cy="35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4" y="45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4" y="49"/>
                </a:cxn>
                <a:cxn ang="0">
                  <a:pos x="5" y="52"/>
                </a:cxn>
                <a:cxn ang="0">
                  <a:pos x="6" y="56"/>
                </a:cxn>
                <a:cxn ang="0">
                  <a:pos x="4" y="59"/>
                </a:cxn>
                <a:cxn ang="0">
                  <a:pos x="4" y="60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2" y="71"/>
                </a:cxn>
                <a:cxn ang="0">
                  <a:pos x="2" y="70"/>
                </a:cxn>
                <a:cxn ang="0">
                  <a:pos x="5" y="70"/>
                </a:cxn>
                <a:cxn ang="0">
                  <a:pos x="8" y="69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3" y="71"/>
                </a:cxn>
                <a:cxn ang="0">
                  <a:pos x="14" y="68"/>
                </a:cxn>
                <a:cxn ang="0">
                  <a:pos x="16" y="68"/>
                </a:cxn>
                <a:cxn ang="0">
                  <a:pos x="17" y="69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7" y="66"/>
                </a:cxn>
                <a:cxn ang="0">
                  <a:pos x="28" y="63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7" y="53"/>
                </a:cxn>
                <a:cxn ang="0">
                  <a:pos x="38" y="52"/>
                </a:cxn>
                <a:cxn ang="0">
                  <a:pos x="40" y="51"/>
                </a:cxn>
                <a:cxn ang="0">
                  <a:pos x="40" y="50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40" y="45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08" name="Freeform 60"/>
            <p:cNvSpPr>
              <a:spLocks/>
            </p:cNvSpPr>
            <p:nvPr/>
          </p:nvSpPr>
          <p:spPr bwMode="auto">
            <a:xfrm>
              <a:off x="4324" y="1721"/>
              <a:ext cx="404" cy="249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55" y="42"/>
                </a:cxn>
                <a:cxn ang="0">
                  <a:pos x="66" y="40"/>
                </a:cxn>
                <a:cxn ang="0">
                  <a:pos x="67" y="40"/>
                </a:cxn>
                <a:cxn ang="0">
                  <a:pos x="67" y="39"/>
                </a:cxn>
                <a:cxn ang="0">
                  <a:pos x="67" y="38"/>
                </a:cxn>
                <a:cxn ang="0">
                  <a:pos x="68" y="37"/>
                </a:cxn>
                <a:cxn ang="0">
                  <a:pos x="70" y="37"/>
                </a:cxn>
                <a:cxn ang="0">
                  <a:pos x="71" y="37"/>
                </a:cxn>
                <a:cxn ang="0">
                  <a:pos x="74" y="35"/>
                </a:cxn>
                <a:cxn ang="0">
                  <a:pos x="74" y="33"/>
                </a:cxn>
                <a:cxn ang="0">
                  <a:pos x="77" y="31"/>
                </a:cxn>
                <a:cxn ang="0">
                  <a:pos x="79" y="30"/>
                </a:cxn>
                <a:cxn ang="0">
                  <a:pos x="79" y="29"/>
                </a:cxn>
                <a:cxn ang="0">
                  <a:pos x="77" y="28"/>
                </a:cxn>
                <a:cxn ang="0">
                  <a:pos x="76" y="27"/>
                </a:cxn>
                <a:cxn ang="0">
                  <a:pos x="75" y="27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3" y="24"/>
                </a:cxn>
                <a:cxn ang="0">
                  <a:pos x="71" y="24"/>
                </a:cxn>
                <a:cxn ang="0">
                  <a:pos x="71" y="23"/>
                </a:cxn>
                <a:cxn ang="0">
                  <a:pos x="71" y="20"/>
                </a:cxn>
                <a:cxn ang="0">
                  <a:pos x="72" y="20"/>
                </a:cxn>
                <a:cxn ang="0">
                  <a:pos x="71" y="18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71" y="16"/>
                </a:cxn>
                <a:cxn ang="0">
                  <a:pos x="72" y="15"/>
                </a:cxn>
                <a:cxn ang="0">
                  <a:pos x="73" y="12"/>
                </a:cxn>
                <a:cxn ang="0">
                  <a:pos x="73" y="11"/>
                </a:cxn>
                <a:cxn ang="0">
                  <a:pos x="74" y="10"/>
                </a:cxn>
                <a:cxn ang="0">
                  <a:pos x="74" y="9"/>
                </a:cxn>
                <a:cxn ang="0">
                  <a:pos x="73" y="9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7" y="3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6" y="51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09" name="Freeform 61"/>
            <p:cNvSpPr>
              <a:spLocks/>
            </p:cNvSpPr>
            <p:nvPr/>
          </p:nvSpPr>
          <p:spPr bwMode="auto">
            <a:xfrm>
              <a:off x="4225" y="2350"/>
              <a:ext cx="354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10" name="Freeform 62"/>
            <p:cNvSpPr>
              <a:spLocks/>
            </p:cNvSpPr>
            <p:nvPr/>
          </p:nvSpPr>
          <p:spPr bwMode="auto">
            <a:xfrm>
              <a:off x="4066" y="2384"/>
              <a:ext cx="376" cy="37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60"/>
                </a:cxn>
                <a:cxn ang="0">
                  <a:pos x="14" y="68"/>
                </a:cxn>
                <a:cxn ang="0">
                  <a:pos x="16" y="71"/>
                </a:cxn>
                <a:cxn ang="0">
                  <a:pos x="17" y="74"/>
                </a:cxn>
                <a:cxn ang="0">
                  <a:pos x="18" y="76"/>
                </a:cxn>
                <a:cxn ang="0">
                  <a:pos x="58" y="76"/>
                </a:cxn>
                <a:cxn ang="0">
                  <a:pos x="60" y="77"/>
                </a:cxn>
                <a:cxn ang="0">
                  <a:pos x="59" y="71"/>
                </a:cxn>
                <a:cxn ang="0">
                  <a:pos x="60" y="69"/>
                </a:cxn>
                <a:cxn ang="0">
                  <a:pos x="64" y="69"/>
                </a:cxn>
                <a:cxn ang="0">
                  <a:pos x="67" y="69"/>
                </a:cxn>
                <a:cxn ang="0">
                  <a:pos x="67" y="65"/>
                </a:cxn>
                <a:cxn ang="0">
                  <a:pos x="67" y="62"/>
                </a:cxn>
                <a:cxn ang="0">
                  <a:pos x="69" y="53"/>
                </a:cxn>
                <a:cxn ang="0">
                  <a:pos x="71" y="48"/>
                </a:cxn>
                <a:cxn ang="0">
                  <a:pos x="73" y="47"/>
                </a:cxn>
                <a:cxn ang="0">
                  <a:pos x="73" y="46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1"/>
                </a:cxn>
                <a:cxn ang="0">
                  <a:pos x="64" y="37"/>
                </a:cxn>
                <a:cxn ang="0">
                  <a:pos x="62" y="32"/>
                </a:cxn>
                <a:cxn ang="0">
                  <a:pos x="60" y="30"/>
                </a:cxn>
                <a:cxn ang="0">
                  <a:pos x="56" y="27"/>
                </a:cxn>
                <a:cxn ang="0">
                  <a:pos x="54" y="25"/>
                </a:cxn>
                <a:cxn ang="0">
                  <a:pos x="53" y="23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41" y="12"/>
                </a:cxn>
                <a:cxn ang="0">
                  <a:pos x="39" y="9"/>
                </a:cxn>
                <a:cxn ang="0">
                  <a:pos x="32" y="7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0" y="5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11" name="Freeform 63"/>
            <p:cNvSpPr>
              <a:spLocks/>
            </p:cNvSpPr>
            <p:nvPr/>
          </p:nvSpPr>
          <p:spPr bwMode="auto">
            <a:xfrm>
              <a:off x="4662" y="1901"/>
              <a:ext cx="76" cy="117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5" y="20"/>
                </a:cxn>
                <a:cxn ang="0">
                  <a:pos x="14" y="18"/>
                </a:cxn>
                <a:cxn ang="0">
                  <a:pos x="12" y="16"/>
                </a:cxn>
                <a:cxn ang="0">
                  <a:pos x="10" y="15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6" y="8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7" y="24"/>
                </a:cxn>
                <a:cxn ang="0">
                  <a:pos x="15" y="22"/>
                </a:cxn>
                <a:cxn ang="0">
                  <a:pos x="15" y="22"/>
                </a:cxn>
              </a:cxnLst>
              <a:rect l="0" t="0" r="r" b="b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0912" name="Freeform 64"/>
          <p:cNvSpPr>
            <a:spLocks/>
          </p:cNvSpPr>
          <p:nvPr/>
        </p:nvSpPr>
        <p:spPr bwMode="auto">
          <a:xfrm>
            <a:off x="6618288" y="2801938"/>
            <a:ext cx="136525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13" name="Freeform 65"/>
          <p:cNvSpPr>
            <a:spLocks/>
          </p:cNvSpPr>
          <p:nvPr/>
        </p:nvSpPr>
        <p:spPr bwMode="auto">
          <a:xfrm>
            <a:off x="6740525" y="2654300"/>
            <a:ext cx="166688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14" name="Freeform 66"/>
          <p:cNvSpPr>
            <a:spLocks/>
          </p:cNvSpPr>
          <p:nvPr/>
        </p:nvSpPr>
        <p:spPr bwMode="auto">
          <a:xfrm>
            <a:off x="6734175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15" name="Freeform 67"/>
          <p:cNvSpPr>
            <a:spLocks/>
          </p:cNvSpPr>
          <p:nvPr/>
        </p:nvSpPr>
        <p:spPr bwMode="auto">
          <a:xfrm>
            <a:off x="6886575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16" name="Freeform 68"/>
          <p:cNvSpPr>
            <a:spLocks/>
          </p:cNvSpPr>
          <p:nvPr/>
        </p:nvSpPr>
        <p:spPr bwMode="auto">
          <a:xfrm>
            <a:off x="6791325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17" name="Freeform 69"/>
          <p:cNvSpPr>
            <a:spLocks/>
          </p:cNvSpPr>
          <p:nvPr/>
        </p:nvSpPr>
        <p:spPr bwMode="auto">
          <a:xfrm>
            <a:off x="6842125" y="1887538"/>
            <a:ext cx="354013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0918" name="Group 70"/>
          <p:cNvGrpSpPr>
            <a:grpSpLocks/>
          </p:cNvGrpSpPr>
          <p:nvPr/>
        </p:nvGrpSpPr>
        <p:grpSpPr bwMode="auto">
          <a:xfrm>
            <a:off x="2808288" y="4589463"/>
            <a:ext cx="928687" cy="635000"/>
            <a:chOff x="1991" y="3321"/>
            <a:chExt cx="361" cy="231"/>
          </a:xfrm>
        </p:grpSpPr>
        <p:sp>
          <p:nvSpPr>
            <p:cNvPr id="590919" name="Freeform 71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20" name="Freeform 72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21" name="Freeform 73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22" name="Freeform 74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23" name="Freeform 75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24" name="Freeform 76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25" name="Freeform 77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0926" name="Freeform 78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0927" name="Text Box 79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90928" name="Text Box 80"/>
          <p:cNvSpPr txBox="1">
            <a:spLocks noChangeArrowheads="1"/>
          </p:cNvSpPr>
          <p:nvPr/>
        </p:nvSpPr>
        <p:spPr bwMode="auto">
          <a:xfrm>
            <a:off x="654050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 20%–24%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≥25%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0929" name="Rectangle 81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30" name="Rectangle 82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31" name="Rectangle 83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0932" name="Rectangle 84"/>
          <p:cNvSpPr>
            <a:spLocks noChangeArrowheads="1"/>
          </p:cNvSpPr>
          <p:nvPr/>
        </p:nvSpPr>
        <p:spPr bwMode="auto">
          <a:xfrm>
            <a:off x="33528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33" name="Rectangle 85"/>
          <p:cNvSpPr>
            <a:spLocks noChangeArrowheads="1"/>
          </p:cNvSpPr>
          <p:nvPr/>
        </p:nvSpPr>
        <p:spPr bwMode="auto">
          <a:xfrm>
            <a:off x="5562600" y="5943600"/>
            <a:ext cx="207963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34" name="Rectangle 86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0935" name="Rectangle 87"/>
          <p:cNvSpPr>
            <a:spLocks noChangeArrowheads="1"/>
          </p:cNvSpPr>
          <p:nvPr/>
        </p:nvSpPr>
        <p:spPr bwMode="auto">
          <a:xfrm>
            <a:off x="395288" y="5892800"/>
            <a:ext cx="6386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68"/>
                </a:solidFill>
              </a:rPr>
              <a:t/>
            </a:r>
            <a:br>
              <a:rPr lang="en-US" sz="3200" dirty="0" smtClean="0">
                <a:solidFill>
                  <a:srgbClr val="000068"/>
                </a:solidFill>
              </a:rPr>
            </a:br>
            <a:endParaRPr lang="en-US" sz="3200" dirty="0" smtClean="0">
              <a:solidFill>
                <a:srgbClr val="000068"/>
              </a:solidFill>
            </a:endParaRPr>
          </a:p>
        </p:txBody>
      </p:sp>
      <p:pic>
        <p:nvPicPr>
          <p:cNvPr id="25603" name="Picture 3" descr="ID Mortality 20th C graph"/>
          <p:cNvPicPr>
            <a:picLocks noChangeAspect="1" noChangeArrowheads="1"/>
          </p:cNvPicPr>
          <p:nvPr/>
        </p:nvPicPr>
        <p:blipFill>
          <a:blip r:embed="rId4" cstate="print">
            <a:lum bright="-24000" contrast="34000"/>
          </a:blip>
          <a:srcRect/>
          <a:stretch>
            <a:fillRect/>
          </a:stretch>
        </p:blipFill>
        <p:spPr bwMode="auto">
          <a:xfrm>
            <a:off x="346312" y="200519"/>
            <a:ext cx="8416687" cy="6111381"/>
          </a:xfrm>
          <a:prstGeom prst="rect">
            <a:avLst/>
          </a:prstGeom>
          <a:solidFill>
            <a:srgbClr val="0000F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43400" y="6491288"/>
            <a:ext cx="464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000000"/>
                </a:solidFill>
              </a:rPr>
              <a:t>Armstrong, GL. JAMA. 1999 Jan 6;281(1):61-6.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82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838200"/>
            <a:ext cx="4572000" cy="266700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9906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Trends in Infectious Disease Mortality in the United States During the 20th Century</a:t>
            </a:r>
            <a:endParaRPr lang="en-US" sz="32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2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91875" name="Freeform 3"/>
          <p:cNvSpPr>
            <a:spLocks/>
          </p:cNvSpPr>
          <p:nvPr/>
        </p:nvSpPr>
        <p:spPr bwMode="auto">
          <a:xfrm>
            <a:off x="4013200" y="2003425"/>
            <a:ext cx="642938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76" name="Freeform 4"/>
          <p:cNvSpPr>
            <a:spLocks/>
          </p:cNvSpPr>
          <p:nvPr/>
        </p:nvSpPr>
        <p:spPr bwMode="auto">
          <a:xfrm>
            <a:off x="3984625" y="2398713"/>
            <a:ext cx="681038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77" name="Freeform 5"/>
          <p:cNvSpPr>
            <a:spLocks/>
          </p:cNvSpPr>
          <p:nvPr/>
        </p:nvSpPr>
        <p:spPr bwMode="auto">
          <a:xfrm>
            <a:off x="3962400" y="2794000"/>
            <a:ext cx="804863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78" name="Freeform 6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79" name="Freeform 7"/>
          <p:cNvSpPr>
            <a:spLocks/>
          </p:cNvSpPr>
          <p:nvPr/>
        </p:nvSpPr>
        <p:spPr bwMode="auto">
          <a:xfrm>
            <a:off x="4019550" y="3590925"/>
            <a:ext cx="839788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0" name="Freeform 8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1" name="Freeform 9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2" name="Freeform 10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3" name="Freeform 11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4" name="Freeform 12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5" name="Freeform 13"/>
          <p:cNvSpPr>
            <a:spLocks/>
          </p:cNvSpPr>
          <p:nvPr/>
        </p:nvSpPr>
        <p:spPr bwMode="auto">
          <a:xfrm>
            <a:off x="5489575" y="3824288"/>
            <a:ext cx="376238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6" name="Freeform 14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7" name="Freeform 15"/>
          <p:cNvSpPr>
            <a:spLocks/>
          </p:cNvSpPr>
          <p:nvPr/>
        </p:nvSpPr>
        <p:spPr bwMode="auto">
          <a:xfrm>
            <a:off x="5845175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8" name="Freeform 16"/>
          <p:cNvSpPr>
            <a:spLocks/>
          </p:cNvSpPr>
          <p:nvPr/>
        </p:nvSpPr>
        <p:spPr bwMode="auto">
          <a:xfrm>
            <a:off x="5591175" y="4311650"/>
            <a:ext cx="890588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89" name="Freeform 17"/>
          <p:cNvSpPr>
            <a:spLocks/>
          </p:cNvSpPr>
          <p:nvPr/>
        </p:nvSpPr>
        <p:spPr bwMode="auto">
          <a:xfrm>
            <a:off x="5988050" y="3009900"/>
            <a:ext cx="442913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0" name="Freeform 18"/>
          <p:cNvSpPr>
            <a:spLocks/>
          </p:cNvSpPr>
          <p:nvPr/>
        </p:nvSpPr>
        <p:spPr bwMode="auto">
          <a:xfrm>
            <a:off x="4845050" y="3660775"/>
            <a:ext cx="485775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1" name="Freeform 19"/>
          <p:cNvSpPr>
            <a:spLocks/>
          </p:cNvSpPr>
          <p:nvPr/>
        </p:nvSpPr>
        <p:spPr bwMode="auto">
          <a:xfrm>
            <a:off x="2105025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2" name="Freeform 20"/>
          <p:cNvSpPr>
            <a:spLocks/>
          </p:cNvSpPr>
          <p:nvPr/>
        </p:nvSpPr>
        <p:spPr bwMode="auto">
          <a:xfrm>
            <a:off x="3325813" y="2452688"/>
            <a:ext cx="681037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3" name="Freeform 21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4" name="Freeform 22"/>
          <p:cNvSpPr>
            <a:spLocks/>
          </p:cNvSpPr>
          <p:nvPr/>
        </p:nvSpPr>
        <p:spPr bwMode="auto">
          <a:xfrm>
            <a:off x="3341688" y="3521075"/>
            <a:ext cx="685800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5" name="Freeform 23"/>
          <p:cNvSpPr>
            <a:spLocks/>
          </p:cNvSpPr>
          <p:nvPr/>
        </p:nvSpPr>
        <p:spPr bwMode="auto">
          <a:xfrm>
            <a:off x="3602038" y="3660775"/>
            <a:ext cx="1366837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6" name="Freeform 24"/>
          <p:cNvSpPr>
            <a:spLocks/>
          </p:cNvSpPr>
          <p:nvPr/>
        </p:nvSpPr>
        <p:spPr bwMode="auto">
          <a:xfrm>
            <a:off x="6170613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897" name="Freeform 25"/>
          <p:cNvSpPr>
            <a:spLocks/>
          </p:cNvSpPr>
          <p:nvPr/>
        </p:nvSpPr>
        <p:spPr bwMode="auto">
          <a:xfrm>
            <a:off x="6661150" y="2266950"/>
            <a:ext cx="166688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1898" name="Group 26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91899" name="Freeform 27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0" name="Freeform 28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1" name="Freeform 29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2" name="Freeform 30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3" name="Freeform 31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4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5" name="Freeform 33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6" name="Freeform 34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7" name="Freeform 35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8" name="Freeform 36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09" name="Freeform 37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10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11" name="Freeform 39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12" name="Freeform 40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13" name="Freeform 41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1914" name="Freeform 42"/>
          <p:cNvSpPr>
            <a:spLocks/>
          </p:cNvSpPr>
          <p:nvPr/>
        </p:nvSpPr>
        <p:spPr bwMode="auto">
          <a:xfrm>
            <a:off x="2957513" y="2794000"/>
            <a:ext cx="550862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15" name="Freeform 43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16" name="Freeform 44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000099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17" name="Freeform 45"/>
          <p:cNvSpPr>
            <a:spLocks/>
          </p:cNvSpPr>
          <p:nvPr/>
        </p:nvSpPr>
        <p:spPr bwMode="auto">
          <a:xfrm>
            <a:off x="2806700" y="1833563"/>
            <a:ext cx="585788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000099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18" name="Freeform 46"/>
          <p:cNvSpPr>
            <a:spLocks/>
          </p:cNvSpPr>
          <p:nvPr/>
        </p:nvSpPr>
        <p:spPr bwMode="auto">
          <a:xfrm>
            <a:off x="3052763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19" name="Freeform 47"/>
          <p:cNvSpPr>
            <a:spLocks/>
          </p:cNvSpPr>
          <p:nvPr/>
        </p:nvSpPr>
        <p:spPr bwMode="auto">
          <a:xfrm>
            <a:off x="2452688" y="2662238"/>
            <a:ext cx="620712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20" name="Freeform 48"/>
          <p:cNvSpPr>
            <a:spLocks/>
          </p:cNvSpPr>
          <p:nvPr/>
        </p:nvSpPr>
        <p:spPr bwMode="auto">
          <a:xfrm>
            <a:off x="2776538" y="3444875"/>
            <a:ext cx="658812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21" name="Freeform 49"/>
          <p:cNvSpPr>
            <a:spLocks/>
          </p:cNvSpPr>
          <p:nvPr/>
        </p:nvSpPr>
        <p:spPr bwMode="auto">
          <a:xfrm>
            <a:off x="4606925" y="1981200"/>
            <a:ext cx="644525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22" name="Freeform 50"/>
          <p:cNvSpPr>
            <a:spLocks/>
          </p:cNvSpPr>
          <p:nvPr/>
        </p:nvSpPr>
        <p:spPr bwMode="auto">
          <a:xfrm>
            <a:off x="4903788" y="4133850"/>
            <a:ext cx="555625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23" name="Freeform 51"/>
          <p:cNvSpPr>
            <a:spLocks/>
          </p:cNvSpPr>
          <p:nvPr/>
        </p:nvSpPr>
        <p:spPr bwMode="auto">
          <a:xfrm>
            <a:off x="5127625" y="2855913"/>
            <a:ext cx="390525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1924" name="Group 52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91925" name="Freeform 53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26" name="Freeform 54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1927" name="Freeform 55"/>
          <p:cNvSpPr>
            <a:spLocks/>
          </p:cNvSpPr>
          <p:nvPr/>
        </p:nvSpPr>
        <p:spPr bwMode="auto">
          <a:xfrm>
            <a:off x="5475288" y="2917825"/>
            <a:ext cx="290512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28" name="Freeform 56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29" name="Freeform 57"/>
          <p:cNvSpPr>
            <a:spLocks/>
          </p:cNvSpPr>
          <p:nvPr/>
        </p:nvSpPr>
        <p:spPr bwMode="auto">
          <a:xfrm>
            <a:off x="6113463" y="2732088"/>
            <a:ext cx="569912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0" name="Freeform 58"/>
          <p:cNvSpPr>
            <a:spLocks/>
          </p:cNvSpPr>
          <p:nvPr/>
        </p:nvSpPr>
        <p:spPr bwMode="auto">
          <a:xfrm>
            <a:off x="5924550" y="3127375"/>
            <a:ext cx="736600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1" name="Freeform 59"/>
          <p:cNvSpPr>
            <a:spLocks/>
          </p:cNvSpPr>
          <p:nvPr/>
        </p:nvSpPr>
        <p:spPr bwMode="auto">
          <a:xfrm>
            <a:off x="5973763" y="3730625"/>
            <a:ext cx="498475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2" name="Freeform 60"/>
          <p:cNvSpPr>
            <a:spLocks/>
          </p:cNvSpPr>
          <p:nvPr/>
        </p:nvSpPr>
        <p:spPr bwMode="auto">
          <a:xfrm>
            <a:off x="5748338" y="3784600"/>
            <a:ext cx="531812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3" name="Freeform 61"/>
          <p:cNvSpPr>
            <a:spLocks/>
          </p:cNvSpPr>
          <p:nvPr/>
        </p:nvSpPr>
        <p:spPr bwMode="auto">
          <a:xfrm>
            <a:off x="6248400" y="3041650"/>
            <a:ext cx="449263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4" name="Freeform 62"/>
          <p:cNvSpPr>
            <a:spLocks/>
          </p:cNvSpPr>
          <p:nvPr/>
        </p:nvSpPr>
        <p:spPr bwMode="auto">
          <a:xfrm>
            <a:off x="6589713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5" name="Freeform 63"/>
          <p:cNvSpPr>
            <a:spLocks/>
          </p:cNvSpPr>
          <p:nvPr/>
        </p:nvSpPr>
        <p:spPr bwMode="auto">
          <a:xfrm>
            <a:off x="6618288" y="2801938"/>
            <a:ext cx="136525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6" name="Freeform 64"/>
          <p:cNvSpPr>
            <a:spLocks/>
          </p:cNvSpPr>
          <p:nvPr/>
        </p:nvSpPr>
        <p:spPr bwMode="auto">
          <a:xfrm>
            <a:off x="6740525" y="2654300"/>
            <a:ext cx="166688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7" name="Freeform 65"/>
          <p:cNvSpPr>
            <a:spLocks/>
          </p:cNvSpPr>
          <p:nvPr/>
        </p:nvSpPr>
        <p:spPr bwMode="auto">
          <a:xfrm>
            <a:off x="6734175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8" name="Freeform 66"/>
          <p:cNvSpPr>
            <a:spLocks/>
          </p:cNvSpPr>
          <p:nvPr/>
        </p:nvSpPr>
        <p:spPr bwMode="auto">
          <a:xfrm>
            <a:off x="6886575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39" name="Freeform 67"/>
          <p:cNvSpPr>
            <a:spLocks/>
          </p:cNvSpPr>
          <p:nvPr/>
        </p:nvSpPr>
        <p:spPr bwMode="auto">
          <a:xfrm>
            <a:off x="6791325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40" name="Freeform 68"/>
          <p:cNvSpPr>
            <a:spLocks/>
          </p:cNvSpPr>
          <p:nvPr/>
        </p:nvSpPr>
        <p:spPr bwMode="auto">
          <a:xfrm>
            <a:off x="6842125" y="1887538"/>
            <a:ext cx="354013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1941" name="Group 69"/>
          <p:cNvGrpSpPr>
            <a:grpSpLocks/>
          </p:cNvGrpSpPr>
          <p:nvPr/>
        </p:nvGrpSpPr>
        <p:grpSpPr bwMode="auto">
          <a:xfrm>
            <a:off x="2808288" y="4589463"/>
            <a:ext cx="928687" cy="635000"/>
            <a:chOff x="1991" y="3321"/>
            <a:chExt cx="361" cy="231"/>
          </a:xfrm>
        </p:grpSpPr>
        <p:sp>
          <p:nvSpPr>
            <p:cNvPr id="591942" name="Freeform 70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43" name="Freeform 71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44" name="Freeform 72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45" name="Freeform 73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46" name="Freeform 74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47" name="Freeform 75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48" name="Freeform 76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1949" name="Freeform 77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1950" name="Rectangle 78"/>
          <p:cNvSpPr>
            <a:spLocks noChangeArrowheads="1"/>
          </p:cNvSpPr>
          <p:nvPr/>
        </p:nvSpPr>
        <p:spPr bwMode="auto">
          <a:xfrm>
            <a:off x="0" y="2428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Obesity Trends* Among U.S. Adults</a:t>
            </a:r>
            <a:br>
              <a:rPr lang="en-US" sz="2400" b="1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DE3021"/>
                </a:solidFill>
              </a:rPr>
              <a:t>BRFSS, 2002</a:t>
            </a:r>
          </a:p>
        </p:txBody>
      </p:sp>
      <p:sp>
        <p:nvSpPr>
          <p:cNvPr id="591951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 20%–24%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≥25%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1952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53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54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1955" name="Rectangle 83"/>
          <p:cNvSpPr>
            <a:spLocks noChangeArrowheads="1"/>
          </p:cNvSpPr>
          <p:nvPr/>
        </p:nvSpPr>
        <p:spPr bwMode="auto">
          <a:xfrm>
            <a:off x="34290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56" name="Rectangle 84"/>
          <p:cNvSpPr>
            <a:spLocks noChangeArrowheads="1"/>
          </p:cNvSpPr>
          <p:nvPr/>
        </p:nvSpPr>
        <p:spPr bwMode="auto">
          <a:xfrm>
            <a:off x="5562600" y="5943600"/>
            <a:ext cx="207963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57" name="Rectangle 85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1958" name="Rectangle 86"/>
          <p:cNvSpPr>
            <a:spLocks noChangeArrowheads="1"/>
          </p:cNvSpPr>
          <p:nvPr/>
        </p:nvSpPr>
        <p:spPr bwMode="auto">
          <a:xfrm>
            <a:off x="395288" y="5892800"/>
            <a:ext cx="6386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Freeform 2"/>
          <p:cNvSpPr>
            <a:spLocks/>
          </p:cNvSpPr>
          <p:nvPr/>
        </p:nvSpPr>
        <p:spPr bwMode="auto">
          <a:xfrm>
            <a:off x="4013200" y="2003425"/>
            <a:ext cx="642938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899" name="Freeform 3"/>
          <p:cNvSpPr>
            <a:spLocks/>
          </p:cNvSpPr>
          <p:nvPr/>
        </p:nvSpPr>
        <p:spPr bwMode="auto">
          <a:xfrm>
            <a:off x="3984625" y="2398713"/>
            <a:ext cx="681038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0" name="Freeform 4"/>
          <p:cNvSpPr>
            <a:spLocks/>
          </p:cNvSpPr>
          <p:nvPr/>
        </p:nvSpPr>
        <p:spPr bwMode="auto">
          <a:xfrm>
            <a:off x="3962400" y="2794000"/>
            <a:ext cx="804863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1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2" name="Freeform 6"/>
          <p:cNvSpPr>
            <a:spLocks/>
          </p:cNvSpPr>
          <p:nvPr/>
        </p:nvSpPr>
        <p:spPr bwMode="auto">
          <a:xfrm>
            <a:off x="4019550" y="3590925"/>
            <a:ext cx="839788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3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4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5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6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7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8" name="Freeform 12"/>
          <p:cNvSpPr>
            <a:spLocks/>
          </p:cNvSpPr>
          <p:nvPr/>
        </p:nvSpPr>
        <p:spPr bwMode="auto">
          <a:xfrm>
            <a:off x="5489575" y="3824288"/>
            <a:ext cx="376238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09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0" name="Freeform 14"/>
          <p:cNvSpPr>
            <a:spLocks/>
          </p:cNvSpPr>
          <p:nvPr/>
        </p:nvSpPr>
        <p:spPr bwMode="auto">
          <a:xfrm>
            <a:off x="5845175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1" name="Freeform 15"/>
          <p:cNvSpPr>
            <a:spLocks/>
          </p:cNvSpPr>
          <p:nvPr/>
        </p:nvSpPr>
        <p:spPr bwMode="auto">
          <a:xfrm>
            <a:off x="5591175" y="4311650"/>
            <a:ext cx="890588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2" name="Freeform 16"/>
          <p:cNvSpPr>
            <a:spLocks/>
          </p:cNvSpPr>
          <p:nvPr/>
        </p:nvSpPr>
        <p:spPr bwMode="auto">
          <a:xfrm>
            <a:off x="5988050" y="3009900"/>
            <a:ext cx="442913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3" name="Freeform 17"/>
          <p:cNvSpPr>
            <a:spLocks/>
          </p:cNvSpPr>
          <p:nvPr/>
        </p:nvSpPr>
        <p:spPr bwMode="auto">
          <a:xfrm>
            <a:off x="4845050" y="3660775"/>
            <a:ext cx="485775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4" name="Freeform 18"/>
          <p:cNvSpPr>
            <a:spLocks/>
          </p:cNvSpPr>
          <p:nvPr/>
        </p:nvSpPr>
        <p:spPr bwMode="auto">
          <a:xfrm>
            <a:off x="2105025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5" name="Freeform 19"/>
          <p:cNvSpPr>
            <a:spLocks/>
          </p:cNvSpPr>
          <p:nvPr/>
        </p:nvSpPr>
        <p:spPr bwMode="auto">
          <a:xfrm>
            <a:off x="3325813" y="2452688"/>
            <a:ext cx="681037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6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7" name="Freeform 21"/>
          <p:cNvSpPr>
            <a:spLocks/>
          </p:cNvSpPr>
          <p:nvPr/>
        </p:nvSpPr>
        <p:spPr bwMode="auto">
          <a:xfrm>
            <a:off x="3341688" y="3521075"/>
            <a:ext cx="685800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8" name="Freeform 22"/>
          <p:cNvSpPr>
            <a:spLocks/>
          </p:cNvSpPr>
          <p:nvPr/>
        </p:nvSpPr>
        <p:spPr bwMode="auto">
          <a:xfrm>
            <a:off x="3602038" y="3660775"/>
            <a:ext cx="1366837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19" name="Freeform 23"/>
          <p:cNvSpPr>
            <a:spLocks/>
          </p:cNvSpPr>
          <p:nvPr/>
        </p:nvSpPr>
        <p:spPr bwMode="auto">
          <a:xfrm>
            <a:off x="6170613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20" name="Freeform 24"/>
          <p:cNvSpPr>
            <a:spLocks/>
          </p:cNvSpPr>
          <p:nvPr/>
        </p:nvSpPr>
        <p:spPr bwMode="auto">
          <a:xfrm>
            <a:off x="6661150" y="2266950"/>
            <a:ext cx="166688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2921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92922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23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24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25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26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27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28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29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30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31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32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33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34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35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36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2937" name="Freeform 41"/>
          <p:cNvSpPr>
            <a:spLocks/>
          </p:cNvSpPr>
          <p:nvPr/>
        </p:nvSpPr>
        <p:spPr bwMode="auto">
          <a:xfrm>
            <a:off x="2957513" y="2794000"/>
            <a:ext cx="550862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38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39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40" name="Freeform 44"/>
          <p:cNvSpPr>
            <a:spLocks/>
          </p:cNvSpPr>
          <p:nvPr/>
        </p:nvSpPr>
        <p:spPr bwMode="auto">
          <a:xfrm>
            <a:off x="2806700" y="1833563"/>
            <a:ext cx="585788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41" name="Freeform 45"/>
          <p:cNvSpPr>
            <a:spLocks/>
          </p:cNvSpPr>
          <p:nvPr/>
        </p:nvSpPr>
        <p:spPr bwMode="auto">
          <a:xfrm>
            <a:off x="3052763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42" name="Freeform 46"/>
          <p:cNvSpPr>
            <a:spLocks/>
          </p:cNvSpPr>
          <p:nvPr/>
        </p:nvSpPr>
        <p:spPr bwMode="auto">
          <a:xfrm>
            <a:off x="2452688" y="2662238"/>
            <a:ext cx="620712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43" name="Freeform 47"/>
          <p:cNvSpPr>
            <a:spLocks/>
          </p:cNvSpPr>
          <p:nvPr/>
        </p:nvSpPr>
        <p:spPr bwMode="auto">
          <a:xfrm>
            <a:off x="2776538" y="3444875"/>
            <a:ext cx="658812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44" name="Freeform 48"/>
          <p:cNvSpPr>
            <a:spLocks/>
          </p:cNvSpPr>
          <p:nvPr/>
        </p:nvSpPr>
        <p:spPr bwMode="auto">
          <a:xfrm>
            <a:off x="4606925" y="1981200"/>
            <a:ext cx="644525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45" name="Freeform 49"/>
          <p:cNvSpPr>
            <a:spLocks/>
          </p:cNvSpPr>
          <p:nvPr/>
        </p:nvSpPr>
        <p:spPr bwMode="auto">
          <a:xfrm>
            <a:off x="4903788" y="4133850"/>
            <a:ext cx="555625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46" name="Freeform 50"/>
          <p:cNvSpPr>
            <a:spLocks/>
          </p:cNvSpPr>
          <p:nvPr/>
        </p:nvSpPr>
        <p:spPr bwMode="auto">
          <a:xfrm>
            <a:off x="5127625" y="2855913"/>
            <a:ext cx="390525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2947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92948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49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2950" name="Freeform 54"/>
          <p:cNvSpPr>
            <a:spLocks/>
          </p:cNvSpPr>
          <p:nvPr/>
        </p:nvSpPr>
        <p:spPr bwMode="auto">
          <a:xfrm>
            <a:off x="5475288" y="2917825"/>
            <a:ext cx="290512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1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2" name="Freeform 56"/>
          <p:cNvSpPr>
            <a:spLocks/>
          </p:cNvSpPr>
          <p:nvPr/>
        </p:nvSpPr>
        <p:spPr bwMode="auto">
          <a:xfrm>
            <a:off x="6113463" y="2732088"/>
            <a:ext cx="569912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3" name="Freeform 57"/>
          <p:cNvSpPr>
            <a:spLocks/>
          </p:cNvSpPr>
          <p:nvPr/>
        </p:nvSpPr>
        <p:spPr bwMode="auto">
          <a:xfrm>
            <a:off x="5924550" y="3127375"/>
            <a:ext cx="736600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4" name="Freeform 58"/>
          <p:cNvSpPr>
            <a:spLocks/>
          </p:cNvSpPr>
          <p:nvPr/>
        </p:nvSpPr>
        <p:spPr bwMode="auto">
          <a:xfrm>
            <a:off x="5973763" y="3730625"/>
            <a:ext cx="498475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5" name="Freeform 59"/>
          <p:cNvSpPr>
            <a:spLocks/>
          </p:cNvSpPr>
          <p:nvPr/>
        </p:nvSpPr>
        <p:spPr bwMode="auto">
          <a:xfrm>
            <a:off x="5748338" y="3784600"/>
            <a:ext cx="531812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6" name="Freeform 60"/>
          <p:cNvSpPr>
            <a:spLocks/>
          </p:cNvSpPr>
          <p:nvPr/>
        </p:nvSpPr>
        <p:spPr bwMode="auto">
          <a:xfrm>
            <a:off x="6248400" y="3041650"/>
            <a:ext cx="449263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7" name="Freeform 61"/>
          <p:cNvSpPr>
            <a:spLocks/>
          </p:cNvSpPr>
          <p:nvPr/>
        </p:nvSpPr>
        <p:spPr bwMode="auto">
          <a:xfrm>
            <a:off x="6589713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8" name="Freeform 62"/>
          <p:cNvSpPr>
            <a:spLocks/>
          </p:cNvSpPr>
          <p:nvPr/>
        </p:nvSpPr>
        <p:spPr bwMode="auto">
          <a:xfrm>
            <a:off x="6618288" y="2801938"/>
            <a:ext cx="136525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59" name="Freeform 63"/>
          <p:cNvSpPr>
            <a:spLocks/>
          </p:cNvSpPr>
          <p:nvPr/>
        </p:nvSpPr>
        <p:spPr bwMode="auto">
          <a:xfrm>
            <a:off x="6740525" y="2654300"/>
            <a:ext cx="166688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60" name="Freeform 64"/>
          <p:cNvSpPr>
            <a:spLocks/>
          </p:cNvSpPr>
          <p:nvPr/>
        </p:nvSpPr>
        <p:spPr bwMode="auto">
          <a:xfrm>
            <a:off x="6734175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61" name="Freeform 65"/>
          <p:cNvSpPr>
            <a:spLocks/>
          </p:cNvSpPr>
          <p:nvPr/>
        </p:nvSpPr>
        <p:spPr bwMode="auto">
          <a:xfrm>
            <a:off x="6886575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62" name="Freeform 66"/>
          <p:cNvSpPr>
            <a:spLocks/>
          </p:cNvSpPr>
          <p:nvPr/>
        </p:nvSpPr>
        <p:spPr bwMode="auto">
          <a:xfrm>
            <a:off x="6791325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63" name="Freeform 67"/>
          <p:cNvSpPr>
            <a:spLocks/>
          </p:cNvSpPr>
          <p:nvPr/>
        </p:nvSpPr>
        <p:spPr bwMode="auto">
          <a:xfrm>
            <a:off x="6842125" y="1887538"/>
            <a:ext cx="354013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2964" name="Group 68"/>
          <p:cNvGrpSpPr>
            <a:grpSpLocks/>
          </p:cNvGrpSpPr>
          <p:nvPr/>
        </p:nvGrpSpPr>
        <p:grpSpPr bwMode="auto">
          <a:xfrm>
            <a:off x="2808288" y="4589463"/>
            <a:ext cx="928687" cy="635000"/>
            <a:chOff x="1991" y="3321"/>
            <a:chExt cx="361" cy="231"/>
          </a:xfrm>
        </p:grpSpPr>
        <p:sp>
          <p:nvSpPr>
            <p:cNvPr id="592965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66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67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68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69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70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71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2972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2973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2003</a:t>
            </a:r>
          </a:p>
        </p:txBody>
      </p:sp>
      <p:sp>
        <p:nvSpPr>
          <p:cNvPr id="592974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92975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 20%–24%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≥25%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2976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77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78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2979" name="Rectangle 83"/>
          <p:cNvSpPr>
            <a:spLocks noChangeArrowheads="1"/>
          </p:cNvSpPr>
          <p:nvPr/>
        </p:nvSpPr>
        <p:spPr bwMode="auto">
          <a:xfrm>
            <a:off x="33528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80" name="Rectangle 84"/>
          <p:cNvSpPr>
            <a:spLocks noChangeArrowheads="1"/>
          </p:cNvSpPr>
          <p:nvPr/>
        </p:nvSpPr>
        <p:spPr bwMode="auto">
          <a:xfrm>
            <a:off x="5562600" y="5943600"/>
            <a:ext cx="207963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81" name="Rectangle 85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2982" name="Rectangle 86"/>
          <p:cNvSpPr>
            <a:spLocks noChangeArrowheads="1"/>
          </p:cNvSpPr>
          <p:nvPr/>
        </p:nvSpPr>
        <p:spPr bwMode="auto">
          <a:xfrm>
            <a:off x="395288" y="5892800"/>
            <a:ext cx="60817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Freeform 2"/>
          <p:cNvSpPr>
            <a:spLocks/>
          </p:cNvSpPr>
          <p:nvPr/>
        </p:nvSpPr>
        <p:spPr bwMode="auto">
          <a:xfrm>
            <a:off x="4013200" y="2003425"/>
            <a:ext cx="642938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3" name="Freeform 3"/>
          <p:cNvSpPr>
            <a:spLocks/>
          </p:cNvSpPr>
          <p:nvPr/>
        </p:nvSpPr>
        <p:spPr bwMode="auto">
          <a:xfrm>
            <a:off x="3984625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4" name="Freeform 4"/>
          <p:cNvSpPr>
            <a:spLocks/>
          </p:cNvSpPr>
          <p:nvPr/>
        </p:nvSpPr>
        <p:spPr bwMode="auto">
          <a:xfrm>
            <a:off x="3962400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5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6" name="Freeform 6"/>
          <p:cNvSpPr>
            <a:spLocks/>
          </p:cNvSpPr>
          <p:nvPr/>
        </p:nvSpPr>
        <p:spPr bwMode="auto">
          <a:xfrm>
            <a:off x="4019550" y="3590925"/>
            <a:ext cx="839788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7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8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29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0" name="Freeform 10"/>
          <p:cNvSpPr>
            <a:spLocks/>
          </p:cNvSpPr>
          <p:nvPr/>
        </p:nvSpPr>
        <p:spPr bwMode="auto">
          <a:xfrm>
            <a:off x="5343525" y="3265488"/>
            <a:ext cx="720725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1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2" name="Freeform 12"/>
          <p:cNvSpPr>
            <a:spLocks/>
          </p:cNvSpPr>
          <p:nvPr/>
        </p:nvSpPr>
        <p:spPr bwMode="auto">
          <a:xfrm>
            <a:off x="5489575" y="3824288"/>
            <a:ext cx="376238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3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4" name="Freeform 14"/>
          <p:cNvSpPr>
            <a:spLocks/>
          </p:cNvSpPr>
          <p:nvPr/>
        </p:nvSpPr>
        <p:spPr bwMode="auto">
          <a:xfrm>
            <a:off x="5845175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5" name="Freeform 15"/>
          <p:cNvSpPr>
            <a:spLocks/>
          </p:cNvSpPr>
          <p:nvPr/>
        </p:nvSpPr>
        <p:spPr bwMode="auto">
          <a:xfrm>
            <a:off x="5591175" y="4311650"/>
            <a:ext cx="892175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6" name="Freeform 16"/>
          <p:cNvSpPr>
            <a:spLocks/>
          </p:cNvSpPr>
          <p:nvPr/>
        </p:nvSpPr>
        <p:spPr bwMode="auto">
          <a:xfrm>
            <a:off x="5988050" y="3009900"/>
            <a:ext cx="444500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7" name="Freeform 17"/>
          <p:cNvSpPr>
            <a:spLocks/>
          </p:cNvSpPr>
          <p:nvPr/>
        </p:nvSpPr>
        <p:spPr bwMode="auto">
          <a:xfrm>
            <a:off x="4845050" y="3660775"/>
            <a:ext cx="485775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8" name="Freeform 18"/>
          <p:cNvSpPr>
            <a:spLocks/>
          </p:cNvSpPr>
          <p:nvPr/>
        </p:nvSpPr>
        <p:spPr bwMode="auto">
          <a:xfrm>
            <a:off x="2105025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39" name="Freeform 19"/>
          <p:cNvSpPr>
            <a:spLocks/>
          </p:cNvSpPr>
          <p:nvPr/>
        </p:nvSpPr>
        <p:spPr bwMode="auto">
          <a:xfrm>
            <a:off x="3325813" y="2452688"/>
            <a:ext cx="681037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40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41" name="Freeform 21"/>
          <p:cNvSpPr>
            <a:spLocks/>
          </p:cNvSpPr>
          <p:nvPr/>
        </p:nvSpPr>
        <p:spPr bwMode="auto">
          <a:xfrm>
            <a:off x="3341688" y="3521075"/>
            <a:ext cx="685800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42" name="Freeform 22"/>
          <p:cNvSpPr>
            <a:spLocks/>
          </p:cNvSpPr>
          <p:nvPr/>
        </p:nvSpPr>
        <p:spPr bwMode="auto">
          <a:xfrm>
            <a:off x="3602038" y="3660775"/>
            <a:ext cx="1366837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43" name="Freeform 23"/>
          <p:cNvSpPr>
            <a:spLocks/>
          </p:cNvSpPr>
          <p:nvPr/>
        </p:nvSpPr>
        <p:spPr bwMode="auto">
          <a:xfrm>
            <a:off x="6170613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44" name="Freeform 24"/>
          <p:cNvSpPr>
            <a:spLocks/>
          </p:cNvSpPr>
          <p:nvPr/>
        </p:nvSpPr>
        <p:spPr bwMode="auto">
          <a:xfrm>
            <a:off x="6661150" y="2266950"/>
            <a:ext cx="166688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3945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93946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47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48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49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0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1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2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3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4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5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6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7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8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59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60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3961" name="Freeform 41"/>
          <p:cNvSpPr>
            <a:spLocks/>
          </p:cNvSpPr>
          <p:nvPr/>
        </p:nvSpPr>
        <p:spPr bwMode="auto">
          <a:xfrm>
            <a:off x="2957513" y="2794000"/>
            <a:ext cx="550862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2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3" name="Freeform 43"/>
          <p:cNvSpPr>
            <a:spLocks/>
          </p:cNvSpPr>
          <p:nvPr/>
        </p:nvSpPr>
        <p:spPr bwMode="auto">
          <a:xfrm>
            <a:off x="2168525" y="2035175"/>
            <a:ext cx="784225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4" name="Freeform 44"/>
          <p:cNvSpPr>
            <a:spLocks/>
          </p:cNvSpPr>
          <p:nvPr/>
        </p:nvSpPr>
        <p:spPr bwMode="auto">
          <a:xfrm>
            <a:off x="2806700" y="1833563"/>
            <a:ext cx="585788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5" name="Freeform 45"/>
          <p:cNvSpPr>
            <a:spLocks/>
          </p:cNvSpPr>
          <p:nvPr/>
        </p:nvSpPr>
        <p:spPr bwMode="auto">
          <a:xfrm>
            <a:off x="3054350" y="1857375"/>
            <a:ext cx="995363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6" name="Freeform 46"/>
          <p:cNvSpPr>
            <a:spLocks/>
          </p:cNvSpPr>
          <p:nvPr/>
        </p:nvSpPr>
        <p:spPr bwMode="auto">
          <a:xfrm>
            <a:off x="2452688" y="2662238"/>
            <a:ext cx="620712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7" name="Freeform 47"/>
          <p:cNvSpPr>
            <a:spLocks/>
          </p:cNvSpPr>
          <p:nvPr/>
        </p:nvSpPr>
        <p:spPr bwMode="auto">
          <a:xfrm>
            <a:off x="2776538" y="3444875"/>
            <a:ext cx="658812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8" name="Freeform 48"/>
          <p:cNvSpPr>
            <a:spLocks/>
          </p:cNvSpPr>
          <p:nvPr/>
        </p:nvSpPr>
        <p:spPr bwMode="auto">
          <a:xfrm>
            <a:off x="4606925" y="1981200"/>
            <a:ext cx="644525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69" name="Freeform 49"/>
          <p:cNvSpPr>
            <a:spLocks/>
          </p:cNvSpPr>
          <p:nvPr/>
        </p:nvSpPr>
        <p:spPr bwMode="auto">
          <a:xfrm>
            <a:off x="4903788" y="4133850"/>
            <a:ext cx="555625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0" name="Freeform 50"/>
          <p:cNvSpPr>
            <a:spLocks/>
          </p:cNvSpPr>
          <p:nvPr/>
        </p:nvSpPr>
        <p:spPr bwMode="auto">
          <a:xfrm>
            <a:off x="5127625" y="2855913"/>
            <a:ext cx="390525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3971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93972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73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3974" name="Freeform 54"/>
          <p:cNvSpPr>
            <a:spLocks/>
          </p:cNvSpPr>
          <p:nvPr/>
        </p:nvSpPr>
        <p:spPr bwMode="auto">
          <a:xfrm>
            <a:off x="5475288" y="2917825"/>
            <a:ext cx="290512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5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6" name="Freeform 56"/>
          <p:cNvSpPr>
            <a:spLocks/>
          </p:cNvSpPr>
          <p:nvPr/>
        </p:nvSpPr>
        <p:spPr bwMode="auto">
          <a:xfrm>
            <a:off x="6115050" y="2732088"/>
            <a:ext cx="568325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7" name="Freeform 57"/>
          <p:cNvSpPr>
            <a:spLocks/>
          </p:cNvSpPr>
          <p:nvPr/>
        </p:nvSpPr>
        <p:spPr bwMode="auto">
          <a:xfrm>
            <a:off x="5924550" y="3127375"/>
            <a:ext cx="736600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8" name="Freeform 58"/>
          <p:cNvSpPr>
            <a:spLocks/>
          </p:cNvSpPr>
          <p:nvPr/>
        </p:nvSpPr>
        <p:spPr bwMode="auto">
          <a:xfrm>
            <a:off x="5975350" y="3730625"/>
            <a:ext cx="496888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79" name="Freeform 59"/>
          <p:cNvSpPr>
            <a:spLocks/>
          </p:cNvSpPr>
          <p:nvPr/>
        </p:nvSpPr>
        <p:spPr bwMode="auto">
          <a:xfrm>
            <a:off x="5748338" y="3784600"/>
            <a:ext cx="531812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0" name="Freeform 60"/>
          <p:cNvSpPr>
            <a:spLocks/>
          </p:cNvSpPr>
          <p:nvPr/>
        </p:nvSpPr>
        <p:spPr bwMode="auto">
          <a:xfrm>
            <a:off x="6248400" y="3041650"/>
            <a:ext cx="450850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1" name="Freeform 61"/>
          <p:cNvSpPr>
            <a:spLocks/>
          </p:cNvSpPr>
          <p:nvPr/>
        </p:nvSpPr>
        <p:spPr bwMode="auto">
          <a:xfrm>
            <a:off x="6589713" y="3017838"/>
            <a:ext cx="109537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2" name="Freeform 62"/>
          <p:cNvSpPr>
            <a:spLocks/>
          </p:cNvSpPr>
          <p:nvPr/>
        </p:nvSpPr>
        <p:spPr bwMode="auto">
          <a:xfrm>
            <a:off x="6618288" y="2801938"/>
            <a:ext cx="136525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3" name="Freeform 63"/>
          <p:cNvSpPr>
            <a:spLocks/>
          </p:cNvSpPr>
          <p:nvPr/>
        </p:nvSpPr>
        <p:spPr bwMode="auto">
          <a:xfrm>
            <a:off x="6740525" y="2654300"/>
            <a:ext cx="166688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4" name="Freeform 64"/>
          <p:cNvSpPr>
            <a:spLocks/>
          </p:cNvSpPr>
          <p:nvPr/>
        </p:nvSpPr>
        <p:spPr bwMode="auto">
          <a:xfrm>
            <a:off x="6734175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5" name="Freeform 65"/>
          <p:cNvSpPr>
            <a:spLocks/>
          </p:cNvSpPr>
          <p:nvPr/>
        </p:nvSpPr>
        <p:spPr bwMode="auto">
          <a:xfrm>
            <a:off x="6886575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6" name="Freeform 66"/>
          <p:cNvSpPr>
            <a:spLocks/>
          </p:cNvSpPr>
          <p:nvPr/>
        </p:nvSpPr>
        <p:spPr bwMode="auto">
          <a:xfrm>
            <a:off x="6791325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87" name="Freeform 67"/>
          <p:cNvSpPr>
            <a:spLocks/>
          </p:cNvSpPr>
          <p:nvPr/>
        </p:nvSpPr>
        <p:spPr bwMode="auto">
          <a:xfrm>
            <a:off x="6842125" y="1887538"/>
            <a:ext cx="354013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3988" name="Group 68"/>
          <p:cNvGrpSpPr>
            <a:grpSpLocks/>
          </p:cNvGrpSpPr>
          <p:nvPr/>
        </p:nvGrpSpPr>
        <p:grpSpPr bwMode="auto">
          <a:xfrm>
            <a:off x="2808288" y="4589463"/>
            <a:ext cx="928687" cy="635000"/>
            <a:chOff x="1991" y="3321"/>
            <a:chExt cx="361" cy="231"/>
          </a:xfrm>
        </p:grpSpPr>
        <p:sp>
          <p:nvSpPr>
            <p:cNvPr id="593989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90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91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92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93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94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95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3996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399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2004</a:t>
            </a:r>
          </a:p>
        </p:txBody>
      </p:sp>
      <p:sp>
        <p:nvSpPr>
          <p:cNvPr id="593998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93999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 20%–24%        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 </a:t>
            </a: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≥25%</a:t>
            </a:r>
            <a:endParaRPr lang="en-US" sz="14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4000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01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02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003" name="Rectangle 83"/>
          <p:cNvSpPr>
            <a:spLocks noChangeArrowheads="1"/>
          </p:cNvSpPr>
          <p:nvPr/>
        </p:nvSpPr>
        <p:spPr bwMode="auto">
          <a:xfrm>
            <a:off x="34290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04" name="Rectangle 84"/>
          <p:cNvSpPr>
            <a:spLocks noChangeArrowheads="1"/>
          </p:cNvSpPr>
          <p:nvPr/>
        </p:nvSpPr>
        <p:spPr bwMode="auto">
          <a:xfrm>
            <a:off x="5562600" y="5943600"/>
            <a:ext cx="207963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05" name="Rectangle 85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06" name="Rectangle 86"/>
          <p:cNvSpPr>
            <a:spLocks noChangeArrowheads="1"/>
          </p:cNvSpPr>
          <p:nvPr/>
        </p:nvSpPr>
        <p:spPr bwMode="auto">
          <a:xfrm>
            <a:off x="395288" y="5892800"/>
            <a:ext cx="62341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Freeform 2"/>
          <p:cNvSpPr>
            <a:spLocks/>
          </p:cNvSpPr>
          <p:nvPr/>
        </p:nvSpPr>
        <p:spPr bwMode="auto">
          <a:xfrm>
            <a:off x="4013200" y="2003425"/>
            <a:ext cx="642938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1" name="Freeform 3"/>
          <p:cNvSpPr>
            <a:spLocks/>
          </p:cNvSpPr>
          <p:nvPr/>
        </p:nvSpPr>
        <p:spPr bwMode="auto">
          <a:xfrm>
            <a:off x="3984625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2" name="Freeform 4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3" name="Freeform 5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4" name="Freeform 6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5" name="Freeform 7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6" name="Freeform 8"/>
          <p:cNvSpPr>
            <a:spLocks/>
          </p:cNvSpPr>
          <p:nvPr/>
        </p:nvSpPr>
        <p:spPr bwMode="auto">
          <a:xfrm>
            <a:off x="5591175" y="4311650"/>
            <a:ext cx="892175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7" name="Freeform 9"/>
          <p:cNvSpPr>
            <a:spLocks/>
          </p:cNvSpPr>
          <p:nvPr/>
        </p:nvSpPr>
        <p:spPr bwMode="auto">
          <a:xfrm>
            <a:off x="2105025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8" name="Freeform 10"/>
          <p:cNvSpPr>
            <a:spLocks/>
          </p:cNvSpPr>
          <p:nvPr/>
        </p:nvSpPr>
        <p:spPr bwMode="auto">
          <a:xfrm>
            <a:off x="3325813" y="2452688"/>
            <a:ext cx="681037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79" name="Freeform 11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0" name="Freeform 12"/>
          <p:cNvSpPr>
            <a:spLocks/>
          </p:cNvSpPr>
          <p:nvPr/>
        </p:nvSpPr>
        <p:spPr bwMode="auto">
          <a:xfrm>
            <a:off x="3341688" y="3521075"/>
            <a:ext cx="685800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1" name="Freeform 13"/>
          <p:cNvSpPr>
            <a:spLocks/>
          </p:cNvSpPr>
          <p:nvPr/>
        </p:nvSpPr>
        <p:spPr bwMode="auto">
          <a:xfrm>
            <a:off x="3602038" y="3660775"/>
            <a:ext cx="1366837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2" name="Freeform 14"/>
          <p:cNvSpPr>
            <a:spLocks/>
          </p:cNvSpPr>
          <p:nvPr/>
        </p:nvSpPr>
        <p:spPr bwMode="auto">
          <a:xfrm>
            <a:off x="6170613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3" name="Freeform 15"/>
          <p:cNvSpPr>
            <a:spLocks/>
          </p:cNvSpPr>
          <p:nvPr/>
        </p:nvSpPr>
        <p:spPr bwMode="auto">
          <a:xfrm>
            <a:off x="6661150" y="2266950"/>
            <a:ext cx="166688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4" name="Freeform 16"/>
          <p:cNvSpPr>
            <a:spLocks/>
          </p:cNvSpPr>
          <p:nvPr/>
        </p:nvSpPr>
        <p:spPr bwMode="auto">
          <a:xfrm>
            <a:off x="2957513" y="2794000"/>
            <a:ext cx="550862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5" name="Freeform 17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6" name="Freeform 18"/>
          <p:cNvSpPr>
            <a:spLocks/>
          </p:cNvSpPr>
          <p:nvPr/>
        </p:nvSpPr>
        <p:spPr bwMode="auto">
          <a:xfrm>
            <a:off x="2168525" y="2035175"/>
            <a:ext cx="784225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7" name="Freeform 19"/>
          <p:cNvSpPr>
            <a:spLocks/>
          </p:cNvSpPr>
          <p:nvPr/>
        </p:nvSpPr>
        <p:spPr bwMode="auto">
          <a:xfrm>
            <a:off x="2806700" y="1833563"/>
            <a:ext cx="585788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8" name="Freeform 20"/>
          <p:cNvSpPr>
            <a:spLocks/>
          </p:cNvSpPr>
          <p:nvPr/>
        </p:nvSpPr>
        <p:spPr bwMode="auto">
          <a:xfrm>
            <a:off x="3054350" y="1857375"/>
            <a:ext cx="995363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89" name="Freeform 21"/>
          <p:cNvSpPr>
            <a:spLocks/>
          </p:cNvSpPr>
          <p:nvPr/>
        </p:nvSpPr>
        <p:spPr bwMode="auto">
          <a:xfrm>
            <a:off x="2452688" y="2662238"/>
            <a:ext cx="620712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90" name="Freeform 22"/>
          <p:cNvSpPr>
            <a:spLocks/>
          </p:cNvSpPr>
          <p:nvPr/>
        </p:nvSpPr>
        <p:spPr bwMode="auto">
          <a:xfrm>
            <a:off x="2776538" y="3444875"/>
            <a:ext cx="658812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91" name="Freeform 23"/>
          <p:cNvSpPr>
            <a:spLocks/>
          </p:cNvSpPr>
          <p:nvPr/>
        </p:nvSpPr>
        <p:spPr bwMode="auto">
          <a:xfrm>
            <a:off x="4606925" y="1981200"/>
            <a:ext cx="644525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92" name="Freeform 24"/>
          <p:cNvSpPr>
            <a:spLocks/>
          </p:cNvSpPr>
          <p:nvPr/>
        </p:nvSpPr>
        <p:spPr bwMode="auto">
          <a:xfrm>
            <a:off x="5127625" y="2855913"/>
            <a:ext cx="390525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5993" name="Group 25"/>
          <p:cNvGrpSpPr>
            <a:grpSpLocks/>
          </p:cNvGrpSpPr>
          <p:nvPr/>
        </p:nvGrpSpPr>
        <p:grpSpPr bwMode="auto">
          <a:xfrm>
            <a:off x="4903788" y="3009900"/>
            <a:ext cx="1528762" cy="1635125"/>
            <a:chOff x="3475" y="1896"/>
            <a:chExt cx="1083" cy="1030"/>
          </a:xfrm>
        </p:grpSpPr>
        <p:sp>
          <p:nvSpPr>
            <p:cNvPr id="595994" name="Freeform 26" descr="20%"/>
            <p:cNvSpPr>
              <a:spLocks/>
            </p:cNvSpPr>
            <p:nvPr/>
          </p:nvSpPr>
          <p:spPr bwMode="auto">
            <a:xfrm>
              <a:off x="4244" y="1896"/>
              <a:ext cx="314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5995" name="Freeform 27" descr="20%"/>
            <p:cNvSpPr>
              <a:spLocks/>
            </p:cNvSpPr>
            <p:nvPr/>
          </p:nvSpPr>
          <p:spPr bwMode="auto">
            <a:xfrm>
              <a:off x="3475" y="2604"/>
              <a:ext cx="394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5996" name="Freeform 28" descr="20%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5997" name="Freeform 29"/>
          <p:cNvSpPr>
            <a:spLocks/>
          </p:cNvSpPr>
          <p:nvPr/>
        </p:nvSpPr>
        <p:spPr bwMode="auto">
          <a:xfrm>
            <a:off x="6115050" y="2732088"/>
            <a:ext cx="568325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5998" name="Freeform 30"/>
          <p:cNvSpPr>
            <a:spLocks/>
          </p:cNvSpPr>
          <p:nvPr/>
        </p:nvSpPr>
        <p:spPr bwMode="auto">
          <a:xfrm>
            <a:off x="5924550" y="3127375"/>
            <a:ext cx="736600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5999" name="Group 31"/>
          <p:cNvGrpSpPr>
            <a:grpSpLocks/>
          </p:cNvGrpSpPr>
          <p:nvPr/>
        </p:nvGrpSpPr>
        <p:grpSpPr bwMode="auto">
          <a:xfrm>
            <a:off x="1027113" y="2197100"/>
            <a:ext cx="5678487" cy="3079750"/>
            <a:chOff x="728" y="1384"/>
            <a:chExt cx="4024" cy="1940"/>
          </a:xfrm>
        </p:grpSpPr>
        <p:sp>
          <p:nvSpPr>
            <p:cNvPr id="596000" name="Freeform 32"/>
            <p:cNvSpPr>
              <a:spLocks/>
            </p:cNvSpPr>
            <p:nvPr/>
          </p:nvSpPr>
          <p:spPr bwMode="auto">
            <a:xfrm>
              <a:off x="2808" y="1760"/>
              <a:ext cx="571" cy="2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0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6" y="6"/>
                </a:cxn>
                <a:cxn ang="0">
                  <a:pos x="78" y="5"/>
                </a:cxn>
                <a:cxn ang="0">
                  <a:pos x="79" y="6"/>
                </a:cxn>
                <a:cxn ang="0">
                  <a:pos x="80" y="9"/>
                </a:cxn>
                <a:cxn ang="0">
                  <a:pos x="82" y="9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7" y="7"/>
                </a:cxn>
                <a:cxn ang="0">
                  <a:pos x="89" y="8"/>
                </a:cxn>
                <a:cxn ang="0">
                  <a:pos x="94" y="11"/>
                </a:cxn>
                <a:cxn ang="0">
                  <a:pos x="97" y="13"/>
                </a:cxn>
                <a:cxn ang="0">
                  <a:pos x="97" y="15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98" y="19"/>
                </a:cxn>
                <a:cxn ang="0">
                  <a:pos x="99" y="21"/>
                </a:cxn>
                <a:cxn ang="0">
                  <a:pos x="100" y="24"/>
                </a:cxn>
                <a:cxn ang="0">
                  <a:pos x="101" y="25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3" y="29"/>
                </a:cxn>
                <a:cxn ang="0">
                  <a:pos x="104" y="30"/>
                </a:cxn>
                <a:cxn ang="0">
                  <a:pos x="103" y="32"/>
                </a:cxn>
                <a:cxn ang="0">
                  <a:pos x="103" y="34"/>
                </a:cxn>
                <a:cxn ang="0">
                  <a:pos x="105" y="35"/>
                </a:cxn>
                <a:cxn ang="0">
                  <a:pos x="105" y="37"/>
                </a:cxn>
                <a:cxn ang="0">
                  <a:pos x="104" y="38"/>
                </a:cxn>
                <a:cxn ang="0">
                  <a:pos x="105" y="39"/>
                </a:cxn>
                <a:cxn ang="0">
                  <a:pos x="106" y="41"/>
                </a:cxn>
                <a:cxn ang="0">
                  <a:pos x="105" y="42"/>
                </a:cxn>
                <a:cxn ang="0">
                  <a:pos x="106" y="44"/>
                </a:cxn>
                <a:cxn ang="0">
                  <a:pos x="106" y="45"/>
                </a:cxn>
                <a:cxn ang="0">
                  <a:pos x="107" y="46"/>
                </a:cxn>
                <a:cxn ang="0">
                  <a:pos x="108" y="48"/>
                </a:cxn>
                <a:cxn ang="0">
                  <a:pos x="109" y="50"/>
                </a:cxn>
                <a:cxn ang="0">
                  <a:pos x="111" y="52"/>
                </a:cxn>
                <a:cxn ang="0">
                  <a:pos x="111" y="53"/>
                </a:cxn>
                <a:cxn ang="0">
                  <a:pos x="111" y="54"/>
                </a:cxn>
                <a:cxn ang="0">
                  <a:pos x="111" y="55"/>
                </a:cxn>
                <a:cxn ang="0">
                  <a:pos x="25" y="53"/>
                </a:cxn>
                <a:cxn ang="0">
                  <a:pos x="26" y="3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01" name="Freeform 33"/>
            <p:cNvSpPr>
              <a:spLocks/>
            </p:cNvSpPr>
            <p:nvPr/>
          </p:nvSpPr>
          <p:spPr bwMode="auto">
            <a:xfrm>
              <a:off x="2849" y="2262"/>
              <a:ext cx="595" cy="29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0" y="9"/>
                </a:cxn>
                <a:cxn ang="0">
                  <a:pos x="40" y="44"/>
                </a:cxn>
                <a:cxn ang="0">
                  <a:pos x="42" y="45"/>
                </a:cxn>
                <a:cxn ang="0">
                  <a:pos x="45" y="48"/>
                </a:cxn>
                <a:cxn ang="0">
                  <a:pos x="48" y="47"/>
                </a:cxn>
                <a:cxn ang="0">
                  <a:pos x="50" y="48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57" y="52"/>
                </a:cxn>
                <a:cxn ang="0">
                  <a:pos x="59" y="51"/>
                </a:cxn>
                <a:cxn ang="0">
                  <a:pos x="61" y="53"/>
                </a:cxn>
                <a:cxn ang="0">
                  <a:pos x="65" y="53"/>
                </a:cxn>
                <a:cxn ang="0">
                  <a:pos x="67" y="55"/>
                </a:cxn>
                <a:cxn ang="0">
                  <a:pos x="68" y="57"/>
                </a:cxn>
                <a:cxn ang="0">
                  <a:pos x="71" y="56"/>
                </a:cxn>
                <a:cxn ang="0">
                  <a:pos x="75" y="58"/>
                </a:cxn>
                <a:cxn ang="0">
                  <a:pos x="77" y="57"/>
                </a:cxn>
                <a:cxn ang="0">
                  <a:pos x="79" y="57"/>
                </a:cxn>
                <a:cxn ang="0">
                  <a:pos x="79" y="60"/>
                </a:cxn>
                <a:cxn ang="0">
                  <a:pos x="80" y="58"/>
                </a:cxn>
                <a:cxn ang="0">
                  <a:pos x="82" y="56"/>
                </a:cxn>
                <a:cxn ang="0">
                  <a:pos x="83" y="57"/>
                </a:cxn>
                <a:cxn ang="0">
                  <a:pos x="85" y="58"/>
                </a:cxn>
                <a:cxn ang="0">
                  <a:pos x="87" y="57"/>
                </a:cxn>
                <a:cxn ang="0">
                  <a:pos x="87" y="58"/>
                </a:cxn>
                <a:cxn ang="0">
                  <a:pos x="90" y="60"/>
                </a:cxn>
                <a:cxn ang="0">
                  <a:pos x="93" y="58"/>
                </a:cxn>
                <a:cxn ang="0">
                  <a:pos x="99" y="56"/>
                </a:cxn>
                <a:cxn ang="0">
                  <a:pos x="101" y="56"/>
                </a:cxn>
                <a:cxn ang="0">
                  <a:pos x="106" y="56"/>
                </a:cxn>
                <a:cxn ang="0">
                  <a:pos x="113" y="59"/>
                </a:cxn>
                <a:cxn ang="0">
                  <a:pos x="115" y="60"/>
                </a:cxn>
                <a:cxn ang="0">
                  <a:pos x="116" y="31"/>
                </a:cxn>
                <a:cxn ang="0">
                  <a:pos x="114" y="3"/>
                </a:cxn>
              </a:cxnLst>
              <a:rect l="0" t="0" r="r" b="b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02" name="Freeform 34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77" y="71"/>
                </a:cxn>
                <a:cxn ang="0">
                  <a:pos x="77" y="74"/>
                </a:cxn>
                <a:cxn ang="0">
                  <a:pos x="74" y="77"/>
                </a:cxn>
                <a:cxn ang="0">
                  <a:pos x="83" y="78"/>
                </a:cxn>
                <a:cxn ang="0">
                  <a:pos x="83" y="74"/>
                </a:cxn>
                <a:cxn ang="0">
                  <a:pos x="85" y="69"/>
                </a:cxn>
                <a:cxn ang="0">
                  <a:pos x="88" y="67"/>
                </a:cxn>
                <a:cxn ang="0">
                  <a:pos x="89" y="67"/>
                </a:cxn>
                <a:cxn ang="0">
                  <a:pos x="90" y="61"/>
                </a:cxn>
                <a:cxn ang="0">
                  <a:pos x="89" y="60"/>
                </a:cxn>
                <a:cxn ang="0">
                  <a:pos x="88" y="59"/>
                </a:cxn>
                <a:cxn ang="0">
                  <a:pos x="87" y="60"/>
                </a:cxn>
                <a:cxn ang="0">
                  <a:pos x="84" y="56"/>
                </a:cxn>
                <a:cxn ang="0">
                  <a:pos x="85" y="54"/>
                </a:cxn>
                <a:cxn ang="0">
                  <a:pos x="84" y="52"/>
                </a:cxn>
                <a:cxn ang="0">
                  <a:pos x="79" y="46"/>
                </a:cxn>
                <a:cxn ang="0">
                  <a:pos x="74" y="43"/>
                </a:cxn>
                <a:cxn ang="0">
                  <a:pos x="71" y="38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0" y="27"/>
                </a:cxn>
                <a:cxn ang="0">
                  <a:pos x="68" y="29"/>
                </a:cxn>
                <a:cxn ang="0">
                  <a:pos x="65" y="22"/>
                </a:cxn>
                <a:cxn ang="0">
                  <a:pos x="60" y="18"/>
                </a:cxn>
                <a:cxn ang="0">
                  <a:pos x="56" y="13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6" y="72"/>
                </a:cxn>
              </a:cxnLst>
              <a:rect l="0" t="0" r="r" b="b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03" name="Freeform 35"/>
            <p:cNvSpPr>
              <a:spLocks/>
            </p:cNvSpPr>
            <p:nvPr/>
          </p:nvSpPr>
          <p:spPr bwMode="auto">
            <a:xfrm>
              <a:off x="3787" y="2057"/>
              <a:ext cx="510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04" name="Freeform 36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89" y="3"/>
                </a:cxn>
                <a:cxn ang="0">
                  <a:pos x="87" y="4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7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5" y="26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29" y="37"/>
                </a:cxn>
                <a:cxn ang="0">
                  <a:pos x="65" y="34"/>
                </a:cxn>
                <a:cxn ang="0">
                  <a:pos x="78" y="32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1" y="27"/>
                </a:cxn>
                <a:cxn ang="0">
                  <a:pos x="82" y="26"/>
                </a:cxn>
                <a:cxn ang="0">
                  <a:pos x="81" y="25"/>
                </a:cxn>
                <a:cxn ang="0">
                  <a:pos x="82" y="24"/>
                </a:cxn>
                <a:cxn ang="0">
                  <a:pos x="83" y="23"/>
                </a:cxn>
                <a:cxn ang="0">
                  <a:pos x="86" y="22"/>
                </a:cxn>
                <a:cxn ang="0">
                  <a:pos x="89" y="21"/>
                </a:cxn>
                <a:cxn ang="0">
                  <a:pos x="92" y="18"/>
                </a:cxn>
                <a:cxn ang="0">
                  <a:pos x="93" y="18"/>
                </a:cxn>
                <a:cxn ang="0">
                  <a:pos x="95" y="16"/>
                </a:cxn>
                <a:cxn ang="0">
                  <a:pos x="96" y="14"/>
                </a:cxn>
                <a:cxn ang="0">
                  <a:pos x="96" y="14"/>
                </a:cxn>
                <a:cxn ang="0">
                  <a:pos x="97" y="14"/>
                </a:cxn>
                <a:cxn ang="0">
                  <a:pos x="98" y="14"/>
                </a:cxn>
                <a:cxn ang="0">
                  <a:pos x="98" y="13"/>
                </a:cxn>
                <a:cxn ang="0">
                  <a:pos x="99" y="12"/>
                </a:cxn>
                <a:cxn ang="0">
                  <a:pos x="99" y="12"/>
                </a:cxn>
                <a:cxn ang="0">
                  <a:pos x="100" y="13"/>
                </a:cxn>
                <a:cxn ang="0">
                  <a:pos x="101" y="12"/>
                </a:cxn>
                <a:cxn ang="0">
                  <a:pos x="101" y="12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6" y="10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4"/>
                </a:cxn>
                <a:cxn ang="0">
                  <a:pos x="111" y="3"/>
                </a:cxn>
                <a:cxn ang="0">
                  <a:pos x="111" y="1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05" name="Freeform 37"/>
            <p:cNvSpPr>
              <a:spLocks/>
            </p:cNvSpPr>
            <p:nvPr/>
          </p:nvSpPr>
          <p:spPr bwMode="auto">
            <a:xfrm>
              <a:off x="3890" y="2409"/>
              <a:ext cx="267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06" name="Freeform 38"/>
            <p:cNvSpPr>
              <a:spLocks/>
            </p:cNvSpPr>
            <p:nvPr/>
          </p:nvSpPr>
          <p:spPr bwMode="auto">
            <a:xfrm>
              <a:off x="4142" y="2179"/>
              <a:ext cx="610" cy="249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4" y="39"/>
                </a:cxn>
                <a:cxn ang="0">
                  <a:pos x="5" y="36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3" y="25"/>
                </a:cxn>
                <a:cxn ang="0">
                  <a:pos x="28" y="23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7" y="13"/>
                </a:cxn>
                <a:cxn ang="0">
                  <a:pos x="42" y="12"/>
                </a:cxn>
                <a:cxn ang="0">
                  <a:pos x="113" y="1"/>
                </a:cxn>
                <a:cxn ang="0">
                  <a:pos x="114" y="2"/>
                </a:cxn>
                <a:cxn ang="0">
                  <a:pos x="116" y="5"/>
                </a:cxn>
                <a:cxn ang="0">
                  <a:pos x="116" y="6"/>
                </a:cxn>
                <a:cxn ang="0">
                  <a:pos x="114" y="5"/>
                </a:cxn>
                <a:cxn ang="0">
                  <a:pos x="113" y="6"/>
                </a:cxn>
                <a:cxn ang="0">
                  <a:pos x="109" y="8"/>
                </a:cxn>
                <a:cxn ang="0">
                  <a:pos x="105" y="11"/>
                </a:cxn>
                <a:cxn ang="0">
                  <a:pos x="106" y="12"/>
                </a:cxn>
                <a:cxn ang="0">
                  <a:pos x="112" y="9"/>
                </a:cxn>
                <a:cxn ang="0">
                  <a:pos x="114" y="11"/>
                </a:cxn>
                <a:cxn ang="0">
                  <a:pos x="115" y="11"/>
                </a:cxn>
                <a:cxn ang="0">
                  <a:pos x="118" y="9"/>
                </a:cxn>
                <a:cxn ang="0">
                  <a:pos x="119" y="14"/>
                </a:cxn>
                <a:cxn ang="0">
                  <a:pos x="117" y="17"/>
                </a:cxn>
                <a:cxn ang="0">
                  <a:pos x="114" y="19"/>
                </a:cxn>
                <a:cxn ang="0">
                  <a:pos x="110" y="20"/>
                </a:cxn>
                <a:cxn ang="0">
                  <a:pos x="109" y="19"/>
                </a:cxn>
                <a:cxn ang="0">
                  <a:pos x="108" y="18"/>
                </a:cxn>
                <a:cxn ang="0">
                  <a:pos x="108" y="21"/>
                </a:cxn>
                <a:cxn ang="0">
                  <a:pos x="109" y="22"/>
                </a:cxn>
                <a:cxn ang="0">
                  <a:pos x="110" y="24"/>
                </a:cxn>
                <a:cxn ang="0">
                  <a:pos x="105" y="27"/>
                </a:cxn>
                <a:cxn ang="0">
                  <a:pos x="105" y="29"/>
                </a:cxn>
                <a:cxn ang="0">
                  <a:pos x="112" y="27"/>
                </a:cxn>
                <a:cxn ang="0">
                  <a:pos x="114" y="27"/>
                </a:cxn>
                <a:cxn ang="0">
                  <a:pos x="109" y="32"/>
                </a:cxn>
                <a:cxn ang="0">
                  <a:pos x="103" y="36"/>
                </a:cxn>
                <a:cxn ang="0">
                  <a:pos x="102" y="37"/>
                </a:cxn>
                <a:cxn ang="0">
                  <a:pos x="96" y="44"/>
                </a:cxn>
                <a:cxn ang="0">
                  <a:pos x="93" y="50"/>
                </a:cxn>
                <a:cxn ang="0">
                  <a:pos x="69" y="39"/>
                </a:cxn>
                <a:cxn ang="0">
                  <a:pos x="50" y="36"/>
                </a:cxn>
                <a:cxn ang="0">
                  <a:pos x="49" y="36"/>
                </a:cxn>
                <a:cxn ang="0">
                  <a:pos x="30" y="37"/>
                </a:cxn>
                <a:cxn ang="0">
                  <a:pos x="26" y="40"/>
                </a:cxn>
                <a:cxn ang="0">
                  <a:pos x="0" y="45"/>
                </a:cxn>
              </a:cxnLst>
              <a:rect l="0" t="0" r="r" b="b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07" name="Freeform 39"/>
            <p:cNvSpPr>
              <a:spLocks/>
            </p:cNvSpPr>
            <p:nvPr/>
          </p:nvSpPr>
          <p:spPr bwMode="auto">
            <a:xfrm>
              <a:off x="3433" y="2306"/>
              <a:ext cx="345" cy="3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2" y="3"/>
                </a:cxn>
                <a:cxn ang="0">
                  <a:pos x="61" y="5"/>
                </a:cxn>
                <a:cxn ang="0">
                  <a:pos x="60" y="6"/>
                </a:cxn>
                <a:cxn ang="0">
                  <a:pos x="58" y="8"/>
                </a:cxn>
                <a:cxn ang="0">
                  <a:pos x="58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10"/>
                </a:cxn>
                <a:cxn ang="0">
                  <a:pos x="66" y="12"/>
                </a:cxn>
                <a:cxn ang="0">
                  <a:pos x="65" y="13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2"/>
                </a:cxn>
                <a:cxn ang="0">
                  <a:pos x="62" y="25"/>
                </a:cxn>
                <a:cxn ang="0">
                  <a:pos x="62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57" y="29"/>
                </a:cxn>
                <a:cxn ang="0">
                  <a:pos x="57" y="32"/>
                </a:cxn>
                <a:cxn ang="0">
                  <a:pos x="57" y="35"/>
                </a:cxn>
                <a:cxn ang="0">
                  <a:pos x="56" y="36"/>
                </a:cxn>
                <a:cxn ang="0">
                  <a:pos x="54" y="38"/>
                </a:cxn>
                <a:cxn ang="0">
                  <a:pos x="52" y="40"/>
                </a:cxn>
                <a:cxn ang="0">
                  <a:pos x="51" y="41"/>
                </a:cxn>
                <a:cxn ang="0">
                  <a:pos x="51" y="43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49" y="49"/>
                </a:cxn>
                <a:cxn ang="0">
                  <a:pos x="48" y="51"/>
                </a:cxn>
                <a:cxn ang="0">
                  <a:pos x="49" y="54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50" y="57"/>
                </a:cxn>
                <a:cxn ang="0">
                  <a:pos x="50" y="58"/>
                </a:cxn>
                <a:cxn ang="0">
                  <a:pos x="50" y="58"/>
                </a:cxn>
                <a:cxn ang="0">
                  <a:pos x="49" y="60"/>
                </a:cxn>
                <a:cxn ang="0">
                  <a:pos x="50" y="61"/>
                </a:cxn>
                <a:cxn ang="0">
                  <a:pos x="8" y="62"/>
                </a:cxn>
                <a:cxn ang="0">
                  <a:pos x="8" y="53"/>
                </a:cxn>
                <a:cxn ang="0">
                  <a:pos x="6" y="52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2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6008" name="Group 40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68" y="2832"/>
              <a:chExt cx="1203" cy="876"/>
            </a:xfrm>
          </p:grpSpPr>
          <p:sp>
            <p:nvSpPr>
              <p:cNvPr id="596009" name="Freeform 41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26" y="40"/>
                  </a:cxn>
                  <a:cxn ang="0">
                    <a:pos x="18" y="50"/>
                  </a:cxn>
                  <a:cxn ang="0">
                    <a:pos x="16" y="43"/>
                  </a:cxn>
                  <a:cxn ang="0">
                    <a:pos x="5" y="55"/>
                  </a:cxn>
                  <a:cxn ang="0">
                    <a:pos x="11" y="64"/>
                  </a:cxn>
                  <a:cxn ang="0">
                    <a:pos x="27" y="61"/>
                  </a:cxn>
                  <a:cxn ang="0">
                    <a:pos x="22" y="74"/>
                  </a:cxn>
                  <a:cxn ang="0">
                    <a:pos x="18" y="79"/>
                  </a:cxn>
                  <a:cxn ang="0">
                    <a:pos x="10" y="82"/>
                  </a:cxn>
                  <a:cxn ang="0">
                    <a:pos x="6" y="98"/>
                  </a:cxn>
                  <a:cxn ang="0">
                    <a:pos x="11" y="107"/>
                  </a:cxn>
                  <a:cxn ang="0">
                    <a:pos x="22" y="112"/>
                  </a:cxn>
                  <a:cxn ang="0">
                    <a:pos x="22" y="120"/>
                  </a:cxn>
                  <a:cxn ang="0">
                    <a:pos x="35" y="123"/>
                  </a:cxn>
                  <a:cxn ang="0">
                    <a:pos x="42" y="125"/>
                  </a:cxn>
                  <a:cxn ang="0">
                    <a:pos x="29" y="141"/>
                  </a:cxn>
                  <a:cxn ang="0">
                    <a:pos x="19" y="147"/>
                  </a:cxn>
                  <a:cxn ang="0">
                    <a:pos x="3" y="155"/>
                  </a:cxn>
                  <a:cxn ang="0">
                    <a:pos x="3" y="160"/>
                  </a:cxn>
                  <a:cxn ang="0">
                    <a:pos x="29" y="149"/>
                  </a:cxn>
                  <a:cxn ang="0">
                    <a:pos x="62" y="120"/>
                  </a:cxn>
                  <a:cxn ang="0">
                    <a:pos x="59" y="117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73" y="109"/>
                  </a:cxn>
                  <a:cxn ang="0">
                    <a:pos x="72" y="114"/>
                  </a:cxn>
                  <a:cxn ang="0">
                    <a:pos x="86" y="106"/>
                  </a:cxn>
                  <a:cxn ang="0">
                    <a:pos x="86" y="98"/>
                  </a:cxn>
                  <a:cxn ang="0">
                    <a:pos x="107" y="103"/>
                  </a:cxn>
                  <a:cxn ang="0">
                    <a:pos x="121" y="101"/>
                  </a:cxn>
                  <a:cxn ang="0">
                    <a:pos x="145" y="109"/>
                  </a:cxn>
                  <a:cxn ang="0">
                    <a:pos x="153" y="119"/>
                  </a:cxn>
                  <a:cxn ang="0">
                    <a:pos x="166" y="128"/>
                  </a:cxn>
                  <a:cxn ang="0">
                    <a:pos x="188" y="130"/>
                  </a:cxn>
                  <a:cxn ang="0">
                    <a:pos x="185" y="117"/>
                  </a:cxn>
                  <a:cxn ang="0">
                    <a:pos x="176" y="115"/>
                  </a:cxn>
                  <a:cxn ang="0">
                    <a:pos x="163" y="106"/>
                  </a:cxn>
                  <a:cxn ang="0">
                    <a:pos x="147" y="95"/>
                  </a:cxn>
                  <a:cxn ang="0">
                    <a:pos x="141" y="103"/>
                  </a:cxn>
                  <a:cxn ang="0">
                    <a:pos x="129" y="93"/>
                  </a:cxn>
                  <a:cxn ang="0">
                    <a:pos x="117" y="80"/>
                  </a:cxn>
                  <a:cxn ang="0">
                    <a:pos x="102" y="21"/>
                  </a:cxn>
                  <a:cxn ang="0">
                    <a:pos x="90" y="5"/>
                  </a:cxn>
                  <a:cxn ang="0">
                    <a:pos x="69" y="5"/>
                  </a:cxn>
                  <a:cxn ang="0">
                    <a:pos x="59" y="5"/>
                  </a:cxn>
                  <a:cxn ang="0">
                    <a:pos x="45" y="0"/>
                  </a:cxn>
                  <a:cxn ang="0">
                    <a:pos x="35" y="4"/>
                  </a:cxn>
                  <a:cxn ang="0">
                    <a:pos x="24" y="13"/>
                  </a:cxn>
                  <a:cxn ang="0">
                    <a:pos x="19" y="21"/>
                  </a:cxn>
                  <a:cxn ang="0">
                    <a:pos x="10" y="26"/>
                  </a:cxn>
                </a:cxnLst>
                <a:rect l="0" t="0" r="r" b="b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0" name="Freeform 42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1" name="Freeform 43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2" name="Freeform 44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3" name="Freeform 45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4" name="Freeform 46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5" name="Freeform 47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6" name="Freeform 48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7" name="Freeform 49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8" name="Freeform 50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19" name="Freeform 51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20" name="Freeform 52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21" name="Freeform 53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22" name="Freeform 54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23" name="Freeform 55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96024" name="Group 56"/>
            <p:cNvGrpSpPr>
              <a:grpSpLocks/>
            </p:cNvGrpSpPr>
            <p:nvPr/>
          </p:nvGrpSpPr>
          <p:grpSpPr bwMode="auto">
            <a:xfrm>
              <a:off x="3669" y="1384"/>
              <a:ext cx="523" cy="468"/>
              <a:chOff x="3562" y="1636"/>
              <a:chExt cx="497" cy="468"/>
            </a:xfrm>
          </p:grpSpPr>
          <p:sp>
            <p:nvSpPr>
              <p:cNvPr id="596025" name="Freeform 57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/>
                <a:ahLst/>
                <a:cxnLst>
                  <a:cxn ang="0">
                    <a:pos x="26" y="68"/>
                  </a:cxn>
                  <a:cxn ang="0">
                    <a:pos x="43" y="67"/>
                  </a:cxn>
                  <a:cxn ang="0">
                    <a:pos x="45" y="62"/>
                  </a:cxn>
                  <a:cxn ang="0">
                    <a:pos x="45" y="58"/>
                  </a:cxn>
                  <a:cxn ang="0">
                    <a:pos x="48" y="55"/>
                  </a:cxn>
                  <a:cxn ang="0">
                    <a:pos x="49" y="52"/>
                  </a:cxn>
                  <a:cxn ang="0">
                    <a:pos x="50" y="50"/>
                  </a:cxn>
                  <a:cxn ang="0">
                    <a:pos x="51" y="51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1" y="42"/>
                  </a:cxn>
                  <a:cxn ang="0">
                    <a:pos x="47" y="28"/>
                  </a:cxn>
                  <a:cxn ang="0">
                    <a:pos x="42" y="28"/>
                  </a:cxn>
                  <a:cxn ang="0">
                    <a:pos x="36" y="36"/>
                  </a:cxn>
                  <a:cxn ang="0">
                    <a:pos x="35" y="35"/>
                  </a:cxn>
                  <a:cxn ang="0">
                    <a:pos x="33" y="34"/>
                  </a:cxn>
                  <a:cxn ang="0">
                    <a:pos x="33" y="30"/>
                  </a:cxn>
                  <a:cxn ang="0">
                    <a:pos x="36" y="28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38" y="17"/>
                  </a:cxn>
                  <a:cxn ang="0">
                    <a:pos x="37" y="14"/>
                  </a:cxn>
                  <a:cxn ang="0">
                    <a:pos x="35" y="12"/>
                  </a:cxn>
                  <a:cxn ang="0">
                    <a:pos x="37" y="10"/>
                  </a:cxn>
                  <a:cxn ang="0">
                    <a:pos x="36" y="7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1" y="1"/>
                  </a:cxn>
                  <a:cxn ang="0">
                    <a:pos x="18" y="1"/>
                  </a:cxn>
                  <a:cxn ang="0">
                    <a:pos x="15" y="3"/>
                  </a:cxn>
                  <a:cxn ang="0">
                    <a:pos x="15" y="6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3" y="10"/>
                  </a:cxn>
                  <a:cxn ang="0">
                    <a:pos x="12" y="13"/>
                  </a:cxn>
                  <a:cxn ang="0">
                    <a:pos x="12" y="17"/>
                  </a:cxn>
                  <a:cxn ang="0">
                    <a:pos x="10" y="16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5" y="17"/>
                  </a:cxn>
                  <a:cxn ang="0">
                    <a:pos x="4" y="19"/>
                  </a:cxn>
                  <a:cxn ang="0">
                    <a:pos x="3" y="23"/>
                  </a:cxn>
                  <a:cxn ang="0">
                    <a:pos x="2" y="28"/>
                  </a:cxn>
                  <a:cxn ang="0">
                    <a:pos x="1" y="32"/>
                  </a:cxn>
                  <a:cxn ang="0">
                    <a:pos x="2" y="37"/>
                  </a:cxn>
                  <a:cxn ang="0">
                    <a:pos x="2" y="41"/>
                  </a:cxn>
                  <a:cxn ang="0">
                    <a:pos x="6" y="50"/>
                  </a:cxn>
                  <a:cxn ang="0">
                    <a:pos x="7" y="55"/>
                  </a:cxn>
                  <a:cxn ang="0">
                    <a:pos x="7" y="56"/>
                  </a:cxn>
                  <a:cxn ang="0">
                    <a:pos x="6" y="62"/>
                  </a:cxn>
                  <a:cxn ang="0">
                    <a:pos x="2" y="69"/>
                  </a:cxn>
                  <a:cxn ang="0">
                    <a:pos x="0" y="71"/>
                  </a:cxn>
                </a:cxnLst>
                <a:rect l="0" t="0" r="r" b="b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6026" name="Freeform 58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8" y="13"/>
                  </a:cxn>
                  <a:cxn ang="0">
                    <a:pos x="20" y="6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28" y="4"/>
                  </a:cxn>
                  <a:cxn ang="0">
                    <a:pos x="23" y="9"/>
                  </a:cxn>
                  <a:cxn ang="0">
                    <a:pos x="23" y="12"/>
                  </a:cxn>
                  <a:cxn ang="0">
                    <a:pos x="28" y="10"/>
                  </a:cxn>
                  <a:cxn ang="0">
                    <a:pos x="39" y="15"/>
                  </a:cxn>
                  <a:cxn ang="0">
                    <a:pos x="43" y="16"/>
                  </a:cxn>
                  <a:cxn ang="0">
                    <a:pos x="44" y="17"/>
                  </a:cxn>
                  <a:cxn ang="0">
                    <a:pos x="49" y="13"/>
                  </a:cxn>
                  <a:cxn ang="0">
                    <a:pos x="64" y="8"/>
                  </a:cxn>
                  <a:cxn ang="0">
                    <a:pos x="63" y="11"/>
                  </a:cxn>
                  <a:cxn ang="0">
                    <a:pos x="66" y="14"/>
                  </a:cxn>
                  <a:cxn ang="0">
                    <a:pos x="72" y="13"/>
                  </a:cxn>
                  <a:cxn ang="0">
                    <a:pos x="76" y="18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79" y="21"/>
                  </a:cxn>
                  <a:cxn ang="0">
                    <a:pos x="75" y="21"/>
                  </a:cxn>
                  <a:cxn ang="0">
                    <a:pos x="69" y="21"/>
                  </a:cxn>
                  <a:cxn ang="0">
                    <a:pos x="69" y="24"/>
                  </a:cxn>
                  <a:cxn ang="0">
                    <a:pos x="62" y="21"/>
                  </a:cxn>
                  <a:cxn ang="0">
                    <a:pos x="57" y="23"/>
                  </a:cxn>
                  <a:cxn ang="0">
                    <a:pos x="55" y="25"/>
                  </a:cxn>
                  <a:cxn ang="0">
                    <a:pos x="50" y="25"/>
                  </a:cxn>
                  <a:cxn ang="0">
                    <a:pos x="46" y="30"/>
                  </a:cxn>
                  <a:cxn ang="0">
                    <a:pos x="47" y="28"/>
                  </a:cxn>
                  <a:cxn ang="0">
                    <a:pos x="44" y="28"/>
                  </a:cxn>
                  <a:cxn ang="0">
                    <a:pos x="42" y="27"/>
                  </a:cxn>
                  <a:cxn ang="0">
                    <a:pos x="40" y="32"/>
                  </a:cxn>
                  <a:cxn ang="0">
                    <a:pos x="36" y="38"/>
                  </a:cxn>
                  <a:cxn ang="0">
                    <a:pos x="34" y="39"/>
                  </a:cxn>
                  <a:cxn ang="0">
                    <a:pos x="35" y="36"/>
                  </a:cxn>
                  <a:cxn ang="0">
                    <a:pos x="32" y="36"/>
                  </a:cxn>
                  <a:cxn ang="0">
                    <a:pos x="30" y="29"/>
                  </a:cxn>
                  <a:cxn ang="0">
                    <a:pos x="29" y="28"/>
                  </a:cxn>
                  <a:cxn ang="0">
                    <a:pos x="23" y="26"/>
                  </a:cxn>
                  <a:cxn ang="0">
                    <a:pos x="22" y="26"/>
                  </a:cxn>
                  <a:cxn ang="0">
                    <a:pos x="16" y="24"/>
                  </a:cxn>
                  <a:cxn ang="0">
                    <a:pos x="4" y="19"/>
                  </a:cxn>
                  <a:cxn ang="0">
                    <a:pos x="0" y="17"/>
                  </a:cxn>
                </a:cxnLst>
                <a:rect l="0" t="0" r="r" b="b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96027" name="Freeform 59"/>
            <p:cNvSpPr>
              <a:spLocks/>
            </p:cNvSpPr>
            <p:nvPr/>
          </p:nvSpPr>
          <p:spPr bwMode="auto">
            <a:xfrm>
              <a:off x="3880" y="1838"/>
              <a:ext cx="206" cy="35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4" y="45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4" y="49"/>
                </a:cxn>
                <a:cxn ang="0">
                  <a:pos x="5" y="52"/>
                </a:cxn>
                <a:cxn ang="0">
                  <a:pos x="6" y="56"/>
                </a:cxn>
                <a:cxn ang="0">
                  <a:pos x="4" y="59"/>
                </a:cxn>
                <a:cxn ang="0">
                  <a:pos x="4" y="60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2" y="71"/>
                </a:cxn>
                <a:cxn ang="0">
                  <a:pos x="2" y="70"/>
                </a:cxn>
                <a:cxn ang="0">
                  <a:pos x="5" y="70"/>
                </a:cxn>
                <a:cxn ang="0">
                  <a:pos x="8" y="69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3" y="71"/>
                </a:cxn>
                <a:cxn ang="0">
                  <a:pos x="14" y="68"/>
                </a:cxn>
                <a:cxn ang="0">
                  <a:pos x="16" y="68"/>
                </a:cxn>
                <a:cxn ang="0">
                  <a:pos x="17" y="69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7" y="66"/>
                </a:cxn>
                <a:cxn ang="0">
                  <a:pos x="28" y="63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7" y="53"/>
                </a:cxn>
                <a:cxn ang="0">
                  <a:pos x="38" y="52"/>
                </a:cxn>
                <a:cxn ang="0">
                  <a:pos x="40" y="51"/>
                </a:cxn>
                <a:cxn ang="0">
                  <a:pos x="40" y="50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40" y="45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28" name="Freeform 60"/>
            <p:cNvSpPr>
              <a:spLocks/>
            </p:cNvSpPr>
            <p:nvPr/>
          </p:nvSpPr>
          <p:spPr bwMode="auto">
            <a:xfrm>
              <a:off x="4234" y="2350"/>
              <a:ext cx="353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29" name="Freeform 61"/>
            <p:cNvSpPr>
              <a:spLocks/>
            </p:cNvSpPr>
            <p:nvPr/>
          </p:nvSpPr>
          <p:spPr bwMode="auto">
            <a:xfrm>
              <a:off x="4074" y="2384"/>
              <a:ext cx="376" cy="37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60"/>
                </a:cxn>
                <a:cxn ang="0">
                  <a:pos x="14" y="68"/>
                </a:cxn>
                <a:cxn ang="0">
                  <a:pos x="16" y="71"/>
                </a:cxn>
                <a:cxn ang="0">
                  <a:pos x="17" y="74"/>
                </a:cxn>
                <a:cxn ang="0">
                  <a:pos x="18" y="76"/>
                </a:cxn>
                <a:cxn ang="0">
                  <a:pos x="58" y="76"/>
                </a:cxn>
                <a:cxn ang="0">
                  <a:pos x="60" y="77"/>
                </a:cxn>
                <a:cxn ang="0">
                  <a:pos x="59" y="71"/>
                </a:cxn>
                <a:cxn ang="0">
                  <a:pos x="60" y="69"/>
                </a:cxn>
                <a:cxn ang="0">
                  <a:pos x="64" y="69"/>
                </a:cxn>
                <a:cxn ang="0">
                  <a:pos x="67" y="69"/>
                </a:cxn>
                <a:cxn ang="0">
                  <a:pos x="67" y="65"/>
                </a:cxn>
                <a:cxn ang="0">
                  <a:pos x="67" y="62"/>
                </a:cxn>
                <a:cxn ang="0">
                  <a:pos x="69" y="53"/>
                </a:cxn>
                <a:cxn ang="0">
                  <a:pos x="71" y="48"/>
                </a:cxn>
                <a:cxn ang="0">
                  <a:pos x="73" y="47"/>
                </a:cxn>
                <a:cxn ang="0">
                  <a:pos x="73" y="46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1"/>
                </a:cxn>
                <a:cxn ang="0">
                  <a:pos x="64" y="37"/>
                </a:cxn>
                <a:cxn ang="0">
                  <a:pos x="62" y="32"/>
                </a:cxn>
                <a:cxn ang="0">
                  <a:pos x="60" y="30"/>
                </a:cxn>
                <a:cxn ang="0">
                  <a:pos x="56" y="27"/>
                </a:cxn>
                <a:cxn ang="0">
                  <a:pos x="54" y="25"/>
                </a:cxn>
                <a:cxn ang="0">
                  <a:pos x="53" y="23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41" y="12"/>
                </a:cxn>
                <a:cxn ang="0">
                  <a:pos x="39" y="9"/>
                </a:cxn>
                <a:cxn ang="0">
                  <a:pos x="32" y="7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0" y="5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6030" name="Freeform 62"/>
          <p:cNvSpPr>
            <a:spLocks/>
          </p:cNvSpPr>
          <p:nvPr/>
        </p:nvSpPr>
        <p:spPr bwMode="auto">
          <a:xfrm>
            <a:off x="6248400" y="3041650"/>
            <a:ext cx="450850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31" name="Freeform 63"/>
          <p:cNvSpPr>
            <a:spLocks/>
          </p:cNvSpPr>
          <p:nvPr/>
        </p:nvSpPr>
        <p:spPr bwMode="auto">
          <a:xfrm>
            <a:off x="6589713" y="3017838"/>
            <a:ext cx="109537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32" name="Freeform 64"/>
          <p:cNvSpPr>
            <a:spLocks/>
          </p:cNvSpPr>
          <p:nvPr/>
        </p:nvSpPr>
        <p:spPr bwMode="auto">
          <a:xfrm>
            <a:off x="6618288" y="2801938"/>
            <a:ext cx="136525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33" name="Freeform 65"/>
          <p:cNvSpPr>
            <a:spLocks/>
          </p:cNvSpPr>
          <p:nvPr/>
        </p:nvSpPr>
        <p:spPr bwMode="auto">
          <a:xfrm>
            <a:off x="6740525" y="2654300"/>
            <a:ext cx="166688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34" name="Freeform 66"/>
          <p:cNvSpPr>
            <a:spLocks/>
          </p:cNvSpPr>
          <p:nvPr/>
        </p:nvSpPr>
        <p:spPr bwMode="auto">
          <a:xfrm>
            <a:off x="6734175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35" name="Freeform 67"/>
          <p:cNvSpPr>
            <a:spLocks/>
          </p:cNvSpPr>
          <p:nvPr/>
        </p:nvSpPr>
        <p:spPr bwMode="auto">
          <a:xfrm>
            <a:off x="6886575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36" name="Freeform 68"/>
          <p:cNvSpPr>
            <a:spLocks/>
          </p:cNvSpPr>
          <p:nvPr/>
        </p:nvSpPr>
        <p:spPr bwMode="auto">
          <a:xfrm>
            <a:off x="6791325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37" name="Freeform 69"/>
          <p:cNvSpPr>
            <a:spLocks/>
          </p:cNvSpPr>
          <p:nvPr/>
        </p:nvSpPr>
        <p:spPr bwMode="auto">
          <a:xfrm>
            <a:off x="6842125" y="1887538"/>
            <a:ext cx="354013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6038" name="Group 70"/>
          <p:cNvGrpSpPr>
            <a:grpSpLocks/>
          </p:cNvGrpSpPr>
          <p:nvPr/>
        </p:nvGrpSpPr>
        <p:grpSpPr bwMode="auto">
          <a:xfrm>
            <a:off x="2808288" y="4589463"/>
            <a:ext cx="928687" cy="635000"/>
            <a:chOff x="1991" y="3321"/>
            <a:chExt cx="361" cy="231"/>
          </a:xfrm>
        </p:grpSpPr>
        <p:sp>
          <p:nvSpPr>
            <p:cNvPr id="596039" name="Freeform 71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40" name="Freeform 72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41" name="Freeform 73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42" name="Freeform 74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43" name="Freeform 75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44" name="Freeform 76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45" name="Freeform 77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6046" name="Freeform 78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accent2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96047" name="Rectangle 79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2005</a:t>
            </a:r>
          </a:p>
        </p:txBody>
      </p:sp>
      <p:sp>
        <p:nvSpPr>
          <p:cNvPr id="596048" name="Text Box 80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96049" name="Text Box 81"/>
          <p:cNvSpPr txBox="1">
            <a:spLocks noChangeArrowheads="1"/>
          </p:cNvSpPr>
          <p:nvPr/>
        </p:nvSpPr>
        <p:spPr bwMode="auto">
          <a:xfrm>
            <a:off x="654050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 No Data          &lt;10%           10%–14%	    15%–19%           20%–24%          25%–29%           ≥30%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596050" name="Rectangle 82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51" name="Rectangle 83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52" name="Rectangle 84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6053" name="Rectangle 85"/>
          <p:cNvSpPr>
            <a:spLocks noChangeArrowheads="1"/>
          </p:cNvSpPr>
          <p:nvPr/>
        </p:nvSpPr>
        <p:spPr bwMode="auto">
          <a:xfrm>
            <a:off x="33528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54" name="Rectangle 86"/>
          <p:cNvSpPr>
            <a:spLocks noChangeArrowheads="1"/>
          </p:cNvSpPr>
          <p:nvPr/>
        </p:nvSpPr>
        <p:spPr bwMode="auto">
          <a:xfrm>
            <a:off x="5562600" y="5943600"/>
            <a:ext cx="207963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55" name="Rectangle 87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56" name="Rectangle 88"/>
          <p:cNvSpPr>
            <a:spLocks noChangeArrowheads="1"/>
          </p:cNvSpPr>
          <p:nvPr/>
        </p:nvSpPr>
        <p:spPr bwMode="auto">
          <a:xfrm>
            <a:off x="395288" y="5892800"/>
            <a:ext cx="7148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6057" name="Rectangle 89" descr="20%"/>
          <p:cNvSpPr>
            <a:spLocks noChangeArrowheads="1"/>
          </p:cNvSpPr>
          <p:nvPr/>
        </p:nvSpPr>
        <p:spPr bwMode="auto">
          <a:xfrm>
            <a:off x="6705600" y="5943600"/>
            <a:ext cx="209550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27289" y="1709738"/>
            <a:ext cx="6169378" cy="3567112"/>
            <a:chOff x="728" y="1077"/>
            <a:chExt cx="4372" cy="2247"/>
          </a:xfrm>
        </p:grpSpPr>
        <p:sp>
          <p:nvSpPr>
            <p:cNvPr id="29710" name="Freeform 3"/>
            <p:cNvSpPr>
              <a:spLocks/>
            </p:cNvSpPr>
            <p:nvPr/>
          </p:nvSpPr>
          <p:spPr bwMode="auto">
            <a:xfrm>
              <a:off x="2844" y="1262"/>
              <a:ext cx="456" cy="269"/>
            </a:xfrm>
            <a:custGeom>
              <a:avLst/>
              <a:gdLst>
                <a:gd name="T0" fmla="*/ 0 w 89"/>
                <a:gd name="T1" fmla="*/ 51 h 55"/>
                <a:gd name="T2" fmla="*/ 5 w 89"/>
                <a:gd name="T3" fmla="*/ 0 h 55"/>
                <a:gd name="T4" fmla="*/ 44 w 89"/>
                <a:gd name="T5" fmla="*/ 3 h 55"/>
                <a:gd name="T6" fmla="*/ 82 w 89"/>
                <a:gd name="T7" fmla="*/ 4 h 55"/>
                <a:gd name="T8" fmla="*/ 82 w 89"/>
                <a:gd name="T9" fmla="*/ 5 h 55"/>
                <a:gd name="T10" fmla="*/ 83 w 89"/>
                <a:gd name="T11" fmla="*/ 9 h 55"/>
                <a:gd name="T12" fmla="*/ 83 w 89"/>
                <a:gd name="T13" fmla="*/ 10 h 55"/>
                <a:gd name="T14" fmla="*/ 82 w 89"/>
                <a:gd name="T15" fmla="*/ 13 h 55"/>
                <a:gd name="T16" fmla="*/ 82 w 89"/>
                <a:gd name="T17" fmla="*/ 18 h 55"/>
                <a:gd name="T18" fmla="*/ 84 w 89"/>
                <a:gd name="T19" fmla="*/ 23 h 55"/>
                <a:gd name="T20" fmla="*/ 85 w 89"/>
                <a:gd name="T21" fmla="*/ 25 h 55"/>
                <a:gd name="T22" fmla="*/ 86 w 89"/>
                <a:gd name="T23" fmla="*/ 30 h 55"/>
                <a:gd name="T24" fmla="*/ 86 w 89"/>
                <a:gd name="T25" fmla="*/ 38 h 55"/>
                <a:gd name="T26" fmla="*/ 87 w 89"/>
                <a:gd name="T27" fmla="*/ 40 h 55"/>
                <a:gd name="T28" fmla="*/ 87 w 89"/>
                <a:gd name="T29" fmla="*/ 43 h 55"/>
                <a:gd name="T30" fmla="*/ 87 w 89"/>
                <a:gd name="T31" fmla="*/ 44 h 55"/>
                <a:gd name="T32" fmla="*/ 89 w 89"/>
                <a:gd name="T33" fmla="*/ 51 h 55"/>
                <a:gd name="T34" fmla="*/ 89 w 89"/>
                <a:gd name="T35" fmla="*/ 53 h 55"/>
                <a:gd name="T36" fmla="*/ 89 w 89"/>
                <a:gd name="T37" fmla="*/ 55 h 55"/>
                <a:gd name="T38" fmla="*/ 0 w 89"/>
                <a:gd name="T39" fmla="*/ 51 h 55"/>
                <a:gd name="T40" fmla="*/ 0 w 89"/>
                <a:gd name="T41" fmla="*/ 51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Freeform 4"/>
            <p:cNvSpPr>
              <a:spLocks/>
            </p:cNvSpPr>
            <p:nvPr/>
          </p:nvSpPr>
          <p:spPr bwMode="auto">
            <a:xfrm>
              <a:off x="2824" y="1511"/>
              <a:ext cx="483" cy="312"/>
            </a:xfrm>
            <a:custGeom>
              <a:avLst/>
              <a:gdLst>
                <a:gd name="T0" fmla="*/ 0 w 94"/>
                <a:gd name="T1" fmla="*/ 51 h 64"/>
                <a:gd name="T2" fmla="*/ 3 w 94"/>
                <a:gd name="T3" fmla="*/ 17 h 64"/>
                <a:gd name="T4" fmla="*/ 4 w 94"/>
                <a:gd name="T5" fmla="*/ 0 h 64"/>
                <a:gd name="T6" fmla="*/ 93 w 94"/>
                <a:gd name="T7" fmla="*/ 4 h 64"/>
                <a:gd name="T8" fmla="*/ 93 w 94"/>
                <a:gd name="T9" fmla="*/ 6 h 64"/>
                <a:gd name="T10" fmla="*/ 92 w 94"/>
                <a:gd name="T11" fmla="*/ 7 h 64"/>
                <a:gd name="T12" fmla="*/ 90 w 94"/>
                <a:gd name="T13" fmla="*/ 10 h 64"/>
                <a:gd name="T14" fmla="*/ 90 w 94"/>
                <a:gd name="T15" fmla="*/ 11 h 64"/>
                <a:gd name="T16" fmla="*/ 94 w 94"/>
                <a:gd name="T17" fmla="*/ 15 h 64"/>
                <a:gd name="T18" fmla="*/ 94 w 94"/>
                <a:gd name="T19" fmla="*/ 46 h 64"/>
                <a:gd name="T20" fmla="*/ 94 w 94"/>
                <a:gd name="T21" fmla="*/ 46 h 64"/>
                <a:gd name="T22" fmla="*/ 92 w 94"/>
                <a:gd name="T23" fmla="*/ 46 h 64"/>
                <a:gd name="T24" fmla="*/ 93 w 94"/>
                <a:gd name="T25" fmla="*/ 47 h 64"/>
                <a:gd name="T26" fmla="*/ 94 w 94"/>
                <a:gd name="T27" fmla="*/ 48 h 64"/>
                <a:gd name="T28" fmla="*/ 93 w 94"/>
                <a:gd name="T29" fmla="*/ 50 h 64"/>
                <a:gd name="T30" fmla="*/ 94 w 94"/>
                <a:gd name="T31" fmla="*/ 51 h 64"/>
                <a:gd name="T32" fmla="*/ 94 w 94"/>
                <a:gd name="T33" fmla="*/ 54 h 64"/>
                <a:gd name="T34" fmla="*/ 93 w 94"/>
                <a:gd name="T35" fmla="*/ 54 h 64"/>
                <a:gd name="T36" fmla="*/ 94 w 94"/>
                <a:gd name="T37" fmla="*/ 56 h 64"/>
                <a:gd name="T38" fmla="*/ 92 w 94"/>
                <a:gd name="T39" fmla="*/ 59 h 64"/>
                <a:gd name="T40" fmla="*/ 94 w 94"/>
                <a:gd name="T41" fmla="*/ 62 h 64"/>
                <a:gd name="T42" fmla="*/ 94 w 94"/>
                <a:gd name="T43" fmla="*/ 64 h 64"/>
                <a:gd name="T44" fmla="*/ 94 w 94"/>
                <a:gd name="T45" fmla="*/ 64 h 64"/>
                <a:gd name="T46" fmla="*/ 91 w 94"/>
                <a:gd name="T47" fmla="*/ 62 h 64"/>
                <a:gd name="T48" fmla="*/ 86 w 94"/>
                <a:gd name="T49" fmla="*/ 59 h 64"/>
                <a:gd name="T50" fmla="*/ 84 w 94"/>
                <a:gd name="T51" fmla="*/ 58 h 64"/>
                <a:gd name="T52" fmla="*/ 82 w 94"/>
                <a:gd name="T53" fmla="*/ 58 h 64"/>
                <a:gd name="T54" fmla="*/ 80 w 94"/>
                <a:gd name="T55" fmla="*/ 60 h 64"/>
                <a:gd name="T56" fmla="*/ 79 w 94"/>
                <a:gd name="T57" fmla="*/ 60 h 64"/>
                <a:gd name="T58" fmla="*/ 77 w 94"/>
                <a:gd name="T59" fmla="*/ 60 h 64"/>
                <a:gd name="T60" fmla="*/ 76 w 94"/>
                <a:gd name="T61" fmla="*/ 57 h 64"/>
                <a:gd name="T62" fmla="*/ 75 w 94"/>
                <a:gd name="T63" fmla="*/ 56 h 64"/>
                <a:gd name="T64" fmla="*/ 73 w 94"/>
                <a:gd name="T65" fmla="*/ 57 h 64"/>
                <a:gd name="T66" fmla="*/ 71 w 94"/>
                <a:gd name="T67" fmla="*/ 57 h 64"/>
                <a:gd name="T68" fmla="*/ 69 w 94"/>
                <a:gd name="T69" fmla="*/ 54 h 64"/>
                <a:gd name="T70" fmla="*/ 0 w 94"/>
                <a:gd name="T71" fmla="*/ 51 h 64"/>
                <a:gd name="T72" fmla="*/ 0 w 94"/>
                <a:gd name="T73" fmla="*/ 51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2" name="Freeform 5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3 w 100"/>
                <a:gd name="T1" fmla="*/ 0 h 53"/>
                <a:gd name="T2" fmla="*/ 89 w 100"/>
                <a:gd name="T3" fmla="*/ 2 h 53"/>
                <a:gd name="T4" fmla="*/ 95 w 100"/>
                <a:gd name="T5" fmla="*/ 6 h 53"/>
                <a:gd name="T6" fmla="*/ 93 w 100"/>
                <a:gd name="T7" fmla="*/ 8 h 53"/>
                <a:gd name="T8" fmla="*/ 93 w 100"/>
                <a:gd name="T9" fmla="*/ 10 h 53"/>
                <a:gd name="T10" fmla="*/ 94 w 100"/>
                <a:gd name="T11" fmla="*/ 12 h 53"/>
                <a:gd name="T12" fmla="*/ 95 w 100"/>
                <a:gd name="T13" fmla="*/ 12 h 53"/>
                <a:gd name="T14" fmla="*/ 96 w 100"/>
                <a:gd name="T15" fmla="*/ 15 h 53"/>
                <a:gd name="T16" fmla="*/ 97 w 100"/>
                <a:gd name="T17" fmla="*/ 16 h 53"/>
                <a:gd name="T18" fmla="*/ 99 w 100"/>
                <a:gd name="T19" fmla="*/ 16 h 53"/>
                <a:gd name="T20" fmla="*/ 99 w 100"/>
                <a:gd name="T21" fmla="*/ 17 h 53"/>
                <a:gd name="T22" fmla="*/ 100 w 100"/>
                <a:gd name="T23" fmla="*/ 53 h 53"/>
                <a:gd name="T24" fmla="*/ 0 w 100"/>
                <a:gd name="T25" fmla="*/ 51 h 53"/>
                <a:gd name="T26" fmla="*/ 3 w 100"/>
                <a:gd name="T27" fmla="*/ 0 h 53"/>
                <a:gd name="T28" fmla="*/ 3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3" name="Freeform 6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>
                <a:gd name="T0" fmla="*/ 66 w 82"/>
                <a:gd name="T1" fmla="*/ 0 h 54"/>
                <a:gd name="T2" fmla="*/ 68 w 82"/>
                <a:gd name="T3" fmla="*/ 4 h 54"/>
                <a:gd name="T4" fmla="*/ 67 w 82"/>
                <a:gd name="T5" fmla="*/ 6 h 54"/>
                <a:gd name="T6" fmla="*/ 69 w 82"/>
                <a:gd name="T7" fmla="*/ 13 h 54"/>
                <a:gd name="T8" fmla="*/ 74 w 82"/>
                <a:gd name="T9" fmla="*/ 16 h 54"/>
                <a:gd name="T10" fmla="*/ 75 w 82"/>
                <a:gd name="T11" fmla="*/ 18 h 54"/>
                <a:gd name="T12" fmla="*/ 78 w 82"/>
                <a:gd name="T13" fmla="*/ 21 h 54"/>
                <a:gd name="T14" fmla="*/ 82 w 82"/>
                <a:gd name="T15" fmla="*/ 26 h 54"/>
                <a:gd name="T16" fmla="*/ 80 w 82"/>
                <a:gd name="T17" fmla="*/ 29 h 54"/>
                <a:gd name="T18" fmla="*/ 80 w 82"/>
                <a:gd name="T19" fmla="*/ 31 h 54"/>
                <a:gd name="T20" fmla="*/ 75 w 82"/>
                <a:gd name="T21" fmla="*/ 34 h 54"/>
                <a:gd name="T22" fmla="*/ 72 w 82"/>
                <a:gd name="T23" fmla="*/ 35 h 54"/>
                <a:gd name="T24" fmla="*/ 70 w 82"/>
                <a:gd name="T25" fmla="*/ 38 h 54"/>
                <a:gd name="T26" fmla="*/ 72 w 82"/>
                <a:gd name="T27" fmla="*/ 41 h 54"/>
                <a:gd name="T28" fmla="*/ 72 w 82"/>
                <a:gd name="T29" fmla="*/ 44 h 54"/>
                <a:gd name="T30" fmla="*/ 68 w 82"/>
                <a:gd name="T31" fmla="*/ 50 h 54"/>
                <a:gd name="T32" fmla="*/ 67 w 82"/>
                <a:gd name="T33" fmla="*/ 53 h 54"/>
                <a:gd name="T34" fmla="*/ 63 w 82"/>
                <a:gd name="T35" fmla="*/ 50 h 54"/>
                <a:gd name="T36" fmla="*/ 11 w 82"/>
                <a:gd name="T37" fmla="*/ 51 h 54"/>
                <a:gd name="T38" fmla="*/ 11 w 82"/>
                <a:gd name="T39" fmla="*/ 48 h 54"/>
                <a:gd name="T40" fmla="*/ 9 w 82"/>
                <a:gd name="T41" fmla="*/ 45 h 54"/>
                <a:gd name="T42" fmla="*/ 10 w 82"/>
                <a:gd name="T43" fmla="*/ 42 h 54"/>
                <a:gd name="T44" fmla="*/ 8 w 82"/>
                <a:gd name="T45" fmla="*/ 39 h 54"/>
                <a:gd name="T46" fmla="*/ 8 w 82"/>
                <a:gd name="T47" fmla="*/ 36 h 54"/>
                <a:gd name="T48" fmla="*/ 6 w 82"/>
                <a:gd name="T49" fmla="*/ 33 h 54"/>
                <a:gd name="T50" fmla="*/ 5 w 82"/>
                <a:gd name="T51" fmla="*/ 31 h 54"/>
                <a:gd name="T52" fmla="*/ 3 w 82"/>
                <a:gd name="T53" fmla="*/ 26 h 54"/>
                <a:gd name="T54" fmla="*/ 4 w 82"/>
                <a:gd name="T55" fmla="*/ 23 h 54"/>
                <a:gd name="T56" fmla="*/ 2 w 82"/>
                <a:gd name="T57" fmla="*/ 20 h 54"/>
                <a:gd name="T58" fmla="*/ 2 w 82"/>
                <a:gd name="T59" fmla="*/ 18 h 54"/>
                <a:gd name="T60" fmla="*/ 2 w 82"/>
                <a:gd name="T61" fmla="*/ 12 h 54"/>
                <a:gd name="T62" fmla="*/ 2 w 82"/>
                <a:gd name="T63" fmla="*/ 10 h 54"/>
                <a:gd name="T64" fmla="*/ 1 w 82"/>
                <a:gd name="T65" fmla="*/ 6 h 54"/>
                <a:gd name="T66" fmla="*/ 1 w 82"/>
                <a:gd name="T67" fmla="*/ 3 h 54"/>
                <a:gd name="T68" fmla="*/ 2 w 82"/>
                <a:gd name="T69" fmla="*/ 2 h 54"/>
                <a:gd name="T70" fmla="*/ 2 w 82"/>
                <a:gd name="T71" fmla="*/ 2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4" name="Freeform 7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29 w 71"/>
                <a:gd name="T1" fmla="*/ 75 h 76"/>
                <a:gd name="T2" fmla="*/ 24 w 71"/>
                <a:gd name="T3" fmla="*/ 72 h 76"/>
                <a:gd name="T4" fmla="*/ 22 w 71"/>
                <a:gd name="T5" fmla="*/ 65 h 76"/>
                <a:gd name="T6" fmla="*/ 23 w 71"/>
                <a:gd name="T7" fmla="*/ 63 h 76"/>
                <a:gd name="T8" fmla="*/ 21 w 71"/>
                <a:gd name="T9" fmla="*/ 59 h 76"/>
                <a:gd name="T10" fmla="*/ 21 w 71"/>
                <a:gd name="T11" fmla="*/ 54 h 76"/>
                <a:gd name="T12" fmla="*/ 17 w 71"/>
                <a:gd name="T13" fmla="*/ 50 h 76"/>
                <a:gd name="T14" fmla="*/ 12 w 71"/>
                <a:gd name="T15" fmla="*/ 45 h 76"/>
                <a:gd name="T16" fmla="*/ 8 w 71"/>
                <a:gd name="T17" fmla="*/ 43 h 76"/>
                <a:gd name="T18" fmla="*/ 7 w 71"/>
                <a:gd name="T19" fmla="*/ 42 h 76"/>
                <a:gd name="T20" fmla="*/ 3 w 71"/>
                <a:gd name="T21" fmla="*/ 41 h 76"/>
                <a:gd name="T22" fmla="*/ 1 w 71"/>
                <a:gd name="T23" fmla="*/ 39 h 76"/>
                <a:gd name="T24" fmla="*/ 2 w 71"/>
                <a:gd name="T25" fmla="*/ 31 h 76"/>
                <a:gd name="T26" fmla="*/ 3 w 71"/>
                <a:gd name="T27" fmla="*/ 28 h 76"/>
                <a:gd name="T28" fmla="*/ 0 w 71"/>
                <a:gd name="T29" fmla="*/ 25 h 76"/>
                <a:gd name="T30" fmla="*/ 1 w 71"/>
                <a:gd name="T31" fmla="*/ 22 h 76"/>
                <a:gd name="T32" fmla="*/ 5 w 71"/>
                <a:gd name="T33" fmla="*/ 17 h 76"/>
                <a:gd name="T34" fmla="*/ 7 w 71"/>
                <a:gd name="T35" fmla="*/ 16 h 76"/>
                <a:gd name="T36" fmla="*/ 7 w 71"/>
                <a:gd name="T37" fmla="*/ 6 h 76"/>
                <a:gd name="T38" fmla="*/ 9 w 71"/>
                <a:gd name="T39" fmla="*/ 5 h 76"/>
                <a:gd name="T40" fmla="*/ 13 w 71"/>
                <a:gd name="T41" fmla="*/ 5 h 76"/>
                <a:gd name="T42" fmla="*/ 22 w 71"/>
                <a:gd name="T43" fmla="*/ 1 h 76"/>
                <a:gd name="T44" fmla="*/ 24 w 71"/>
                <a:gd name="T45" fmla="*/ 1 h 76"/>
                <a:gd name="T46" fmla="*/ 23 w 71"/>
                <a:gd name="T47" fmla="*/ 3 h 76"/>
                <a:gd name="T48" fmla="*/ 22 w 71"/>
                <a:gd name="T49" fmla="*/ 6 h 76"/>
                <a:gd name="T50" fmla="*/ 26 w 71"/>
                <a:gd name="T51" fmla="*/ 5 h 76"/>
                <a:gd name="T52" fmla="*/ 28 w 71"/>
                <a:gd name="T53" fmla="*/ 6 h 76"/>
                <a:gd name="T54" fmla="*/ 31 w 71"/>
                <a:gd name="T55" fmla="*/ 8 h 76"/>
                <a:gd name="T56" fmla="*/ 32 w 71"/>
                <a:gd name="T57" fmla="*/ 10 h 76"/>
                <a:gd name="T58" fmla="*/ 44 w 71"/>
                <a:gd name="T59" fmla="*/ 13 h 76"/>
                <a:gd name="T60" fmla="*/ 48 w 71"/>
                <a:gd name="T61" fmla="*/ 15 h 76"/>
                <a:gd name="T62" fmla="*/ 50 w 71"/>
                <a:gd name="T63" fmla="*/ 15 h 76"/>
                <a:gd name="T64" fmla="*/ 51 w 71"/>
                <a:gd name="T65" fmla="*/ 15 h 76"/>
                <a:gd name="T66" fmla="*/ 56 w 71"/>
                <a:gd name="T67" fmla="*/ 16 h 76"/>
                <a:gd name="T68" fmla="*/ 56 w 71"/>
                <a:gd name="T69" fmla="*/ 17 h 76"/>
                <a:gd name="T70" fmla="*/ 58 w 71"/>
                <a:gd name="T71" fmla="*/ 18 h 76"/>
                <a:gd name="T72" fmla="*/ 61 w 71"/>
                <a:gd name="T73" fmla="*/ 21 h 76"/>
                <a:gd name="T74" fmla="*/ 60 w 71"/>
                <a:gd name="T75" fmla="*/ 25 h 76"/>
                <a:gd name="T76" fmla="*/ 63 w 71"/>
                <a:gd name="T77" fmla="*/ 25 h 76"/>
                <a:gd name="T78" fmla="*/ 62 w 71"/>
                <a:gd name="T79" fmla="*/ 27 h 76"/>
                <a:gd name="T80" fmla="*/ 64 w 71"/>
                <a:gd name="T81" fmla="*/ 30 h 76"/>
                <a:gd name="T82" fmla="*/ 61 w 71"/>
                <a:gd name="T83" fmla="*/ 33 h 76"/>
                <a:gd name="T84" fmla="*/ 59 w 71"/>
                <a:gd name="T85" fmla="*/ 38 h 76"/>
                <a:gd name="T86" fmla="*/ 59 w 71"/>
                <a:gd name="T87" fmla="*/ 39 h 76"/>
                <a:gd name="T88" fmla="*/ 63 w 71"/>
                <a:gd name="T89" fmla="*/ 35 h 76"/>
                <a:gd name="T90" fmla="*/ 66 w 71"/>
                <a:gd name="T91" fmla="*/ 33 h 76"/>
                <a:gd name="T92" fmla="*/ 68 w 71"/>
                <a:gd name="T93" fmla="*/ 31 h 76"/>
                <a:gd name="T94" fmla="*/ 68 w 71"/>
                <a:gd name="T95" fmla="*/ 28 h 76"/>
                <a:gd name="T96" fmla="*/ 69 w 71"/>
                <a:gd name="T97" fmla="*/ 27 h 76"/>
                <a:gd name="T98" fmla="*/ 70 w 71"/>
                <a:gd name="T99" fmla="*/ 25 h 76"/>
                <a:gd name="T100" fmla="*/ 71 w 71"/>
                <a:gd name="T101" fmla="*/ 26 h 76"/>
                <a:gd name="T102" fmla="*/ 69 w 71"/>
                <a:gd name="T103" fmla="*/ 33 h 76"/>
                <a:gd name="T104" fmla="*/ 68 w 71"/>
                <a:gd name="T105" fmla="*/ 35 h 76"/>
                <a:gd name="T106" fmla="*/ 66 w 71"/>
                <a:gd name="T107" fmla="*/ 40 h 76"/>
                <a:gd name="T108" fmla="*/ 66 w 71"/>
                <a:gd name="T109" fmla="*/ 45 h 76"/>
                <a:gd name="T110" fmla="*/ 64 w 71"/>
                <a:gd name="T111" fmla="*/ 47 h 76"/>
                <a:gd name="T112" fmla="*/ 65 w 71"/>
                <a:gd name="T113" fmla="*/ 54 h 76"/>
                <a:gd name="T114" fmla="*/ 63 w 71"/>
                <a:gd name="T115" fmla="*/ 59 h 76"/>
                <a:gd name="T116" fmla="*/ 65 w 71"/>
                <a:gd name="T117" fmla="*/ 70 h 76"/>
                <a:gd name="T118" fmla="*/ 65 w 71"/>
                <a:gd name="T119" fmla="*/ 71 h 76"/>
                <a:gd name="T120" fmla="*/ 65 w 71"/>
                <a:gd name="T121" fmla="*/ 74 h 76"/>
                <a:gd name="T122" fmla="*/ 30 w 71"/>
                <a:gd name="T123" fmla="*/ 76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5" name="Freeform 8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5 w 57"/>
                <a:gd name="T1" fmla="*/ 55 h 63"/>
                <a:gd name="T2" fmla="*/ 8 w 57"/>
                <a:gd name="T3" fmla="*/ 56 h 63"/>
                <a:gd name="T4" fmla="*/ 10 w 57"/>
                <a:gd name="T5" fmla="*/ 55 h 63"/>
                <a:gd name="T6" fmla="*/ 13 w 57"/>
                <a:gd name="T7" fmla="*/ 59 h 63"/>
                <a:gd name="T8" fmla="*/ 18 w 57"/>
                <a:gd name="T9" fmla="*/ 60 h 63"/>
                <a:gd name="T10" fmla="*/ 22 w 57"/>
                <a:gd name="T11" fmla="*/ 61 h 63"/>
                <a:gd name="T12" fmla="*/ 25 w 57"/>
                <a:gd name="T13" fmla="*/ 61 h 63"/>
                <a:gd name="T14" fmla="*/ 28 w 57"/>
                <a:gd name="T15" fmla="*/ 61 h 63"/>
                <a:gd name="T16" fmla="*/ 29 w 57"/>
                <a:gd name="T17" fmla="*/ 59 h 63"/>
                <a:gd name="T18" fmla="*/ 31 w 57"/>
                <a:gd name="T19" fmla="*/ 59 h 63"/>
                <a:gd name="T20" fmla="*/ 34 w 57"/>
                <a:gd name="T21" fmla="*/ 62 h 63"/>
                <a:gd name="T22" fmla="*/ 36 w 57"/>
                <a:gd name="T23" fmla="*/ 63 h 63"/>
                <a:gd name="T24" fmla="*/ 39 w 57"/>
                <a:gd name="T25" fmla="*/ 61 h 63"/>
                <a:gd name="T26" fmla="*/ 40 w 57"/>
                <a:gd name="T27" fmla="*/ 58 h 63"/>
                <a:gd name="T28" fmla="*/ 41 w 57"/>
                <a:gd name="T29" fmla="*/ 52 h 63"/>
                <a:gd name="T30" fmla="*/ 44 w 57"/>
                <a:gd name="T31" fmla="*/ 54 h 63"/>
                <a:gd name="T32" fmla="*/ 45 w 57"/>
                <a:gd name="T33" fmla="*/ 51 h 63"/>
                <a:gd name="T34" fmla="*/ 47 w 57"/>
                <a:gd name="T35" fmla="*/ 47 h 63"/>
                <a:gd name="T36" fmla="*/ 48 w 57"/>
                <a:gd name="T37" fmla="*/ 45 h 63"/>
                <a:gd name="T38" fmla="*/ 51 w 57"/>
                <a:gd name="T39" fmla="*/ 44 h 63"/>
                <a:gd name="T40" fmla="*/ 53 w 57"/>
                <a:gd name="T41" fmla="*/ 41 h 63"/>
                <a:gd name="T42" fmla="*/ 55 w 57"/>
                <a:gd name="T43" fmla="*/ 39 h 63"/>
                <a:gd name="T44" fmla="*/ 55 w 57"/>
                <a:gd name="T45" fmla="*/ 36 h 63"/>
                <a:gd name="T46" fmla="*/ 56 w 57"/>
                <a:gd name="T47" fmla="*/ 34 h 63"/>
                <a:gd name="T48" fmla="*/ 54 w 57"/>
                <a:gd name="T49" fmla="*/ 26 h 63"/>
                <a:gd name="T50" fmla="*/ 55 w 57"/>
                <a:gd name="T51" fmla="*/ 23 h 63"/>
                <a:gd name="T52" fmla="*/ 57 w 57"/>
                <a:gd name="T53" fmla="*/ 22 h 63"/>
                <a:gd name="T54" fmla="*/ 46 w 57"/>
                <a:gd name="T55" fmla="*/ 3 h 63"/>
                <a:gd name="T56" fmla="*/ 42 w 57"/>
                <a:gd name="T57" fmla="*/ 6 h 63"/>
                <a:gd name="T58" fmla="*/ 37 w 57"/>
                <a:gd name="T59" fmla="*/ 10 h 63"/>
                <a:gd name="T60" fmla="*/ 34 w 57"/>
                <a:gd name="T61" fmla="*/ 10 h 63"/>
                <a:gd name="T62" fmla="*/ 30 w 57"/>
                <a:gd name="T63" fmla="*/ 13 h 63"/>
                <a:gd name="T64" fmla="*/ 27 w 57"/>
                <a:gd name="T65" fmla="*/ 12 h 63"/>
                <a:gd name="T66" fmla="*/ 25 w 57"/>
                <a:gd name="T67" fmla="*/ 12 h 63"/>
                <a:gd name="T68" fmla="*/ 25 w 57"/>
                <a:gd name="T69" fmla="*/ 11 h 63"/>
                <a:gd name="T70" fmla="*/ 19 w 57"/>
                <a:gd name="T71" fmla="*/ 9 h 63"/>
                <a:gd name="T72" fmla="*/ 17 w 57"/>
                <a:gd name="T73" fmla="*/ 10 h 63"/>
                <a:gd name="T74" fmla="*/ 0 w 57"/>
                <a:gd name="T75" fmla="*/ 11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6" name="Freeform 9"/>
            <p:cNvSpPr>
              <a:spLocks/>
            </p:cNvSpPr>
            <p:nvPr/>
          </p:nvSpPr>
          <p:spPr bwMode="auto">
            <a:xfrm>
              <a:off x="3962" y="2716"/>
              <a:ext cx="632" cy="453"/>
            </a:xfrm>
            <a:custGeom>
              <a:avLst/>
              <a:gdLst>
                <a:gd name="T0" fmla="*/ 0 w 123"/>
                <a:gd name="T1" fmla="*/ 8 h 93"/>
                <a:gd name="T2" fmla="*/ 0 w 123"/>
                <a:gd name="T3" fmla="*/ 10 h 93"/>
                <a:gd name="T4" fmla="*/ 2 w 123"/>
                <a:gd name="T5" fmla="*/ 12 h 93"/>
                <a:gd name="T6" fmla="*/ 3 w 123"/>
                <a:gd name="T7" fmla="*/ 15 h 93"/>
                <a:gd name="T8" fmla="*/ 4 w 123"/>
                <a:gd name="T9" fmla="*/ 17 h 93"/>
                <a:gd name="T10" fmla="*/ 3 w 123"/>
                <a:gd name="T11" fmla="*/ 19 h 93"/>
                <a:gd name="T12" fmla="*/ 7 w 123"/>
                <a:gd name="T13" fmla="*/ 18 h 93"/>
                <a:gd name="T14" fmla="*/ 9 w 123"/>
                <a:gd name="T15" fmla="*/ 15 h 93"/>
                <a:gd name="T16" fmla="*/ 10 w 123"/>
                <a:gd name="T17" fmla="*/ 15 h 93"/>
                <a:gd name="T18" fmla="*/ 9 w 123"/>
                <a:gd name="T19" fmla="*/ 17 h 93"/>
                <a:gd name="T20" fmla="*/ 19 w 123"/>
                <a:gd name="T21" fmla="*/ 14 h 93"/>
                <a:gd name="T22" fmla="*/ 19 w 123"/>
                <a:gd name="T23" fmla="*/ 16 h 93"/>
                <a:gd name="T24" fmla="*/ 25 w 123"/>
                <a:gd name="T25" fmla="*/ 17 h 93"/>
                <a:gd name="T26" fmla="*/ 29 w 123"/>
                <a:gd name="T27" fmla="*/ 18 h 93"/>
                <a:gd name="T28" fmla="*/ 31 w 123"/>
                <a:gd name="T29" fmla="*/ 19 h 93"/>
                <a:gd name="T30" fmla="*/ 31 w 123"/>
                <a:gd name="T31" fmla="*/ 20 h 93"/>
                <a:gd name="T32" fmla="*/ 36 w 123"/>
                <a:gd name="T33" fmla="*/ 24 h 93"/>
                <a:gd name="T34" fmla="*/ 35 w 123"/>
                <a:gd name="T35" fmla="*/ 25 h 93"/>
                <a:gd name="T36" fmla="*/ 34 w 123"/>
                <a:gd name="T37" fmla="*/ 26 h 93"/>
                <a:gd name="T38" fmla="*/ 41 w 123"/>
                <a:gd name="T39" fmla="*/ 24 h 93"/>
                <a:gd name="T40" fmla="*/ 50 w 123"/>
                <a:gd name="T41" fmla="*/ 21 h 93"/>
                <a:gd name="T42" fmla="*/ 50 w 123"/>
                <a:gd name="T43" fmla="*/ 18 h 93"/>
                <a:gd name="T44" fmla="*/ 61 w 123"/>
                <a:gd name="T45" fmla="*/ 21 h 93"/>
                <a:gd name="T46" fmla="*/ 69 w 123"/>
                <a:gd name="T47" fmla="*/ 28 h 93"/>
                <a:gd name="T48" fmla="*/ 74 w 123"/>
                <a:gd name="T49" fmla="*/ 30 h 93"/>
                <a:gd name="T50" fmla="*/ 77 w 123"/>
                <a:gd name="T51" fmla="*/ 36 h 93"/>
                <a:gd name="T52" fmla="*/ 76 w 123"/>
                <a:gd name="T53" fmla="*/ 48 h 93"/>
                <a:gd name="T54" fmla="*/ 80 w 123"/>
                <a:gd name="T55" fmla="*/ 54 h 93"/>
                <a:gd name="T56" fmla="*/ 79 w 123"/>
                <a:gd name="T57" fmla="*/ 50 h 93"/>
                <a:gd name="T58" fmla="*/ 82 w 123"/>
                <a:gd name="T59" fmla="*/ 51 h 93"/>
                <a:gd name="T60" fmla="*/ 83 w 123"/>
                <a:gd name="T61" fmla="*/ 50 h 93"/>
                <a:gd name="T62" fmla="*/ 83 w 123"/>
                <a:gd name="T63" fmla="*/ 53 h 93"/>
                <a:gd name="T64" fmla="*/ 80 w 123"/>
                <a:gd name="T65" fmla="*/ 57 h 93"/>
                <a:gd name="T66" fmla="*/ 83 w 123"/>
                <a:gd name="T67" fmla="*/ 61 h 93"/>
                <a:gd name="T68" fmla="*/ 89 w 123"/>
                <a:gd name="T69" fmla="*/ 68 h 93"/>
                <a:gd name="T70" fmla="*/ 91 w 123"/>
                <a:gd name="T71" fmla="*/ 69 h 93"/>
                <a:gd name="T72" fmla="*/ 94 w 123"/>
                <a:gd name="T73" fmla="*/ 74 h 93"/>
                <a:gd name="T74" fmla="*/ 99 w 123"/>
                <a:gd name="T75" fmla="*/ 82 h 93"/>
                <a:gd name="T76" fmla="*/ 108 w 123"/>
                <a:gd name="T77" fmla="*/ 88 h 93"/>
                <a:gd name="T78" fmla="*/ 111 w 123"/>
                <a:gd name="T79" fmla="*/ 90 h 93"/>
                <a:gd name="T80" fmla="*/ 110 w 123"/>
                <a:gd name="T81" fmla="*/ 91 h 93"/>
                <a:gd name="T82" fmla="*/ 109 w 123"/>
                <a:gd name="T83" fmla="*/ 92 h 93"/>
                <a:gd name="T84" fmla="*/ 113 w 123"/>
                <a:gd name="T85" fmla="*/ 92 h 93"/>
                <a:gd name="T86" fmla="*/ 121 w 123"/>
                <a:gd name="T87" fmla="*/ 88 h 93"/>
                <a:gd name="T88" fmla="*/ 121 w 123"/>
                <a:gd name="T89" fmla="*/ 82 h 93"/>
                <a:gd name="T90" fmla="*/ 122 w 123"/>
                <a:gd name="T91" fmla="*/ 74 h 93"/>
                <a:gd name="T92" fmla="*/ 121 w 123"/>
                <a:gd name="T93" fmla="*/ 61 h 93"/>
                <a:gd name="T94" fmla="*/ 113 w 123"/>
                <a:gd name="T95" fmla="*/ 48 h 93"/>
                <a:gd name="T96" fmla="*/ 110 w 123"/>
                <a:gd name="T97" fmla="*/ 43 h 93"/>
                <a:gd name="T98" fmla="*/ 110 w 123"/>
                <a:gd name="T99" fmla="*/ 38 h 93"/>
                <a:gd name="T100" fmla="*/ 103 w 123"/>
                <a:gd name="T101" fmla="*/ 29 h 93"/>
                <a:gd name="T102" fmla="*/ 99 w 123"/>
                <a:gd name="T103" fmla="*/ 24 h 93"/>
                <a:gd name="T104" fmla="*/ 92 w 123"/>
                <a:gd name="T105" fmla="*/ 8 h 93"/>
                <a:gd name="T106" fmla="*/ 90 w 123"/>
                <a:gd name="T107" fmla="*/ 6 h 93"/>
                <a:gd name="T108" fmla="*/ 88 w 123"/>
                <a:gd name="T109" fmla="*/ 1 h 93"/>
                <a:gd name="T110" fmla="*/ 82 w 123"/>
                <a:gd name="T111" fmla="*/ 1 h 93"/>
                <a:gd name="T112" fmla="*/ 82 w 123"/>
                <a:gd name="T113" fmla="*/ 7 h 93"/>
                <a:gd name="T114" fmla="*/ 80 w 123"/>
                <a:gd name="T115" fmla="*/ 8 h 93"/>
                <a:gd name="T116" fmla="*/ 39 w 123"/>
                <a:gd name="T117" fmla="*/ 7 h 93"/>
                <a:gd name="T118" fmla="*/ 38 w 123"/>
                <a:gd name="T119" fmla="*/ 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7" name="Freeform 10"/>
            <p:cNvSpPr>
              <a:spLocks/>
            </p:cNvSpPr>
            <p:nvPr/>
          </p:nvSpPr>
          <p:spPr bwMode="auto">
            <a:xfrm>
              <a:off x="1492" y="1614"/>
              <a:ext cx="553" cy="897"/>
            </a:xfrm>
            <a:custGeom>
              <a:avLst/>
              <a:gdLst>
                <a:gd name="T0" fmla="*/ 61 w 108"/>
                <a:gd name="T1" fmla="*/ 179 h 184"/>
                <a:gd name="T2" fmla="*/ 61 w 108"/>
                <a:gd name="T3" fmla="*/ 177 h 184"/>
                <a:gd name="T4" fmla="*/ 60 w 108"/>
                <a:gd name="T5" fmla="*/ 175 h 184"/>
                <a:gd name="T6" fmla="*/ 57 w 108"/>
                <a:gd name="T7" fmla="*/ 163 h 184"/>
                <a:gd name="T8" fmla="*/ 50 w 108"/>
                <a:gd name="T9" fmla="*/ 156 h 184"/>
                <a:gd name="T10" fmla="*/ 48 w 108"/>
                <a:gd name="T11" fmla="*/ 153 h 184"/>
                <a:gd name="T12" fmla="*/ 46 w 108"/>
                <a:gd name="T13" fmla="*/ 150 h 184"/>
                <a:gd name="T14" fmla="*/ 39 w 108"/>
                <a:gd name="T15" fmla="*/ 147 h 184"/>
                <a:gd name="T16" fmla="*/ 33 w 108"/>
                <a:gd name="T17" fmla="*/ 141 h 184"/>
                <a:gd name="T18" fmla="*/ 22 w 108"/>
                <a:gd name="T19" fmla="*/ 136 h 184"/>
                <a:gd name="T20" fmla="*/ 22 w 108"/>
                <a:gd name="T21" fmla="*/ 132 h 184"/>
                <a:gd name="T22" fmla="*/ 23 w 108"/>
                <a:gd name="T23" fmla="*/ 127 h 184"/>
                <a:gd name="T24" fmla="*/ 21 w 108"/>
                <a:gd name="T25" fmla="*/ 122 h 184"/>
                <a:gd name="T26" fmla="*/ 22 w 108"/>
                <a:gd name="T27" fmla="*/ 120 h 184"/>
                <a:gd name="T28" fmla="*/ 16 w 108"/>
                <a:gd name="T29" fmla="*/ 109 h 184"/>
                <a:gd name="T30" fmla="*/ 12 w 108"/>
                <a:gd name="T31" fmla="*/ 102 h 184"/>
                <a:gd name="T32" fmla="*/ 14 w 108"/>
                <a:gd name="T33" fmla="*/ 96 h 184"/>
                <a:gd name="T34" fmla="*/ 14 w 108"/>
                <a:gd name="T35" fmla="*/ 91 h 184"/>
                <a:gd name="T36" fmla="*/ 9 w 108"/>
                <a:gd name="T37" fmla="*/ 86 h 184"/>
                <a:gd name="T38" fmla="*/ 9 w 108"/>
                <a:gd name="T39" fmla="*/ 78 h 184"/>
                <a:gd name="T40" fmla="*/ 11 w 108"/>
                <a:gd name="T41" fmla="*/ 75 h 184"/>
                <a:gd name="T42" fmla="*/ 12 w 108"/>
                <a:gd name="T43" fmla="*/ 79 h 184"/>
                <a:gd name="T44" fmla="*/ 15 w 108"/>
                <a:gd name="T45" fmla="*/ 78 h 184"/>
                <a:gd name="T46" fmla="*/ 14 w 108"/>
                <a:gd name="T47" fmla="*/ 71 h 184"/>
                <a:gd name="T48" fmla="*/ 12 w 108"/>
                <a:gd name="T49" fmla="*/ 73 h 184"/>
                <a:gd name="T50" fmla="*/ 7 w 108"/>
                <a:gd name="T51" fmla="*/ 70 h 184"/>
                <a:gd name="T52" fmla="*/ 6 w 108"/>
                <a:gd name="T53" fmla="*/ 61 h 184"/>
                <a:gd name="T54" fmla="*/ 1 w 108"/>
                <a:gd name="T55" fmla="*/ 51 h 184"/>
                <a:gd name="T56" fmla="*/ 1 w 108"/>
                <a:gd name="T57" fmla="*/ 46 h 184"/>
                <a:gd name="T58" fmla="*/ 4 w 108"/>
                <a:gd name="T59" fmla="*/ 40 h 184"/>
                <a:gd name="T60" fmla="*/ 2 w 108"/>
                <a:gd name="T61" fmla="*/ 32 h 184"/>
                <a:gd name="T62" fmla="*/ 0 w 108"/>
                <a:gd name="T63" fmla="*/ 28 h 184"/>
                <a:gd name="T64" fmla="*/ 0 w 108"/>
                <a:gd name="T65" fmla="*/ 24 h 184"/>
                <a:gd name="T66" fmla="*/ 6 w 108"/>
                <a:gd name="T67" fmla="*/ 15 h 184"/>
                <a:gd name="T68" fmla="*/ 9 w 108"/>
                <a:gd name="T69" fmla="*/ 10 h 184"/>
                <a:gd name="T70" fmla="*/ 9 w 108"/>
                <a:gd name="T71" fmla="*/ 1 h 184"/>
                <a:gd name="T72" fmla="*/ 48 w 108"/>
                <a:gd name="T73" fmla="*/ 64 h 184"/>
                <a:gd name="T74" fmla="*/ 104 w 108"/>
                <a:gd name="T75" fmla="*/ 149 h 184"/>
                <a:gd name="T76" fmla="*/ 105 w 108"/>
                <a:gd name="T77" fmla="*/ 153 h 184"/>
                <a:gd name="T78" fmla="*/ 106 w 108"/>
                <a:gd name="T79" fmla="*/ 157 h 184"/>
                <a:gd name="T80" fmla="*/ 107 w 108"/>
                <a:gd name="T81" fmla="*/ 160 h 184"/>
                <a:gd name="T82" fmla="*/ 103 w 108"/>
                <a:gd name="T83" fmla="*/ 162 h 184"/>
                <a:gd name="T84" fmla="*/ 98 w 108"/>
                <a:gd name="T85" fmla="*/ 172 h 184"/>
                <a:gd name="T86" fmla="*/ 97 w 108"/>
                <a:gd name="T87" fmla="*/ 174 h 184"/>
                <a:gd name="T88" fmla="*/ 96 w 108"/>
                <a:gd name="T89" fmla="*/ 178 h 184"/>
                <a:gd name="T90" fmla="*/ 98 w 108"/>
                <a:gd name="T91" fmla="*/ 181 h 184"/>
                <a:gd name="T92" fmla="*/ 96 w 108"/>
                <a:gd name="T93" fmla="*/ 184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8" name="Freeform 11"/>
            <p:cNvSpPr>
              <a:spLocks/>
            </p:cNvSpPr>
            <p:nvPr/>
          </p:nvSpPr>
          <p:spPr bwMode="auto">
            <a:xfrm>
              <a:off x="2357" y="1545"/>
              <a:ext cx="483" cy="381"/>
            </a:xfrm>
            <a:custGeom>
              <a:avLst/>
              <a:gdLst>
                <a:gd name="T0" fmla="*/ 88 w 94"/>
                <a:gd name="T1" fmla="*/ 78 h 78"/>
                <a:gd name="T2" fmla="*/ 91 w 94"/>
                <a:gd name="T3" fmla="*/ 44 h 78"/>
                <a:gd name="T4" fmla="*/ 94 w 94"/>
                <a:gd name="T5" fmla="*/ 10 h 78"/>
                <a:gd name="T6" fmla="*/ 10 w 94"/>
                <a:gd name="T7" fmla="*/ 0 h 78"/>
                <a:gd name="T8" fmla="*/ 9 w 94"/>
                <a:gd name="T9" fmla="*/ 8 h 78"/>
                <a:gd name="T10" fmla="*/ 3 w 94"/>
                <a:gd name="T11" fmla="*/ 50 h 78"/>
                <a:gd name="T12" fmla="*/ 2 w 94"/>
                <a:gd name="T13" fmla="*/ 50 h 78"/>
                <a:gd name="T14" fmla="*/ 0 w 94"/>
                <a:gd name="T15" fmla="*/ 67 h 78"/>
                <a:gd name="T16" fmla="*/ 25 w 94"/>
                <a:gd name="T17" fmla="*/ 71 h 78"/>
                <a:gd name="T18" fmla="*/ 88 w 94"/>
                <a:gd name="T19" fmla="*/ 78 h 78"/>
                <a:gd name="T20" fmla="*/ 88 w 94"/>
                <a:gd name="T21" fmla="*/ 78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9" name="Freeform 12"/>
            <p:cNvSpPr>
              <a:spLocks/>
            </p:cNvSpPr>
            <p:nvPr/>
          </p:nvSpPr>
          <p:spPr bwMode="auto">
            <a:xfrm>
              <a:off x="2435" y="1892"/>
              <a:ext cx="507" cy="375"/>
            </a:xfrm>
            <a:custGeom>
              <a:avLst/>
              <a:gdLst>
                <a:gd name="T0" fmla="*/ 0 w 99"/>
                <a:gd name="T1" fmla="*/ 67 h 77"/>
                <a:gd name="T2" fmla="*/ 10 w 99"/>
                <a:gd name="T3" fmla="*/ 0 h 77"/>
                <a:gd name="T4" fmla="*/ 73 w 99"/>
                <a:gd name="T5" fmla="*/ 7 h 77"/>
                <a:gd name="T6" fmla="*/ 99 w 99"/>
                <a:gd name="T7" fmla="*/ 9 h 77"/>
                <a:gd name="T8" fmla="*/ 98 w 99"/>
                <a:gd name="T9" fmla="*/ 26 h 77"/>
                <a:gd name="T10" fmla="*/ 95 w 99"/>
                <a:gd name="T11" fmla="*/ 77 h 77"/>
                <a:gd name="T12" fmla="*/ 82 w 99"/>
                <a:gd name="T13" fmla="*/ 76 h 77"/>
                <a:gd name="T14" fmla="*/ 0 w 99"/>
                <a:gd name="T15" fmla="*/ 67 h 77"/>
                <a:gd name="T16" fmla="*/ 0 w 99"/>
                <a:gd name="T17" fmla="*/ 6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0" name="Freeform 13"/>
            <p:cNvSpPr>
              <a:spLocks/>
            </p:cNvSpPr>
            <p:nvPr/>
          </p:nvSpPr>
          <p:spPr bwMode="auto">
            <a:xfrm>
              <a:off x="2368" y="2218"/>
              <a:ext cx="486" cy="478"/>
            </a:xfrm>
            <a:custGeom>
              <a:avLst/>
              <a:gdLst>
                <a:gd name="T0" fmla="*/ 13 w 95"/>
                <a:gd name="T1" fmla="*/ 0 h 98"/>
                <a:gd name="T2" fmla="*/ 0 w 95"/>
                <a:gd name="T3" fmla="*/ 96 h 98"/>
                <a:gd name="T4" fmla="*/ 0 w 95"/>
                <a:gd name="T5" fmla="*/ 96 h 98"/>
                <a:gd name="T6" fmla="*/ 12 w 95"/>
                <a:gd name="T7" fmla="*/ 98 h 98"/>
                <a:gd name="T8" fmla="*/ 13 w 95"/>
                <a:gd name="T9" fmla="*/ 90 h 98"/>
                <a:gd name="T10" fmla="*/ 37 w 95"/>
                <a:gd name="T11" fmla="*/ 93 h 98"/>
                <a:gd name="T12" fmla="*/ 37 w 95"/>
                <a:gd name="T13" fmla="*/ 93 h 98"/>
                <a:gd name="T14" fmla="*/ 36 w 95"/>
                <a:gd name="T15" fmla="*/ 92 h 98"/>
                <a:gd name="T16" fmla="*/ 37 w 95"/>
                <a:gd name="T17" fmla="*/ 91 h 98"/>
                <a:gd name="T18" fmla="*/ 36 w 95"/>
                <a:gd name="T19" fmla="*/ 90 h 98"/>
                <a:gd name="T20" fmla="*/ 36 w 95"/>
                <a:gd name="T21" fmla="*/ 90 h 98"/>
                <a:gd name="T22" fmla="*/ 36 w 95"/>
                <a:gd name="T23" fmla="*/ 90 h 98"/>
                <a:gd name="T24" fmla="*/ 87 w 95"/>
                <a:gd name="T25" fmla="*/ 94 h 98"/>
                <a:gd name="T26" fmla="*/ 93 w 95"/>
                <a:gd name="T27" fmla="*/ 18 h 98"/>
                <a:gd name="T28" fmla="*/ 94 w 95"/>
                <a:gd name="T29" fmla="*/ 18 h 98"/>
                <a:gd name="T30" fmla="*/ 95 w 95"/>
                <a:gd name="T31" fmla="*/ 9 h 98"/>
                <a:gd name="T32" fmla="*/ 13 w 95"/>
                <a:gd name="T33" fmla="*/ 0 h 98"/>
                <a:gd name="T34" fmla="*/ 13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1" name="Freeform 14"/>
            <p:cNvSpPr>
              <a:spLocks/>
            </p:cNvSpPr>
            <p:nvPr/>
          </p:nvSpPr>
          <p:spPr bwMode="auto">
            <a:xfrm>
              <a:off x="2553" y="2306"/>
              <a:ext cx="968" cy="898"/>
            </a:xfrm>
            <a:custGeom>
              <a:avLst/>
              <a:gdLst>
                <a:gd name="T0" fmla="*/ 171 w 189"/>
                <a:gd name="T1" fmla="*/ 50 h 184"/>
                <a:gd name="T2" fmla="*/ 159 w 189"/>
                <a:gd name="T3" fmla="*/ 47 h 184"/>
                <a:gd name="T4" fmla="*/ 151 w 189"/>
                <a:gd name="T5" fmla="*/ 49 h 184"/>
                <a:gd name="T6" fmla="*/ 145 w 189"/>
                <a:gd name="T7" fmla="*/ 49 h 184"/>
                <a:gd name="T8" fmla="*/ 143 w 189"/>
                <a:gd name="T9" fmla="*/ 49 h 184"/>
                <a:gd name="T10" fmla="*/ 140 w 189"/>
                <a:gd name="T11" fmla="*/ 47 h 184"/>
                <a:gd name="T12" fmla="*/ 137 w 189"/>
                <a:gd name="T13" fmla="*/ 51 h 184"/>
                <a:gd name="T14" fmla="*/ 135 w 189"/>
                <a:gd name="T15" fmla="*/ 48 h 184"/>
                <a:gd name="T16" fmla="*/ 129 w 189"/>
                <a:gd name="T17" fmla="*/ 47 h 184"/>
                <a:gd name="T18" fmla="*/ 125 w 189"/>
                <a:gd name="T19" fmla="*/ 46 h 184"/>
                <a:gd name="T20" fmla="*/ 119 w 189"/>
                <a:gd name="T21" fmla="*/ 44 h 184"/>
                <a:gd name="T22" fmla="*/ 115 w 189"/>
                <a:gd name="T23" fmla="*/ 43 h 184"/>
                <a:gd name="T24" fmla="*/ 109 w 189"/>
                <a:gd name="T25" fmla="*/ 41 h 184"/>
                <a:gd name="T26" fmla="*/ 106 w 189"/>
                <a:gd name="T27" fmla="*/ 38 h 184"/>
                <a:gd name="T28" fmla="*/ 100 w 189"/>
                <a:gd name="T29" fmla="*/ 36 h 184"/>
                <a:gd name="T30" fmla="*/ 58 w 189"/>
                <a:gd name="T31" fmla="*/ 0 h 184"/>
                <a:gd name="T32" fmla="*/ 0 w 189"/>
                <a:gd name="T33" fmla="*/ 72 h 184"/>
                <a:gd name="T34" fmla="*/ 1 w 189"/>
                <a:gd name="T35" fmla="*/ 75 h 184"/>
                <a:gd name="T36" fmla="*/ 5 w 189"/>
                <a:gd name="T37" fmla="*/ 81 h 184"/>
                <a:gd name="T38" fmla="*/ 23 w 189"/>
                <a:gd name="T39" fmla="*/ 99 h 184"/>
                <a:gd name="T40" fmla="*/ 25 w 189"/>
                <a:gd name="T41" fmla="*/ 104 h 184"/>
                <a:gd name="T42" fmla="*/ 38 w 189"/>
                <a:gd name="T43" fmla="*/ 123 h 184"/>
                <a:gd name="T44" fmla="*/ 49 w 189"/>
                <a:gd name="T45" fmla="*/ 125 h 184"/>
                <a:gd name="T46" fmla="*/ 56 w 189"/>
                <a:gd name="T47" fmla="*/ 114 h 184"/>
                <a:gd name="T48" fmla="*/ 60 w 189"/>
                <a:gd name="T49" fmla="*/ 113 h 184"/>
                <a:gd name="T50" fmla="*/ 67 w 189"/>
                <a:gd name="T51" fmla="*/ 115 h 184"/>
                <a:gd name="T52" fmla="*/ 75 w 189"/>
                <a:gd name="T53" fmla="*/ 119 h 184"/>
                <a:gd name="T54" fmla="*/ 77 w 189"/>
                <a:gd name="T55" fmla="*/ 121 h 184"/>
                <a:gd name="T56" fmla="*/ 83 w 189"/>
                <a:gd name="T57" fmla="*/ 129 h 184"/>
                <a:gd name="T58" fmla="*/ 94 w 189"/>
                <a:gd name="T59" fmla="*/ 149 h 184"/>
                <a:gd name="T60" fmla="*/ 100 w 189"/>
                <a:gd name="T61" fmla="*/ 155 h 184"/>
                <a:gd name="T62" fmla="*/ 102 w 189"/>
                <a:gd name="T63" fmla="*/ 165 h 184"/>
                <a:gd name="T64" fmla="*/ 111 w 189"/>
                <a:gd name="T65" fmla="*/ 176 h 184"/>
                <a:gd name="T66" fmla="*/ 126 w 189"/>
                <a:gd name="T67" fmla="*/ 181 h 184"/>
                <a:gd name="T68" fmla="*/ 135 w 189"/>
                <a:gd name="T69" fmla="*/ 182 h 184"/>
                <a:gd name="T70" fmla="*/ 134 w 189"/>
                <a:gd name="T71" fmla="*/ 180 h 184"/>
                <a:gd name="T72" fmla="*/ 131 w 189"/>
                <a:gd name="T73" fmla="*/ 162 h 184"/>
                <a:gd name="T74" fmla="*/ 130 w 189"/>
                <a:gd name="T75" fmla="*/ 160 h 184"/>
                <a:gd name="T76" fmla="*/ 133 w 189"/>
                <a:gd name="T77" fmla="*/ 153 h 184"/>
                <a:gd name="T78" fmla="*/ 134 w 189"/>
                <a:gd name="T79" fmla="*/ 151 h 184"/>
                <a:gd name="T80" fmla="*/ 137 w 189"/>
                <a:gd name="T81" fmla="*/ 145 h 184"/>
                <a:gd name="T82" fmla="*/ 139 w 189"/>
                <a:gd name="T83" fmla="*/ 145 h 184"/>
                <a:gd name="T84" fmla="*/ 141 w 189"/>
                <a:gd name="T85" fmla="*/ 142 h 184"/>
                <a:gd name="T86" fmla="*/ 143 w 189"/>
                <a:gd name="T87" fmla="*/ 142 h 184"/>
                <a:gd name="T88" fmla="*/ 147 w 189"/>
                <a:gd name="T89" fmla="*/ 140 h 184"/>
                <a:gd name="T90" fmla="*/ 149 w 189"/>
                <a:gd name="T91" fmla="*/ 136 h 184"/>
                <a:gd name="T92" fmla="*/ 150 w 189"/>
                <a:gd name="T93" fmla="*/ 138 h 184"/>
                <a:gd name="T94" fmla="*/ 165 w 189"/>
                <a:gd name="T95" fmla="*/ 130 h 184"/>
                <a:gd name="T96" fmla="*/ 168 w 189"/>
                <a:gd name="T97" fmla="*/ 121 h 184"/>
                <a:gd name="T98" fmla="*/ 171 w 189"/>
                <a:gd name="T99" fmla="*/ 120 h 184"/>
                <a:gd name="T100" fmla="*/ 181 w 189"/>
                <a:gd name="T101" fmla="*/ 119 h 184"/>
                <a:gd name="T102" fmla="*/ 184 w 189"/>
                <a:gd name="T103" fmla="*/ 117 h 184"/>
                <a:gd name="T104" fmla="*/ 185 w 189"/>
                <a:gd name="T105" fmla="*/ 114 h 184"/>
                <a:gd name="T106" fmla="*/ 186 w 189"/>
                <a:gd name="T107" fmla="*/ 106 h 184"/>
                <a:gd name="T108" fmla="*/ 188 w 189"/>
                <a:gd name="T109" fmla="*/ 101 h 184"/>
                <a:gd name="T110" fmla="*/ 187 w 189"/>
                <a:gd name="T111" fmla="*/ 91 h 184"/>
                <a:gd name="T112" fmla="*/ 185 w 189"/>
                <a:gd name="T113" fmla="*/ 88 h 184"/>
                <a:gd name="T114" fmla="*/ 184 w 189"/>
                <a:gd name="T115" fmla="*/ 82 h 184"/>
                <a:gd name="T116" fmla="*/ 180 w 189"/>
                <a:gd name="T117" fmla="*/ 53 h 184"/>
                <a:gd name="T118" fmla="*/ 174 w 189"/>
                <a:gd name="T119" fmla="*/ 51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2" name="Freeform 15"/>
            <p:cNvSpPr>
              <a:spLocks/>
            </p:cNvSpPr>
            <p:nvPr/>
          </p:nvSpPr>
          <p:spPr bwMode="auto">
            <a:xfrm>
              <a:off x="4373" y="1453"/>
              <a:ext cx="522" cy="380"/>
            </a:xfrm>
            <a:custGeom>
              <a:avLst/>
              <a:gdLst>
                <a:gd name="T0" fmla="*/ 78 w 102"/>
                <a:gd name="T1" fmla="*/ 70 h 78"/>
                <a:gd name="T2" fmla="*/ 76 w 102"/>
                <a:gd name="T3" fmla="*/ 73 h 78"/>
                <a:gd name="T4" fmla="*/ 75 w 102"/>
                <a:gd name="T5" fmla="*/ 75 h 78"/>
                <a:gd name="T6" fmla="*/ 75 w 102"/>
                <a:gd name="T7" fmla="*/ 78 h 78"/>
                <a:gd name="T8" fmla="*/ 77 w 102"/>
                <a:gd name="T9" fmla="*/ 76 h 78"/>
                <a:gd name="T10" fmla="*/ 81 w 102"/>
                <a:gd name="T11" fmla="*/ 75 h 78"/>
                <a:gd name="T12" fmla="*/ 87 w 102"/>
                <a:gd name="T13" fmla="*/ 73 h 78"/>
                <a:gd name="T14" fmla="*/ 96 w 102"/>
                <a:gd name="T15" fmla="*/ 66 h 78"/>
                <a:gd name="T16" fmla="*/ 99 w 102"/>
                <a:gd name="T17" fmla="*/ 64 h 78"/>
                <a:gd name="T18" fmla="*/ 102 w 102"/>
                <a:gd name="T19" fmla="*/ 61 h 78"/>
                <a:gd name="T20" fmla="*/ 100 w 102"/>
                <a:gd name="T21" fmla="*/ 62 h 78"/>
                <a:gd name="T22" fmla="*/ 97 w 102"/>
                <a:gd name="T23" fmla="*/ 64 h 78"/>
                <a:gd name="T24" fmla="*/ 94 w 102"/>
                <a:gd name="T25" fmla="*/ 65 h 78"/>
                <a:gd name="T26" fmla="*/ 97 w 102"/>
                <a:gd name="T27" fmla="*/ 61 h 78"/>
                <a:gd name="T28" fmla="*/ 95 w 102"/>
                <a:gd name="T29" fmla="*/ 62 h 78"/>
                <a:gd name="T30" fmla="*/ 86 w 102"/>
                <a:gd name="T31" fmla="*/ 67 h 78"/>
                <a:gd name="T32" fmla="*/ 80 w 102"/>
                <a:gd name="T33" fmla="*/ 72 h 78"/>
                <a:gd name="T34" fmla="*/ 79 w 102"/>
                <a:gd name="T35" fmla="*/ 68 h 78"/>
                <a:gd name="T36" fmla="*/ 81 w 102"/>
                <a:gd name="T37" fmla="*/ 64 h 78"/>
                <a:gd name="T38" fmla="*/ 79 w 102"/>
                <a:gd name="T39" fmla="*/ 49 h 78"/>
                <a:gd name="T40" fmla="*/ 77 w 102"/>
                <a:gd name="T41" fmla="*/ 34 h 78"/>
                <a:gd name="T42" fmla="*/ 75 w 102"/>
                <a:gd name="T43" fmla="*/ 25 h 78"/>
                <a:gd name="T44" fmla="*/ 74 w 102"/>
                <a:gd name="T45" fmla="*/ 24 h 78"/>
                <a:gd name="T46" fmla="*/ 73 w 102"/>
                <a:gd name="T47" fmla="*/ 21 h 78"/>
                <a:gd name="T48" fmla="*/ 72 w 102"/>
                <a:gd name="T49" fmla="*/ 12 h 78"/>
                <a:gd name="T50" fmla="*/ 69 w 102"/>
                <a:gd name="T51" fmla="*/ 3 h 78"/>
                <a:gd name="T52" fmla="*/ 68 w 102"/>
                <a:gd name="T53" fmla="*/ 0 h 78"/>
                <a:gd name="T54" fmla="*/ 51 w 102"/>
                <a:gd name="T55" fmla="*/ 4 h 78"/>
                <a:gd name="T56" fmla="*/ 42 w 102"/>
                <a:gd name="T57" fmla="*/ 14 h 78"/>
                <a:gd name="T58" fmla="*/ 41 w 102"/>
                <a:gd name="T59" fmla="*/ 18 h 78"/>
                <a:gd name="T60" fmla="*/ 36 w 102"/>
                <a:gd name="T61" fmla="*/ 23 h 78"/>
                <a:gd name="T62" fmla="*/ 38 w 102"/>
                <a:gd name="T63" fmla="*/ 25 h 78"/>
                <a:gd name="T64" fmla="*/ 38 w 102"/>
                <a:gd name="T65" fmla="*/ 27 h 78"/>
                <a:gd name="T66" fmla="*/ 39 w 102"/>
                <a:gd name="T67" fmla="*/ 32 h 78"/>
                <a:gd name="T68" fmla="*/ 30 w 102"/>
                <a:gd name="T69" fmla="*/ 39 h 78"/>
                <a:gd name="T70" fmla="*/ 19 w 102"/>
                <a:gd name="T71" fmla="*/ 39 h 78"/>
                <a:gd name="T72" fmla="*/ 9 w 102"/>
                <a:gd name="T73" fmla="*/ 42 h 78"/>
                <a:gd name="T74" fmla="*/ 6 w 102"/>
                <a:gd name="T75" fmla="*/ 46 h 78"/>
                <a:gd name="T76" fmla="*/ 9 w 102"/>
                <a:gd name="T77" fmla="*/ 52 h 78"/>
                <a:gd name="T78" fmla="*/ 2 w 102"/>
                <a:gd name="T79" fmla="*/ 60 h 78"/>
                <a:gd name="T80" fmla="*/ 56 w 102"/>
                <a:gd name="T81" fmla="*/ 55 h 78"/>
                <a:gd name="T82" fmla="*/ 57 w 102"/>
                <a:gd name="T83" fmla="*/ 57 h 78"/>
                <a:gd name="T84" fmla="*/ 59 w 102"/>
                <a:gd name="T85" fmla="*/ 58 h 78"/>
                <a:gd name="T86" fmla="*/ 62 w 102"/>
                <a:gd name="T87" fmla="*/ 63 h 78"/>
                <a:gd name="T88" fmla="*/ 66 w 102"/>
                <a:gd name="T89" fmla="*/ 64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3" name="Freeform 16"/>
            <p:cNvSpPr>
              <a:spLocks/>
            </p:cNvSpPr>
            <p:nvPr/>
          </p:nvSpPr>
          <p:spPr bwMode="auto">
            <a:xfrm>
              <a:off x="4721" y="1428"/>
              <a:ext cx="118" cy="205"/>
            </a:xfrm>
            <a:custGeom>
              <a:avLst/>
              <a:gdLst>
                <a:gd name="T0" fmla="*/ 0 w 23"/>
                <a:gd name="T1" fmla="*/ 5 h 42"/>
                <a:gd name="T2" fmla="*/ 1 w 23"/>
                <a:gd name="T3" fmla="*/ 7 h 42"/>
                <a:gd name="T4" fmla="*/ 0 w 23"/>
                <a:gd name="T5" fmla="*/ 8 h 42"/>
                <a:gd name="T6" fmla="*/ 1 w 23"/>
                <a:gd name="T7" fmla="*/ 8 h 42"/>
                <a:gd name="T8" fmla="*/ 1 w 23"/>
                <a:gd name="T9" fmla="*/ 9 h 42"/>
                <a:gd name="T10" fmla="*/ 3 w 23"/>
                <a:gd name="T11" fmla="*/ 14 h 42"/>
                <a:gd name="T12" fmla="*/ 4 w 23"/>
                <a:gd name="T13" fmla="*/ 17 h 42"/>
                <a:gd name="T14" fmla="*/ 3 w 23"/>
                <a:gd name="T15" fmla="*/ 19 h 42"/>
                <a:gd name="T16" fmla="*/ 3 w 23"/>
                <a:gd name="T17" fmla="*/ 21 h 42"/>
                <a:gd name="T18" fmla="*/ 5 w 23"/>
                <a:gd name="T19" fmla="*/ 26 h 42"/>
                <a:gd name="T20" fmla="*/ 5 w 23"/>
                <a:gd name="T21" fmla="*/ 28 h 42"/>
                <a:gd name="T22" fmla="*/ 5 w 23"/>
                <a:gd name="T23" fmla="*/ 29 h 42"/>
                <a:gd name="T24" fmla="*/ 6 w 23"/>
                <a:gd name="T25" fmla="*/ 29 h 42"/>
                <a:gd name="T26" fmla="*/ 5 w 23"/>
                <a:gd name="T27" fmla="*/ 28 h 42"/>
                <a:gd name="T28" fmla="*/ 6 w 23"/>
                <a:gd name="T29" fmla="*/ 28 h 42"/>
                <a:gd name="T30" fmla="*/ 7 w 23"/>
                <a:gd name="T31" fmla="*/ 30 h 42"/>
                <a:gd name="T32" fmla="*/ 8 w 23"/>
                <a:gd name="T33" fmla="*/ 34 h 42"/>
                <a:gd name="T34" fmla="*/ 8 w 23"/>
                <a:gd name="T35" fmla="*/ 37 h 42"/>
                <a:gd name="T36" fmla="*/ 9 w 23"/>
                <a:gd name="T37" fmla="*/ 39 h 42"/>
                <a:gd name="T38" fmla="*/ 10 w 23"/>
                <a:gd name="T39" fmla="*/ 42 h 42"/>
                <a:gd name="T40" fmla="*/ 20 w 23"/>
                <a:gd name="T41" fmla="*/ 40 h 42"/>
                <a:gd name="T42" fmla="*/ 19 w 23"/>
                <a:gd name="T43" fmla="*/ 39 h 42"/>
                <a:gd name="T44" fmla="*/ 18 w 23"/>
                <a:gd name="T45" fmla="*/ 38 h 42"/>
                <a:gd name="T46" fmla="*/ 18 w 23"/>
                <a:gd name="T47" fmla="*/ 37 h 42"/>
                <a:gd name="T48" fmla="*/ 19 w 23"/>
                <a:gd name="T49" fmla="*/ 36 h 42"/>
                <a:gd name="T50" fmla="*/ 18 w 23"/>
                <a:gd name="T51" fmla="*/ 34 h 42"/>
                <a:gd name="T52" fmla="*/ 18 w 23"/>
                <a:gd name="T53" fmla="*/ 27 h 42"/>
                <a:gd name="T54" fmla="*/ 18 w 23"/>
                <a:gd name="T55" fmla="*/ 25 h 42"/>
                <a:gd name="T56" fmla="*/ 19 w 23"/>
                <a:gd name="T57" fmla="*/ 21 h 42"/>
                <a:gd name="T58" fmla="*/ 19 w 23"/>
                <a:gd name="T59" fmla="*/ 19 h 42"/>
                <a:gd name="T60" fmla="*/ 19 w 23"/>
                <a:gd name="T61" fmla="*/ 17 h 42"/>
                <a:gd name="T62" fmla="*/ 19 w 23"/>
                <a:gd name="T63" fmla="*/ 15 h 42"/>
                <a:gd name="T64" fmla="*/ 19 w 23"/>
                <a:gd name="T65" fmla="*/ 14 h 42"/>
                <a:gd name="T66" fmla="*/ 19 w 23"/>
                <a:gd name="T67" fmla="*/ 13 h 42"/>
                <a:gd name="T68" fmla="*/ 22 w 23"/>
                <a:gd name="T69" fmla="*/ 11 h 42"/>
                <a:gd name="T70" fmla="*/ 23 w 23"/>
                <a:gd name="T71" fmla="*/ 7 h 42"/>
                <a:gd name="T72" fmla="*/ 22 w 23"/>
                <a:gd name="T73" fmla="*/ 5 h 42"/>
                <a:gd name="T74" fmla="*/ 22 w 23"/>
                <a:gd name="T75" fmla="*/ 3 h 42"/>
                <a:gd name="T76" fmla="*/ 22 w 23"/>
                <a:gd name="T77" fmla="*/ 3 h 42"/>
                <a:gd name="T78" fmla="*/ 22 w 23"/>
                <a:gd name="T79" fmla="*/ 2 h 42"/>
                <a:gd name="T80" fmla="*/ 21 w 23"/>
                <a:gd name="T81" fmla="*/ 0 h 42"/>
                <a:gd name="T82" fmla="*/ 0 w 23"/>
                <a:gd name="T83" fmla="*/ 5 h 42"/>
                <a:gd name="T84" fmla="*/ 0 w 23"/>
                <a:gd name="T85" fmla="*/ 5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4" name="Freeform 17"/>
            <p:cNvSpPr>
              <a:spLocks/>
            </p:cNvSpPr>
            <p:nvPr/>
          </p:nvSpPr>
          <p:spPr bwMode="auto">
            <a:xfrm>
              <a:off x="2096" y="1760"/>
              <a:ext cx="390" cy="458"/>
            </a:xfrm>
            <a:custGeom>
              <a:avLst/>
              <a:gdLst>
                <a:gd name="T0" fmla="*/ 66 w 76"/>
                <a:gd name="T1" fmla="*/ 94 h 94"/>
                <a:gd name="T2" fmla="*/ 76 w 76"/>
                <a:gd name="T3" fmla="*/ 27 h 94"/>
                <a:gd name="T4" fmla="*/ 51 w 76"/>
                <a:gd name="T5" fmla="*/ 23 h 94"/>
                <a:gd name="T6" fmla="*/ 53 w 76"/>
                <a:gd name="T7" fmla="*/ 6 h 94"/>
                <a:gd name="T8" fmla="*/ 16 w 76"/>
                <a:gd name="T9" fmla="*/ 0 h 94"/>
                <a:gd name="T10" fmla="*/ 0 w 76"/>
                <a:gd name="T11" fmla="*/ 84 h 94"/>
                <a:gd name="T12" fmla="*/ 0 w 76"/>
                <a:gd name="T13" fmla="*/ 84 h 94"/>
                <a:gd name="T14" fmla="*/ 66 w 76"/>
                <a:gd name="T15" fmla="*/ 94 h 94"/>
                <a:gd name="T16" fmla="*/ 66 w 76"/>
                <a:gd name="T17" fmla="*/ 94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5" name="Freeform 18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1 w 90"/>
                <a:gd name="T1" fmla="*/ 40 h 66"/>
                <a:gd name="T2" fmla="*/ 0 w 90"/>
                <a:gd name="T3" fmla="*/ 40 h 66"/>
                <a:gd name="T4" fmla="*/ 1 w 90"/>
                <a:gd name="T5" fmla="*/ 37 h 66"/>
                <a:gd name="T6" fmla="*/ 1 w 90"/>
                <a:gd name="T7" fmla="*/ 35 h 66"/>
                <a:gd name="T8" fmla="*/ 1 w 90"/>
                <a:gd name="T9" fmla="*/ 35 h 66"/>
                <a:gd name="T10" fmla="*/ 2 w 90"/>
                <a:gd name="T11" fmla="*/ 36 h 66"/>
                <a:gd name="T12" fmla="*/ 1 w 90"/>
                <a:gd name="T13" fmla="*/ 37 h 66"/>
                <a:gd name="T14" fmla="*/ 3 w 90"/>
                <a:gd name="T15" fmla="*/ 36 h 66"/>
                <a:gd name="T16" fmla="*/ 3 w 90"/>
                <a:gd name="T17" fmla="*/ 35 h 66"/>
                <a:gd name="T18" fmla="*/ 3 w 90"/>
                <a:gd name="T19" fmla="*/ 33 h 66"/>
                <a:gd name="T20" fmla="*/ 2 w 90"/>
                <a:gd name="T21" fmla="*/ 30 h 66"/>
                <a:gd name="T22" fmla="*/ 3 w 90"/>
                <a:gd name="T23" fmla="*/ 30 h 66"/>
                <a:gd name="T24" fmla="*/ 5 w 90"/>
                <a:gd name="T25" fmla="*/ 29 h 66"/>
                <a:gd name="T26" fmla="*/ 4 w 90"/>
                <a:gd name="T27" fmla="*/ 28 h 66"/>
                <a:gd name="T28" fmla="*/ 3 w 90"/>
                <a:gd name="T29" fmla="*/ 29 h 66"/>
                <a:gd name="T30" fmla="*/ 3 w 90"/>
                <a:gd name="T31" fmla="*/ 25 h 66"/>
                <a:gd name="T32" fmla="*/ 3 w 90"/>
                <a:gd name="T33" fmla="*/ 22 h 66"/>
                <a:gd name="T34" fmla="*/ 3 w 90"/>
                <a:gd name="T35" fmla="*/ 17 h 66"/>
                <a:gd name="T36" fmla="*/ 2 w 90"/>
                <a:gd name="T37" fmla="*/ 11 h 66"/>
                <a:gd name="T38" fmla="*/ 2 w 90"/>
                <a:gd name="T39" fmla="*/ 6 h 66"/>
                <a:gd name="T40" fmla="*/ 11 w 90"/>
                <a:gd name="T41" fmla="*/ 9 h 66"/>
                <a:gd name="T42" fmla="*/ 19 w 90"/>
                <a:gd name="T43" fmla="*/ 13 h 66"/>
                <a:gd name="T44" fmla="*/ 23 w 90"/>
                <a:gd name="T45" fmla="*/ 14 h 66"/>
                <a:gd name="T46" fmla="*/ 24 w 90"/>
                <a:gd name="T47" fmla="*/ 15 h 66"/>
                <a:gd name="T48" fmla="*/ 24 w 90"/>
                <a:gd name="T49" fmla="*/ 20 h 66"/>
                <a:gd name="T50" fmla="*/ 22 w 90"/>
                <a:gd name="T51" fmla="*/ 23 h 66"/>
                <a:gd name="T52" fmla="*/ 22 w 90"/>
                <a:gd name="T53" fmla="*/ 25 h 66"/>
                <a:gd name="T54" fmla="*/ 22 w 90"/>
                <a:gd name="T55" fmla="*/ 27 h 66"/>
                <a:gd name="T56" fmla="*/ 23 w 90"/>
                <a:gd name="T57" fmla="*/ 28 h 66"/>
                <a:gd name="T58" fmla="*/ 25 w 90"/>
                <a:gd name="T59" fmla="*/ 24 h 66"/>
                <a:gd name="T60" fmla="*/ 27 w 90"/>
                <a:gd name="T61" fmla="*/ 21 h 66"/>
                <a:gd name="T62" fmla="*/ 29 w 90"/>
                <a:gd name="T63" fmla="*/ 18 h 66"/>
                <a:gd name="T64" fmla="*/ 26 w 90"/>
                <a:gd name="T65" fmla="*/ 10 h 66"/>
                <a:gd name="T66" fmla="*/ 27 w 90"/>
                <a:gd name="T67" fmla="*/ 9 h 66"/>
                <a:gd name="T68" fmla="*/ 29 w 90"/>
                <a:gd name="T69" fmla="*/ 7 h 66"/>
                <a:gd name="T70" fmla="*/ 27 w 90"/>
                <a:gd name="T71" fmla="*/ 5 h 66"/>
                <a:gd name="T72" fmla="*/ 27 w 90"/>
                <a:gd name="T73" fmla="*/ 0 h 66"/>
                <a:gd name="T74" fmla="*/ 62 w 90"/>
                <a:gd name="T75" fmla="*/ 9 h 66"/>
                <a:gd name="T76" fmla="*/ 90 w 90"/>
                <a:gd name="T77" fmla="*/ 16 h 66"/>
                <a:gd name="T78" fmla="*/ 80 w 90"/>
                <a:gd name="T79" fmla="*/ 59 h 66"/>
                <a:gd name="T80" fmla="*/ 80 w 90"/>
                <a:gd name="T81" fmla="*/ 60 h 66"/>
                <a:gd name="T82" fmla="*/ 80 w 90"/>
                <a:gd name="T83" fmla="*/ 61 h 66"/>
                <a:gd name="T84" fmla="*/ 81 w 90"/>
                <a:gd name="T85" fmla="*/ 63 h 66"/>
                <a:gd name="T86" fmla="*/ 80 w 90"/>
                <a:gd name="T87" fmla="*/ 64 h 66"/>
                <a:gd name="T88" fmla="*/ 80 w 90"/>
                <a:gd name="T89" fmla="*/ 66 h 66"/>
                <a:gd name="T90" fmla="*/ 55 w 90"/>
                <a:gd name="T91" fmla="*/ 61 h 66"/>
                <a:gd name="T92" fmla="*/ 52 w 90"/>
                <a:gd name="T93" fmla="*/ 61 h 66"/>
                <a:gd name="T94" fmla="*/ 50 w 90"/>
                <a:gd name="T95" fmla="*/ 60 h 66"/>
                <a:gd name="T96" fmla="*/ 47 w 90"/>
                <a:gd name="T97" fmla="*/ 61 h 66"/>
                <a:gd name="T98" fmla="*/ 44 w 90"/>
                <a:gd name="T99" fmla="*/ 60 h 66"/>
                <a:gd name="T100" fmla="*/ 41 w 90"/>
                <a:gd name="T101" fmla="*/ 61 h 66"/>
                <a:gd name="T102" fmla="*/ 37 w 90"/>
                <a:gd name="T103" fmla="*/ 60 h 66"/>
                <a:gd name="T104" fmla="*/ 30 w 90"/>
                <a:gd name="T105" fmla="*/ 60 h 66"/>
                <a:gd name="T106" fmla="*/ 24 w 90"/>
                <a:gd name="T107" fmla="*/ 58 h 66"/>
                <a:gd name="T108" fmla="*/ 19 w 90"/>
                <a:gd name="T109" fmla="*/ 58 h 66"/>
                <a:gd name="T110" fmla="*/ 12 w 90"/>
                <a:gd name="T111" fmla="*/ 56 h 66"/>
                <a:gd name="T112" fmla="*/ 11 w 90"/>
                <a:gd name="T113" fmla="*/ 50 h 66"/>
                <a:gd name="T114" fmla="*/ 11 w 90"/>
                <a:gd name="T115" fmla="*/ 47 h 66"/>
                <a:gd name="T116" fmla="*/ 7 w 90"/>
                <a:gd name="T117" fmla="*/ 44 h 66"/>
                <a:gd name="T118" fmla="*/ 6 w 90"/>
                <a:gd name="T119" fmla="*/ 43 h 66"/>
                <a:gd name="T120" fmla="*/ 3 w 90"/>
                <a:gd name="T121" fmla="*/ 42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6" name="Freeform 19"/>
            <p:cNvSpPr>
              <a:spLocks/>
            </p:cNvSpPr>
            <p:nvPr/>
          </p:nvSpPr>
          <p:spPr bwMode="auto">
            <a:xfrm>
              <a:off x="1537" y="1282"/>
              <a:ext cx="555" cy="439"/>
            </a:xfrm>
            <a:custGeom>
              <a:avLst/>
              <a:gdLst>
                <a:gd name="T0" fmla="*/ 0 w 108"/>
                <a:gd name="T1" fmla="*/ 67 h 90"/>
                <a:gd name="T2" fmla="*/ 0 w 108"/>
                <a:gd name="T3" fmla="*/ 62 h 90"/>
                <a:gd name="T4" fmla="*/ 1 w 108"/>
                <a:gd name="T5" fmla="*/ 57 h 90"/>
                <a:gd name="T6" fmla="*/ 2 w 108"/>
                <a:gd name="T7" fmla="*/ 51 h 90"/>
                <a:gd name="T8" fmla="*/ 3 w 108"/>
                <a:gd name="T9" fmla="*/ 49 h 90"/>
                <a:gd name="T10" fmla="*/ 5 w 108"/>
                <a:gd name="T11" fmla="*/ 47 h 90"/>
                <a:gd name="T12" fmla="*/ 5 w 108"/>
                <a:gd name="T13" fmla="*/ 45 h 90"/>
                <a:gd name="T14" fmla="*/ 10 w 108"/>
                <a:gd name="T15" fmla="*/ 37 h 90"/>
                <a:gd name="T16" fmla="*/ 16 w 108"/>
                <a:gd name="T17" fmla="*/ 23 h 90"/>
                <a:gd name="T18" fmla="*/ 20 w 108"/>
                <a:gd name="T19" fmla="*/ 13 h 90"/>
                <a:gd name="T20" fmla="*/ 24 w 108"/>
                <a:gd name="T21" fmla="*/ 3 h 90"/>
                <a:gd name="T22" fmla="*/ 24 w 108"/>
                <a:gd name="T23" fmla="*/ 0 h 90"/>
                <a:gd name="T24" fmla="*/ 27 w 108"/>
                <a:gd name="T25" fmla="*/ 0 h 90"/>
                <a:gd name="T26" fmla="*/ 30 w 108"/>
                <a:gd name="T27" fmla="*/ 1 h 90"/>
                <a:gd name="T28" fmla="*/ 31 w 108"/>
                <a:gd name="T29" fmla="*/ 2 h 90"/>
                <a:gd name="T30" fmla="*/ 35 w 108"/>
                <a:gd name="T31" fmla="*/ 5 h 90"/>
                <a:gd name="T32" fmla="*/ 35 w 108"/>
                <a:gd name="T33" fmla="*/ 8 h 90"/>
                <a:gd name="T34" fmla="*/ 36 w 108"/>
                <a:gd name="T35" fmla="*/ 14 h 90"/>
                <a:gd name="T36" fmla="*/ 43 w 108"/>
                <a:gd name="T37" fmla="*/ 16 h 90"/>
                <a:gd name="T38" fmla="*/ 48 w 108"/>
                <a:gd name="T39" fmla="*/ 16 h 90"/>
                <a:gd name="T40" fmla="*/ 54 w 108"/>
                <a:gd name="T41" fmla="*/ 18 h 90"/>
                <a:gd name="T42" fmla="*/ 61 w 108"/>
                <a:gd name="T43" fmla="*/ 18 h 90"/>
                <a:gd name="T44" fmla="*/ 65 w 108"/>
                <a:gd name="T45" fmla="*/ 19 h 90"/>
                <a:gd name="T46" fmla="*/ 68 w 108"/>
                <a:gd name="T47" fmla="*/ 18 h 90"/>
                <a:gd name="T48" fmla="*/ 71 w 108"/>
                <a:gd name="T49" fmla="*/ 19 h 90"/>
                <a:gd name="T50" fmla="*/ 74 w 108"/>
                <a:gd name="T51" fmla="*/ 18 h 90"/>
                <a:gd name="T52" fmla="*/ 76 w 108"/>
                <a:gd name="T53" fmla="*/ 19 h 90"/>
                <a:gd name="T54" fmla="*/ 79 w 108"/>
                <a:gd name="T55" fmla="*/ 19 h 90"/>
                <a:gd name="T56" fmla="*/ 104 w 108"/>
                <a:gd name="T57" fmla="*/ 24 h 90"/>
                <a:gd name="T58" fmla="*/ 105 w 108"/>
                <a:gd name="T59" fmla="*/ 27 h 90"/>
                <a:gd name="T60" fmla="*/ 108 w 108"/>
                <a:gd name="T61" fmla="*/ 28 h 90"/>
                <a:gd name="T62" fmla="*/ 102 w 108"/>
                <a:gd name="T63" fmla="*/ 40 h 90"/>
                <a:gd name="T64" fmla="*/ 101 w 108"/>
                <a:gd name="T65" fmla="*/ 42 h 90"/>
                <a:gd name="T66" fmla="*/ 98 w 108"/>
                <a:gd name="T67" fmla="*/ 44 h 90"/>
                <a:gd name="T68" fmla="*/ 94 w 108"/>
                <a:gd name="T69" fmla="*/ 51 h 90"/>
                <a:gd name="T70" fmla="*/ 97 w 108"/>
                <a:gd name="T71" fmla="*/ 53 h 90"/>
                <a:gd name="T72" fmla="*/ 97 w 108"/>
                <a:gd name="T73" fmla="*/ 55 h 90"/>
                <a:gd name="T74" fmla="*/ 96 w 108"/>
                <a:gd name="T75" fmla="*/ 56 h 90"/>
                <a:gd name="T76" fmla="*/ 95 w 108"/>
                <a:gd name="T77" fmla="*/ 60 h 90"/>
                <a:gd name="T78" fmla="*/ 52 w 108"/>
                <a:gd name="T79" fmla="*/ 81 h 90"/>
                <a:gd name="T80" fmla="*/ 1 w 108"/>
                <a:gd name="T81" fmla="*/ 68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7" name="Freeform 20"/>
            <p:cNvSpPr>
              <a:spLocks/>
            </p:cNvSpPr>
            <p:nvPr/>
          </p:nvSpPr>
          <p:spPr bwMode="auto">
            <a:xfrm>
              <a:off x="1989" y="1155"/>
              <a:ext cx="415" cy="634"/>
            </a:xfrm>
            <a:custGeom>
              <a:avLst/>
              <a:gdLst>
                <a:gd name="T0" fmla="*/ 7 w 81"/>
                <a:gd name="T1" fmla="*/ 86 h 130"/>
                <a:gd name="T2" fmla="*/ 8 w 81"/>
                <a:gd name="T3" fmla="*/ 82 h 130"/>
                <a:gd name="T4" fmla="*/ 9 w 81"/>
                <a:gd name="T5" fmla="*/ 81 h 130"/>
                <a:gd name="T6" fmla="*/ 9 w 81"/>
                <a:gd name="T7" fmla="*/ 79 h 130"/>
                <a:gd name="T8" fmla="*/ 6 w 81"/>
                <a:gd name="T9" fmla="*/ 77 h 130"/>
                <a:gd name="T10" fmla="*/ 10 w 81"/>
                <a:gd name="T11" fmla="*/ 70 h 130"/>
                <a:gd name="T12" fmla="*/ 13 w 81"/>
                <a:gd name="T13" fmla="*/ 68 h 130"/>
                <a:gd name="T14" fmla="*/ 14 w 81"/>
                <a:gd name="T15" fmla="*/ 66 h 130"/>
                <a:gd name="T16" fmla="*/ 20 w 81"/>
                <a:gd name="T17" fmla="*/ 54 h 130"/>
                <a:gd name="T18" fmla="*/ 17 w 81"/>
                <a:gd name="T19" fmla="*/ 53 h 130"/>
                <a:gd name="T20" fmla="*/ 16 w 81"/>
                <a:gd name="T21" fmla="*/ 50 h 130"/>
                <a:gd name="T22" fmla="*/ 16 w 81"/>
                <a:gd name="T23" fmla="*/ 47 h 130"/>
                <a:gd name="T24" fmla="*/ 16 w 81"/>
                <a:gd name="T25" fmla="*/ 45 h 130"/>
                <a:gd name="T26" fmla="*/ 16 w 81"/>
                <a:gd name="T27" fmla="*/ 43 h 130"/>
                <a:gd name="T28" fmla="*/ 26 w 81"/>
                <a:gd name="T29" fmla="*/ 0 h 130"/>
                <a:gd name="T30" fmla="*/ 34 w 81"/>
                <a:gd name="T31" fmla="*/ 19 h 130"/>
                <a:gd name="T32" fmla="*/ 36 w 81"/>
                <a:gd name="T33" fmla="*/ 26 h 130"/>
                <a:gd name="T34" fmla="*/ 35 w 81"/>
                <a:gd name="T35" fmla="*/ 29 h 130"/>
                <a:gd name="T36" fmla="*/ 37 w 81"/>
                <a:gd name="T37" fmla="*/ 31 h 130"/>
                <a:gd name="T38" fmla="*/ 42 w 81"/>
                <a:gd name="T39" fmla="*/ 39 h 130"/>
                <a:gd name="T40" fmla="*/ 43 w 81"/>
                <a:gd name="T41" fmla="*/ 43 h 130"/>
                <a:gd name="T42" fmla="*/ 45 w 81"/>
                <a:gd name="T43" fmla="*/ 45 h 130"/>
                <a:gd name="T44" fmla="*/ 49 w 81"/>
                <a:gd name="T45" fmla="*/ 46 h 130"/>
                <a:gd name="T46" fmla="*/ 46 w 81"/>
                <a:gd name="T47" fmla="*/ 52 h 130"/>
                <a:gd name="T48" fmla="*/ 45 w 81"/>
                <a:gd name="T49" fmla="*/ 56 h 130"/>
                <a:gd name="T50" fmla="*/ 45 w 81"/>
                <a:gd name="T51" fmla="*/ 57 h 130"/>
                <a:gd name="T52" fmla="*/ 43 w 81"/>
                <a:gd name="T53" fmla="*/ 60 h 130"/>
                <a:gd name="T54" fmla="*/ 43 w 81"/>
                <a:gd name="T55" fmla="*/ 62 h 130"/>
                <a:gd name="T56" fmla="*/ 46 w 81"/>
                <a:gd name="T57" fmla="*/ 65 h 130"/>
                <a:gd name="T58" fmla="*/ 50 w 81"/>
                <a:gd name="T59" fmla="*/ 61 h 130"/>
                <a:gd name="T60" fmla="*/ 51 w 81"/>
                <a:gd name="T61" fmla="*/ 63 h 130"/>
                <a:gd name="T62" fmla="*/ 52 w 81"/>
                <a:gd name="T63" fmla="*/ 64 h 130"/>
                <a:gd name="T64" fmla="*/ 52 w 81"/>
                <a:gd name="T65" fmla="*/ 69 h 130"/>
                <a:gd name="T66" fmla="*/ 54 w 81"/>
                <a:gd name="T67" fmla="*/ 74 h 130"/>
                <a:gd name="T68" fmla="*/ 53 w 81"/>
                <a:gd name="T69" fmla="*/ 76 h 130"/>
                <a:gd name="T70" fmla="*/ 56 w 81"/>
                <a:gd name="T71" fmla="*/ 78 h 130"/>
                <a:gd name="T72" fmla="*/ 57 w 81"/>
                <a:gd name="T73" fmla="*/ 81 h 130"/>
                <a:gd name="T74" fmla="*/ 57 w 81"/>
                <a:gd name="T75" fmla="*/ 84 h 130"/>
                <a:gd name="T76" fmla="*/ 59 w 81"/>
                <a:gd name="T77" fmla="*/ 87 h 130"/>
                <a:gd name="T78" fmla="*/ 61 w 81"/>
                <a:gd name="T79" fmla="*/ 84 h 130"/>
                <a:gd name="T80" fmla="*/ 65 w 81"/>
                <a:gd name="T81" fmla="*/ 86 h 130"/>
                <a:gd name="T82" fmla="*/ 67 w 81"/>
                <a:gd name="T83" fmla="*/ 84 h 130"/>
                <a:gd name="T84" fmla="*/ 71 w 81"/>
                <a:gd name="T85" fmla="*/ 85 h 130"/>
                <a:gd name="T86" fmla="*/ 73 w 81"/>
                <a:gd name="T87" fmla="*/ 86 h 130"/>
                <a:gd name="T88" fmla="*/ 76 w 81"/>
                <a:gd name="T89" fmla="*/ 84 h 130"/>
                <a:gd name="T90" fmla="*/ 79 w 81"/>
                <a:gd name="T91" fmla="*/ 85 h 130"/>
                <a:gd name="T92" fmla="*/ 81 w 81"/>
                <a:gd name="T93" fmla="*/ 88 h 130"/>
                <a:gd name="T94" fmla="*/ 74 w 81"/>
                <a:gd name="T95" fmla="*/ 130 h 130"/>
                <a:gd name="T96" fmla="*/ 0 w 81"/>
                <a:gd name="T97" fmla="*/ 116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8" name="Freeform 21"/>
            <p:cNvSpPr>
              <a:spLocks/>
            </p:cNvSpPr>
            <p:nvPr/>
          </p:nvSpPr>
          <p:spPr bwMode="auto">
            <a:xfrm>
              <a:off x="2164" y="1170"/>
              <a:ext cx="706" cy="424"/>
            </a:xfrm>
            <a:custGeom>
              <a:avLst/>
              <a:gdLst>
                <a:gd name="T0" fmla="*/ 48 w 138"/>
                <a:gd name="T1" fmla="*/ 77 h 87"/>
                <a:gd name="T2" fmla="*/ 45 w 138"/>
                <a:gd name="T3" fmla="*/ 84 h 87"/>
                <a:gd name="T4" fmla="*/ 43 w 138"/>
                <a:gd name="T5" fmla="*/ 80 h 87"/>
                <a:gd name="T6" fmla="*/ 42 w 138"/>
                <a:gd name="T7" fmla="*/ 83 h 87"/>
                <a:gd name="T8" fmla="*/ 38 w 138"/>
                <a:gd name="T9" fmla="*/ 83 h 87"/>
                <a:gd name="T10" fmla="*/ 33 w 138"/>
                <a:gd name="T11" fmla="*/ 82 h 87"/>
                <a:gd name="T12" fmla="*/ 32 w 138"/>
                <a:gd name="T13" fmla="*/ 82 h 87"/>
                <a:gd name="T14" fmla="*/ 29 w 138"/>
                <a:gd name="T15" fmla="*/ 82 h 87"/>
                <a:gd name="T16" fmla="*/ 26 w 138"/>
                <a:gd name="T17" fmla="*/ 82 h 87"/>
                <a:gd name="T18" fmla="*/ 24 w 138"/>
                <a:gd name="T19" fmla="*/ 83 h 87"/>
                <a:gd name="T20" fmla="*/ 23 w 138"/>
                <a:gd name="T21" fmla="*/ 80 h 87"/>
                <a:gd name="T22" fmla="*/ 23 w 138"/>
                <a:gd name="T23" fmla="*/ 77 h 87"/>
                <a:gd name="T24" fmla="*/ 20 w 138"/>
                <a:gd name="T25" fmla="*/ 75 h 87"/>
                <a:gd name="T26" fmla="*/ 20 w 138"/>
                <a:gd name="T27" fmla="*/ 72 h 87"/>
                <a:gd name="T28" fmla="*/ 18 w 138"/>
                <a:gd name="T29" fmla="*/ 69 h 87"/>
                <a:gd name="T30" fmla="*/ 18 w 138"/>
                <a:gd name="T31" fmla="*/ 63 h 87"/>
                <a:gd name="T32" fmla="*/ 17 w 138"/>
                <a:gd name="T33" fmla="*/ 60 h 87"/>
                <a:gd name="T34" fmla="*/ 16 w 138"/>
                <a:gd name="T35" fmla="*/ 59 h 87"/>
                <a:gd name="T36" fmla="*/ 15 w 138"/>
                <a:gd name="T37" fmla="*/ 59 h 87"/>
                <a:gd name="T38" fmla="*/ 11 w 138"/>
                <a:gd name="T39" fmla="*/ 62 h 87"/>
                <a:gd name="T40" fmla="*/ 9 w 138"/>
                <a:gd name="T41" fmla="*/ 58 h 87"/>
                <a:gd name="T42" fmla="*/ 9 w 138"/>
                <a:gd name="T43" fmla="*/ 56 h 87"/>
                <a:gd name="T44" fmla="*/ 11 w 138"/>
                <a:gd name="T45" fmla="*/ 53 h 87"/>
                <a:gd name="T46" fmla="*/ 11 w 138"/>
                <a:gd name="T47" fmla="*/ 50 h 87"/>
                <a:gd name="T48" fmla="*/ 12 w 138"/>
                <a:gd name="T49" fmla="*/ 48 h 87"/>
                <a:gd name="T50" fmla="*/ 14 w 138"/>
                <a:gd name="T51" fmla="*/ 42 h 87"/>
                <a:gd name="T52" fmla="*/ 11 w 138"/>
                <a:gd name="T53" fmla="*/ 40 h 87"/>
                <a:gd name="T54" fmla="*/ 8 w 138"/>
                <a:gd name="T55" fmla="*/ 38 h 87"/>
                <a:gd name="T56" fmla="*/ 6 w 138"/>
                <a:gd name="T57" fmla="*/ 31 h 87"/>
                <a:gd name="T58" fmla="*/ 2 w 138"/>
                <a:gd name="T59" fmla="*/ 27 h 87"/>
                <a:gd name="T60" fmla="*/ 2 w 138"/>
                <a:gd name="T61" fmla="*/ 25 h 87"/>
                <a:gd name="T62" fmla="*/ 2 w 138"/>
                <a:gd name="T63" fmla="*/ 20 h 87"/>
                <a:gd name="T64" fmla="*/ 3 w 138"/>
                <a:gd name="T65" fmla="*/ 0 h 87"/>
                <a:gd name="T66" fmla="*/ 49 w 138"/>
                <a:gd name="T67" fmla="*/ 8 h 87"/>
                <a:gd name="T68" fmla="*/ 138 w 138"/>
                <a:gd name="T69" fmla="*/ 19 h 87"/>
                <a:gd name="T70" fmla="*/ 132 w 138"/>
                <a:gd name="T71" fmla="*/ 8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9" name="Freeform 22"/>
            <p:cNvSpPr>
              <a:spLocks/>
            </p:cNvSpPr>
            <p:nvPr/>
          </p:nvSpPr>
          <p:spPr bwMode="auto">
            <a:xfrm>
              <a:off x="1738" y="1677"/>
              <a:ext cx="440" cy="649"/>
            </a:xfrm>
            <a:custGeom>
              <a:avLst/>
              <a:gdLst>
                <a:gd name="T0" fmla="*/ 13 w 86"/>
                <a:gd name="T1" fmla="*/ 0 h 133"/>
                <a:gd name="T2" fmla="*/ 0 w 86"/>
                <a:gd name="T3" fmla="*/ 51 h 133"/>
                <a:gd name="T4" fmla="*/ 56 w 86"/>
                <a:gd name="T5" fmla="*/ 133 h 133"/>
                <a:gd name="T6" fmla="*/ 56 w 86"/>
                <a:gd name="T7" fmla="*/ 132 h 133"/>
                <a:gd name="T8" fmla="*/ 56 w 86"/>
                <a:gd name="T9" fmla="*/ 131 h 133"/>
                <a:gd name="T10" fmla="*/ 57 w 86"/>
                <a:gd name="T11" fmla="*/ 127 h 133"/>
                <a:gd name="T12" fmla="*/ 57 w 86"/>
                <a:gd name="T13" fmla="*/ 126 h 133"/>
                <a:gd name="T14" fmla="*/ 57 w 86"/>
                <a:gd name="T15" fmla="*/ 118 h 133"/>
                <a:gd name="T16" fmla="*/ 57 w 86"/>
                <a:gd name="T17" fmla="*/ 115 h 133"/>
                <a:gd name="T18" fmla="*/ 57 w 86"/>
                <a:gd name="T19" fmla="*/ 114 h 133"/>
                <a:gd name="T20" fmla="*/ 60 w 86"/>
                <a:gd name="T21" fmla="*/ 114 h 133"/>
                <a:gd name="T22" fmla="*/ 62 w 86"/>
                <a:gd name="T23" fmla="*/ 114 h 133"/>
                <a:gd name="T24" fmla="*/ 63 w 86"/>
                <a:gd name="T25" fmla="*/ 115 h 133"/>
                <a:gd name="T26" fmla="*/ 63 w 86"/>
                <a:gd name="T27" fmla="*/ 116 h 133"/>
                <a:gd name="T28" fmla="*/ 64 w 86"/>
                <a:gd name="T29" fmla="*/ 117 h 133"/>
                <a:gd name="T30" fmla="*/ 66 w 86"/>
                <a:gd name="T31" fmla="*/ 117 h 133"/>
                <a:gd name="T32" fmla="*/ 68 w 86"/>
                <a:gd name="T33" fmla="*/ 110 h 133"/>
                <a:gd name="T34" fmla="*/ 70 w 86"/>
                <a:gd name="T35" fmla="*/ 101 h 133"/>
                <a:gd name="T36" fmla="*/ 86 w 86"/>
                <a:gd name="T37" fmla="*/ 17 h 133"/>
                <a:gd name="T38" fmla="*/ 49 w 86"/>
                <a:gd name="T39" fmla="*/ 9 h 133"/>
                <a:gd name="T40" fmla="*/ 13 w 86"/>
                <a:gd name="T41" fmla="*/ 0 h 133"/>
                <a:gd name="T42" fmla="*/ 13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0" name="Freeform 23"/>
            <p:cNvSpPr>
              <a:spLocks/>
            </p:cNvSpPr>
            <p:nvPr/>
          </p:nvSpPr>
          <p:spPr bwMode="auto">
            <a:xfrm>
              <a:off x="1968" y="2170"/>
              <a:ext cx="467" cy="517"/>
            </a:xfrm>
            <a:custGeom>
              <a:avLst/>
              <a:gdLst>
                <a:gd name="T0" fmla="*/ 78 w 91"/>
                <a:gd name="T1" fmla="*/ 106 h 106"/>
                <a:gd name="T2" fmla="*/ 91 w 91"/>
                <a:gd name="T3" fmla="*/ 10 h 106"/>
                <a:gd name="T4" fmla="*/ 25 w 91"/>
                <a:gd name="T5" fmla="*/ 0 h 106"/>
                <a:gd name="T6" fmla="*/ 25 w 91"/>
                <a:gd name="T7" fmla="*/ 0 h 106"/>
                <a:gd name="T8" fmla="*/ 23 w 91"/>
                <a:gd name="T9" fmla="*/ 9 h 106"/>
                <a:gd name="T10" fmla="*/ 21 w 91"/>
                <a:gd name="T11" fmla="*/ 16 h 106"/>
                <a:gd name="T12" fmla="*/ 19 w 91"/>
                <a:gd name="T13" fmla="*/ 16 h 106"/>
                <a:gd name="T14" fmla="*/ 18 w 91"/>
                <a:gd name="T15" fmla="*/ 15 h 106"/>
                <a:gd name="T16" fmla="*/ 18 w 91"/>
                <a:gd name="T17" fmla="*/ 14 h 106"/>
                <a:gd name="T18" fmla="*/ 17 w 91"/>
                <a:gd name="T19" fmla="*/ 13 h 106"/>
                <a:gd name="T20" fmla="*/ 15 w 91"/>
                <a:gd name="T21" fmla="*/ 13 h 106"/>
                <a:gd name="T22" fmla="*/ 12 w 91"/>
                <a:gd name="T23" fmla="*/ 13 h 106"/>
                <a:gd name="T24" fmla="*/ 12 w 91"/>
                <a:gd name="T25" fmla="*/ 14 h 106"/>
                <a:gd name="T26" fmla="*/ 12 w 91"/>
                <a:gd name="T27" fmla="*/ 17 h 106"/>
                <a:gd name="T28" fmla="*/ 12 w 91"/>
                <a:gd name="T29" fmla="*/ 25 h 106"/>
                <a:gd name="T30" fmla="*/ 12 w 91"/>
                <a:gd name="T31" fmla="*/ 26 h 106"/>
                <a:gd name="T32" fmla="*/ 11 w 91"/>
                <a:gd name="T33" fmla="*/ 30 h 106"/>
                <a:gd name="T34" fmla="*/ 11 w 91"/>
                <a:gd name="T35" fmla="*/ 31 h 106"/>
                <a:gd name="T36" fmla="*/ 11 w 91"/>
                <a:gd name="T37" fmla="*/ 32 h 106"/>
                <a:gd name="T38" fmla="*/ 11 w 91"/>
                <a:gd name="T39" fmla="*/ 34 h 106"/>
                <a:gd name="T40" fmla="*/ 11 w 91"/>
                <a:gd name="T41" fmla="*/ 35 h 106"/>
                <a:gd name="T42" fmla="*/ 11 w 91"/>
                <a:gd name="T43" fmla="*/ 36 h 106"/>
                <a:gd name="T44" fmla="*/ 12 w 91"/>
                <a:gd name="T45" fmla="*/ 38 h 106"/>
                <a:gd name="T46" fmla="*/ 12 w 91"/>
                <a:gd name="T47" fmla="*/ 39 h 106"/>
                <a:gd name="T48" fmla="*/ 12 w 91"/>
                <a:gd name="T49" fmla="*/ 41 h 106"/>
                <a:gd name="T50" fmla="*/ 13 w 91"/>
                <a:gd name="T51" fmla="*/ 43 h 106"/>
                <a:gd name="T52" fmla="*/ 13 w 91"/>
                <a:gd name="T53" fmla="*/ 43 h 106"/>
                <a:gd name="T54" fmla="*/ 14 w 91"/>
                <a:gd name="T55" fmla="*/ 44 h 106"/>
                <a:gd name="T56" fmla="*/ 15 w 91"/>
                <a:gd name="T57" fmla="*/ 46 h 106"/>
                <a:gd name="T58" fmla="*/ 14 w 91"/>
                <a:gd name="T59" fmla="*/ 46 h 106"/>
                <a:gd name="T60" fmla="*/ 14 w 91"/>
                <a:gd name="T61" fmla="*/ 46 h 106"/>
                <a:gd name="T62" fmla="*/ 12 w 91"/>
                <a:gd name="T63" fmla="*/ 47 h 106"/>
                <a:gd name="T64" fmla="*/ 10 w 91"/>
                <a:gd name="T65" fmla="*/ 48 h 106"/>
                <a:gd name="T66" fmla="*/ 9 w 91"/>
                <a:gd name="T67" fmla="*/ 50 h 106"/>
                <a:gd name="T68" fmla="*/ 7 w 91"/>
                <a:gd name="T69" fmla="*/ 55 h 106"/>
                <a:gd name="T70" fmla="*/ 5 w 91"/>
                <a:gd name="T71" fmla="*/ 58 h 106"/>
                <a:gd name="T72" fmla="*/ 3 w 91"/>
                <a:gd name="T73" fmla="*/ 58 h 106"/>
                <a:gd name="T74" fmla="*/ 3 w 91"/>
                <a:gd name="T75" fmla="*/ 59 h 106"/>
                <a:gd name="T76" fmla="*/ 4 w 91"/>
                <a:gd name="T77" fmla="*/ 60 h 106"/>
                <a:gd name="T78" fmla="*/ 3 w 91"/>
                <a:gd name="T79" fmla="*/ 61 h 106"/>
                <a:gd name="T80" fmla="*/ 3 w 91"/>
                <a:gd name="T81" fmla="*/ 63 h 106"/>
                <a:gd name="T82" fmla="*/ 3 w 91"/>
                <a:gd name="T83" fmla="*/ 64 h 106"/>
                <a:gd name="T84" fmla="*/ 5 w 91"/>
                <a:gd name="T85" fmla="*/ 66 h 106"/>
                <a:gd name="T86" fmla="*/ 6 w 91"/>
                <a:gd name="T87" fmla="*/ 67 h 106"/>
                <a:gd name="T88" fmla="*/ 5 w 91"/>
                <a:gd name="T89" fmla="*/ 67 h 106"/>
                <a:gd name="T90" fmla="*/ 5 w 91"/>
                <a:gd name="T91" fmla="*/ 69 h 106"/>
                <a:gd name="T92" fmla="*/ 4 w 91"/>
                <a:gd name="T93" fmla="*/ 70 h 106"/>
                <a:gd name="T94" fmla="*/ 3 w 91"/>
                <a:gd name="T95" fmla="*/ 70 h 106"/>
                <a:gd name="T96" fmla="*/ 1 w 91"/>
                <a:gd name="T97" fmla="*/ 69 h 106"/>
                <a:gd name="T98" fmla="*/ 0 w 91"/>
                <a:gd name="T99" fmla="*/ 73 h 106"/>
                <a:gd name="T100" fmla="*/ 49 w 91"/>
                <a:gd name="T101" fmla="*/ 102 h 106"/>
                <a:gd name="T102" fmla="*/ 78 w 91"/>
                <a:gd name="T103" fmla="*/ 106 h 106"/>
                <a:gd name="T104" fmla="*/ 78 w 91"/>
                <a:gd name="T105" fmla="*/ 106 h 106"/>
                <a:gd name="T106" fmla="*/ 78 w 91"/>
                <a:gd name="T107" fmla="*/ 106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1" name="Freeform 24"/>
            <p:cNvSpPr>
              <a:spLocks/>
            </p:cNvSpPr>
            <p:nvPr/>
          </p:nvSpPr>
          <p:spPr bwMode="auto">
            <a:xfrm>
              <a:off x="3265" y="1248"/>
              <a:ext cx="456" cy="487"/>
            </a:xfrm>
            <a:custGeom>
              <a:avLst/>
              <a:gdLst>
                <a:gd name="T0" fmla="*/ 8 w 89"/>
                <a:gd name="T1" fmla="*/ 69 h 100"/>
                <a:gd name="T2" fmla="*/ 4 w 89"/>
                <a:gd name="T3" fmla="*/ 64 h 100"/>
                <a:gd name="T4" fmla="*/ 7 w 89"/>
                <a:gd name="T5" fmla="*/ 60 h 100"/>
                <a:gd name="T6" fmla="*/ 7 w 89"/>
                <a:gd name="T7" fmla="*/ 56 h 100"/>
                <a:gd name="T8" fmla="*/ 5 w 89"/>
                <a:gd name="T9" fmla="*/ 47 h 100"/>
                <a:gd name="T10" fmla="*/ 5 w 89"/>
                <a:gd name="T11" fmla="*/ 43 h 100"/>
                <a:gd name="T12" fmla="*/ 4 w 89"/>
                <a:gd name="T13" fmla="*/ 33 h 100"/>
                <a:gd name="T14" fmla="*/ 2 w 89"/>
                <a:gd name="T15" fmla="*/ 26 h 100"/>
                <a:gd name="T16" fmla="*/ 0 w 89"/>
                <a:gd name="T17" fmla="*/ 16 h 100"/>
                <a:gd name="T18" fmla="*/ 1 w 89"/>
                <a:gd name="T19" fmla="*/ 12 h 100"/>
                <a:gd name="T20" fmla="*/ 0 w 89"/>
                <a:gd name="T21" fmla="*/ 7 h 100"/>
                <a:gd name="T22" fmla="*/ 23 w 89"/>
                <a:gd name="T23" fmla="*/ 3 h 100"/>
                <a:gd name="T24" fmla="*/ 25 w 89"/>
                <a:gd name="T25" fmla="*/ 1 h 100"/>
                <a:gd name="T26" fmla="*/ 28 w 89"/>
                <a:gd name="T27" fmla="*/ 5 h 100"/>
                <a:gd name="T28" fmla="*/ 28 w 89"/>
                <a:gd name="T29" fmla="*/ 10 h 100"/>
                <a:gd name="T30" fmla="*/ 32 w 89"/>
                <a:gd name="T31" fmla="*/ 12 h 100"/>
                <a:gd name="T32" fmla="*/ 34 w 89"/>
                <a:gd name="T33" fmla="*/ 13 h 100"/>
                <a:gd name="T34" fmla="*/ 38 w 89"/>
                <a:gd name="T35" fmla="*/ 13 h 100"/>
                <a:gd name="T36" fmla="*/ 39 w 89"/>
                <a:gd name="T37" fmla="*/ 14 h 100"/>
                <a:gd name="T38" fmla="*/ 43 w 89"/>
                <a:gd name="T39" fmla="*/ 13 h 100"/>
                <a:gd name="T40" fmla="*/ 51 w 89"/>
                <a:gd name="T41" fmla="*/ 14 h 100"/>
                <a:gd name="T42" fmla="*/ 52 w 89"/>
                <a:gd name="T43" fmla="*/ 15 h 100"/>
                <a:gd name="T44" fmla="*/ 53 w 89"/>
                <a:gd name="T45" fmla="*/ 15 h 100"/>
                <a:gd name="T46" fmla="*/ 54 w 89"/>
                <a:gd name="T47" fmla="*/ 18 h 100"/>
                <a:gd name="T48" fmla="*/ 57 w 89"/>
                <a:gd name="T49" fmla="*/ 17 h 100"/>
                <a:gd name="T50" fmla="*/ 59 w 89"/>
                <a:gd name="T51" fmla="*/ 17 h 100"/>
                <a:gd name="T52" fmla="*/ 62 w 89"/>
                <a:gd name="T53" fmla="*/ 19 h 100"/>
                <a:gd name="T54" fmla="*/ 64 w 89"/>
                <a:gd name="T55" fmla="*/ 21 h 100"/>
                <a:gd name="T56" fmla="*/ 68 w 89"/>
                <a:gd name="T57" fmla="*/ 21 h 100"/>
                <a:gd name="T58" fmla="*/ 73 w 89"/>
                <a:gd name="T59" fmla="*/ 18 h 100"/>
                <a:gd name="T60" fmla="*/ 81 w 89"/>
                <a:gd name="T61" fmla="*/ 20 h 100"/>
                <a:gd name="T62" fmla="*/ 83 w 89"/>
                <a:gd name="T63" fmla="*/ 20 h 100"/>
                <a:gd name="T64" fmla="*/ 86 w 89"/>
                <a:gd name="T65" fmla="*/ 21 h 100"/>
                <a:gd name="T66" fmla="*/ 87 w 89"/>
                <a:gd name="T67" fmla="*/ 22 h 100"/>
                <a:gd name="T68" fmla="*/ 81 w 89"/>
                <a:gd name="T69" fmla="*/ 25 h 100"/>
                <a:gd name="T70" fmla="*/ 78 w 89"/>
                <a:gd name="T71" fmla="*/ 28 h 100"/>
                <a:gd name="T72" fmla="*/ 73 w 89"/>
                <a:gd name="T73" fmla="*/ 30 h 100"/>
                <a:gd name="T74" fmla="*/ 59 w 89"/>
                <a:gd name="T75" fmla="*/ 44 h 100"/>
                <a:gd name="T76" fmla="*/ 57 w 89"/>
                <a:gd name="T77" fmla="*/ 46 h 100"/>
                <a:gd name="T78" fmla="*/ 57 w 89"/>
                <a:gd name="T79" fmla="*/ 56 h 100"/>
                <a:gd name="T80" fmla="*/ 52 w 89"/>
                <a:gd name="T81" fmla="*/ 59 h 100"/>
                <a:gd name="T82" fmla="*/ 52 w 89"/>
                <a:gd name="T83" fmla="*/ 61 h 100"/>
                <a:gd name="T84" fmla="*/ 52 w 89"/>
                <a:gd name="T85" fmla="*/ 65 h 100"/>
                <a:gd name="T86" fmla="*/ 53 w 89"/>
                <a:gd name="T87" fmla="*/ 69 h 100"/>
                <a:gd name="T88" fmla="*/ 52 w 89"/>
                <a:gd name="T89" fmla="*/ 73 h 100"/>
                <a:gd name="T90" fmla="*/ 53 w 89"/>
                <a:gd name="T91" fmla="*/ 79 h 100"/>
                <a:gd name="T92" fmla="*/ 55 w 89"/>
                <a:gd name="T93" fmla="*/ 80 h 100"/>
                <a:gd name="T94" fmla="*/ 58 w 89"/>
                <a:gd name="T95" fmla="*/ 81 h 100"/>
                <a:gd name="T96" fmla="*/ 59 w 89"/>
                <a:gd name="T97" fmla="*/ 83 h 100"/>
                <a:gd name="T98" fmla="*/ 64 w 89"/>
                <a:gd name="T99" fmla="*/ 87 h 100"/>
                <a:gd name="T100" fmla="*/ 72 w 89"/>
                <a:gd name="T101" fmla="*/ 92 h 100"/>
                <a:gd name="T102" fmla="*/ 72 w 89"/>
                <a:gd name="T103" fmla="*/ 95 h 100"/>
                <a:gd name="T104" fmla="*/ 8 w 89"/>
                <a:gd name="T105" fmla="*/ 100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2" name="Freeform 25"/>
            <p:cNvSpPr>
              <a:spLocks/>
            </p:cNvSpPr>
            <p:nvPr/>
          </p:nvSpPr>
          <p:spPr bwMode="auto">
            <a:xfrm>
              <a:off x="3634" y="1799"/>
              <a:ext cx="277" cy="463"/>
            </a:xfrm>
            <a:custGeom>
              <a:avLst/>
              <a:gdLst>
                <a:gd name="T0" fmla="*/ 9 w 54"/>
                <a:gd name="T1" fmla="*/ 2 h 95"/>
                <a:gd name="T2" fmla="*/ 12 w 54"/>
                <a:gd name="T3" fmla="*/ 5 h 95"/>
                <a:gd name="T4" fmla="*/ 15 w 54"/>
                <a:gd name="T5" fmla="*/ 8 h 95"/>
                <a:gd name="T6" fmla="*/ 15 w 54"/>
                <a:gd name="T7" fmla="*/ 12 h 95"/>
                <a:gd name="T8" fmla="*/ 14 w 54"/>
                <a:gd name="T9" fmla="*/ 15 h 95"/>
                <a:gd name="T10" fmla="*/ 11 w 54"/>
                <a:gd name="T11" fmla="*/ 19 h 95"/>
                <a:gd name="T12" fmla="*/ 9 w 54"/>
                <a:gd name="T13" fmla="*/ 20 h 95"/>
                <a:gd name="T14" fmla="*/ 5 w 54"/>
                <a:gd name="T15" fmla="*/ 21 h 95"/>
                <a:gd name="T16" fmla="*/ 4 w 54"/>
                <a:gd name="T17" fmla="*/ 24 h 95"/>
                <a:gd name="T18" fmla="*/ 6 w 54"/>
                <a:gd name="T19" fmla="*/ 27 h 95"/>
                <a:gd name="T20" fmla="*/ 4 w 54"/>
                <a:gd name="T21" fmla="*/ 34 h 95"/>
                <a:gd name="T22" fmla="*/ 1 w 54"/>
                <a:gd name="T23" fmla="*/ 36 h 95"/>
                <a:gd name="T24" fmla="*/ 0 w 54"/>
                <a:gd name="T25" fmla="*/ 39 h 95"/>
                <a:gd name="T26" fmla="*/ 0 w 54"/>
                <a:gd name="T27" fmla="*/ 41 h 95"/>
                <a:gd name="T28" fmla="*/ 1 w 54"/>
                <a:gd name="T29" fmla="*/ 48 h 95"/>
                <a:gd name="T30" fmla="*/ 5 w 54"/>
                <a:gd name="T31" fmla="*/ 53 h 95"/>
                <a:gd name="T32" fmla="*/ 10 w 54"/>
                <a:gd name="T33" fmla="*/ 57 h 95"/>
                <a:gd name="T34" fmla="*/ 13 w 54"/>
                <a:gd name="T35" fmla="*/ 64 h 95"/>
                <a:gd name="T36" fmla="*/ 15 w 54"/>
                <a:gd name="T37" fmla="*/ 62 h 95"/>
                <a:gd name="T38" fmla="*/ 19 w 54"/>
                <a:gd name="T39" fmla="*/ 65 h 95"/>
                <a:gd name="T40" fmla="*/ 19 w 54"/>
                <a:gd name="T41" fmla="*/ 69 h 95"/>
                <a:gd name="T42" fmla="*/ 16 w 54"/>
                <a:gd name="T43" fmla="*/ 73 h 95"/>
                <a:gd name="T44" fmla="*/ 19 w 54"/>
                <a:gd name="T45" fmla="*/ 78 h 95"/>
                <a:gd name="T46" fmla="*/ 24 w 54"/>
                <a:gd name="T47" fmla="*/ 81 h 95"/>
                <a:gd name="T48" fmla="*/ 29 w 54"/>
                <a:gd name="T49" fmla="*/ 87 h 95"/>
                <a:gd name="T50" fmla="*/ 30 w 54"/>
                <a:gd name="T51" fmla="*/ 89 h 95"/>
                <a:gd name="T52" fmla="*/ 29 w 54"/>
                <a:gd name="T53" fmla="*/ 91 h 95"/>
                <a:gd name="T54" fmla="*/ 32 w 54"/>
                <a:gd name="T55" fmla="*/ 95 h 95"/>
                <a:gd name="T56" fmla="*/ 33 w 54"/>
                <a:gd name="T57" fmla="*/ 94 h 95"/>
                <a:gd name="T58" fmla="*/ 34 w 54"/>
                <a:gd name="T59" fmla="*/ 92 h 95"/>
                <a:gd name="T60" fmla="*/ 38 w 54"/>
                <a:gd name="T61" fmla="*/ 91 h 95"/>
                <a:gd name="T62" fmla="*/ 42 w 54"/>
                <a:gd name="T63" fmla="*/ 93 h 95"/>
                <a:gd name="T64" fmla="*/ 43 w 54"/>
                <a:gd name="T65" fmla="*/ 89 h 95"/>
                <a:gd name="T66" fmla="*/ 44 w 54"/>
                <a:gd name="T67" fmla="*/ 87 h 95"/>
                <a:gd name="T68" fmla="*/ 48 w 54"/>
                <a:gd name="T69" fmla="*/ 85 h 95"/>
                <a:gd name="T70" fmla="*/ 47 w 54"/>
                <a:gd name="T71" fmla="*/ 83 h 95"/>
                <a:gd name="T72" fmla="*/ 47 w 54"/>
                <a:gd name="T73" fmla="*/ 81 h 95"/>
                <a:gd name="T74" fmla="*/ 48 w 54"/>
                <a:gd name="T75" fmla="*/ 80 h 95"/>
                <a:gd name="T76" fmla="*/ 48 w 54"/>
                <a:gd name="T77" fmla="*/ 79 h 95"/>
                <a:gd name="T78" fmla="*/ 48 w 54"/>
                <a:gd name="T79" fmla="*/ 73 h 95"/>
                <a:gd name="T80" fmla="*/ 52 w 54"/>
                <a:gd name="T81" fmla="*/ 68 h 95"/>
                <a:gd name="T82" fmla="*/ 54 w 54"/>
                <a:gd name="T83" fmla="*/ 64 h 95"/>
                <a:gd name="T84" fmla="*/ 52 w 54"/>
                <a:gd name="T85" fmla="*/ 57 h 95"/>
                <a:gd name="T86" fmla="*/ 52 w 54"/>
                <a:gd name="T87" fmla="*/ 54 h 95"/>
                <a:gd name="T88" fmla="*/ 49 w 54"/>
                <a:gd name="T89" fmla="*/ 13 h 95"/>
                <a:gd name="T90" fmla="*/ 48 w 54"/>
                <a:gd name="T91" fmla="*/ 11 h 95"/>
                <a:gd name="T92" fmla="*/ 46 w 54"/>
                <a:gd name="T93" fmla="*/ 6 h 95"/>
                <a:gd name="T94" fmla="*/ 44 w 54"/>
                <a:gd name="T95" fmla="*/ 3 h 95"/>
                <a:gd name="T96" fmla="*/ 44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3" name="Freeform 26" descr="20%"/>
            <p:cNvSpPr>
              <a:spLocks/>
            </p:cNvSpPr>
            <p:nvPr/>
          </p:nvSpPr>
          <p:spPr bwMode="auto">
            <a:xfrm>
              <a:off x="4244" y="1896"/>
              <a:ext cx="314" cy="293"/>
            </a:xfrm>
            <a:custGeom>
              <a:avLst/>
              <a:gdLst>
                <a:gd name="T0" fmla="*/ 20 w 61"/>
                <a:gd name="T1" fmla="*/ 0 h 60"/>
                <a:gd name="T2" fmla="*/ 20 w 61"/>
                <a:gd name="T3" fmla="*/ 3 h 60"/>
                <a:gd name="T4" fmla="*/ 21 w 61"/>
                <a:gd name="T5" fmla="*/ 5 h 60"/>
                <a:gd name="T6" fmla="*/ 19 w 61"/>
                <a:gd name="T7" fmla="*/ 13 h 60"/>
                <a:gd name="T8" fmla="*/ 19 w 61"/>
                <a:gd name="T9" fmla="*/ 15 h 60"/>
                <a:gd name="T10" fmla="*/ 18 w 61"/>
                <a:gd name="T11" fmla="*/ 19 h 60"/>
                <a:gd name="T12" fmla="*/ 15 w 61"/>
                <a:gd name="T13" fmla="*/ 22 h 60"/>
                <a:gd name="T14" fmla="*/ 13 w 61"/>
                <a:gd name="T15" fmla="*/ 23 h 60"/>
                <a:gd name="T16" fmla="*/ 11 w 61"/>
                <a:gd name="T17" fmla="*/ 24 h 60"/>
                <a:gd name="T18" fmla="*/ 10 w 61"/>
                <a:gd name="T19" fmla="*/ 26 h 60"/>
                <a:gd name="T20" fmla="*/ 9 w 61"/>
                <a:gd name="T21" fmla="*/ 30 h 60"/>
                <a:gd name="T22" fmla="*/ 6 w 61"/>
                <a:gd name="T23" fmla="*/ 30 h 60"/>
                <a:gd name="T24" fmla="*/ 4 w 61"/>
                <a:gd name="T25" fmla="*/ 34 h 60"/>
                <a:gd name="T26" fmla="*/ 4 w 61"/>
                <a:gd name="T27" fmla="*/ 38 h 60"/>
                <a:gd name="T28" fmla="*/ 2 w 61"/>
                <a:gd name="T29" fmla="*/ 41 h 60"/>
                <a:gd name="T30" fmla="*/ 0 w 61"/>
                <a:gd name="T31" fmla="*/ 43 h 60"/>
                <a:gd name="T32" fmla="*/ 0 w 61"/>
                <a:gd name="T33" fmla="*/ 46 h 60"/>
                <a:gd name="T34" fmla="*/ 3 w 61"/>
                <a:gd name="T35" fmla="*/ 51 h 60"/>
                <a:gd name="T36" fmla="*/ 6 w 61"/>
                <a:gd name="T37" fmla="*/ 54 h 60"/>
                <a:gd name="T38" fmla="*/ 8 w 61"/>
                <a:gd name="T39" fmla="*/ 54 h 60"/>
                <a:gd name="T40" fmla="*/ 8 w 61"/>
                <a:gd name="T41" fmla="*/ 55 h 60"/>
                <a:gd name="T42" fmla="*/ 10 w 61"/>
                <a:gd name="T43" fmla="*/ 55 h 60"/>
                <a:gd name="T44" fmla="*/ 10 w 61"/>
                <a:gd name="T45" fmla="*/ 57 h 60"/>
                <a:gd name="T46" fmla="*/ 15 w 61"/>
                <a:gd name="T47" fmla="*/ 60 h 60"/>
                <a:gd name="T48" fmla="*/ 18 w 61"/>
                <a:gd name="T49" fmla="*/ 59 h 60"/>
                <a:gd name="T50" fmla="*/ 19 w 61"/>
                <a:gd name="T51" fmla="*/ 57 h 60"/>
                <a:gd name="T52" fmla="*/ 21 w 61"/>
                <a:gd name="T53" fmla="*/ 59 h 60"/>
                <a:gd name="T54" fmla="*/ 25 w 61"/>
                <a:gd name="T55" fmla="*/ 57 h 60"/>
                <a:gd name="T56" fmla="*/ 26 w 61"/>
                <a:gd name="T57" fmla="*/ 55 h 60"/>
                <a:gd name="T58" fmla="*/ 30 w 61"/>
                <a:gd name="T59" fmla="*/ 53 h 60"/>
                <a:gd name="T60" fmla="*/ 33 w 61"/>
                <a:gd name="T61" fmla="*/ 51 h 60"/>
                <a:gd name="T62" fmla="*/ 33 w 61"/>
                <a:gd name="T63" fmla="*/ 48 h 60"/>
                <a:gd name="T64" fmla="*/ 38 w 61"/>
                <a:gd name="T65" fmla="*/ 32 h 60"/>
                <a:gd name="T66" fmla="*/ 40 w 61"/>
                <a:gd name="T67" fmla="*/ 33 h 60"/>
                <a:gd name="T68" fmla="*/ 41 w 61"/>
                <a:gd name="T69" fmla="*/ 35 h 60"/>
                <a:gd name="T70" fmla="*/ 44 w 61"/>
                <a:gd name="T71" fmla="*/ 32 h 60"/>
                <a:gd name="T72" fmla="*/ 46 w 61"/>
                <a:gd name="T73" fmla="*/ 27 h 60"/>
                <a:gd name="T74" fmla="*/ 49 w 61"/>
                <a:gd name="T75" fmla="*/ 25 h 60"/>
                <a:gd name="T76" fmla="*/ 51 w 61"/>
                <a:gd name="T77" fmla="*/ 23 h 60"/>
                <a:gd name="T78" fmla="*/ 52 w 61"/>
                <a:gd name="T79" fmla="*/ 20 h 60"/>
                <a:gd name="T80" fmla="*/ 52 w 61"/>
                <a:gd name="T81" fmla="*/ 19 h 60"/>
                <a:gd name="T82" fmla="*/ 52 w 61"/>
                <a:gd name="T83" fmla="*/ 15 h 60"/>
                <a:gd name="T84" fmla="*/ 59 w 61"/>
                <a:gd name="T85" fmla="*/ 19 h 60"/>
                <a:gd name="T86" fmla="*/ 60 w 61"/>
                <a:gd name="T87" fmla="*/ 19 h 60"/>
                <a:gd name="T88" fmla="*/ 59 w 61"/>
                <a:gd name="T89" fmla="*/ 13 h 60"/>
                <a:gd name="T90" fmla="*/ 58 w 61"/>
                <a:gd name="T91" fmla="*/ 11 h 60"/>
                <a:gd name="T92" fmla="*/ 56 w 61"/>
                <a:gd name="T93" fmla="*/ 11 h 60"/>
                <a:gd name="T94" fmla="*/ 51 w 61"/>
                <a:gd name="T95" fmla="*/ 12 h 60"/>
                <a:gd name="T96" fmla="*/ 49 w 61"/>
                <a:gd name="T97" fmla="*/ 14 h 60"/>
                <a:gd name="T98" fmla="*/ 46 w 61"/>
                <a:gd name="T99" fmla="*/ 13 h 60"/>
                <a:gd name="T100" fmla="*/ 45 w 61"/>
                <a:gd name="T101" fmla="*/ 15 h 60"/>
                <a:gd name="T102" fmla="*/ 42 w 61"/>
                <a:gd name="T103" fmla="*/ 17 h 60"/>
                <a:gd name="T104" fmla="*/ 39 w 61"/>
                <a:gd name="T105" fmla="*/ 20 h 60"/>
                <a:gd name="T106" fmla="*/ 36 w 61"/>
                <a:gd name="T107" fmla="*/ 13 h 60"/>
                <a:gd name="T108" fmla="*/ 21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4" name="Freeform 27"/>
            <p:cNvSpPr>
              <a:spLocks/>
            </p:cNvSpPr>
            <p:nvPr/>
          </p:nvSpPr>
          <p:spPr bwMode="auto">
            <a:xfrm>
              <a:off x="3475" y="2604"/>
              <a:ext cx="394" cy="322"/>
            </a:xfrm>
            <a:custGeom>
              <a:avLst/>
              <a:gdLst>
                <a:gd name="T0" fmla="*/ 41 w 77"/>
                <a:gd name="T1" fmla="*/ 1 h 66"/>
                <a:gd name="T2" fmla="*/ 44 w 77"/>
                <a:gd name="T3" fmla="*/ 10 h 66"/>
                <a:gd name="T4" fmla="*/ 43 w 77"/>
                <a:gd name="T5" fmla="*/ 13 h 66"/>
                <a:gd name="T6" fmla="*/ 40 w 77"/>
                <a:gd name="T7" fmla="*/ 22 h 66"/>
                <a:gd name="T8" fmla="*/ 64 w 77"/>
                <a:gd name="T9" fmla="*/ 33 h 66"/>
                <a:gd name="T10" fmla="*/ 64 w 77"/>
                <a:gd name="T11" fmla="*/ 40 h 66"/>
                <a:gd name="T12" fmla="*/ 63 w 77"/>
                <a:gd name="T13" fmla="*/ 45 h 66"/>
                <a:gd name="T14" fmla="*/ 58 w 77"/>
                <a:gd name="T15" fmla="*/ 44 h 66"/>
                <a:gd name="T16" fmla="*/ 56 w 77"/>
                <a:gd name="T17" fmla="*/ 49 h 66"/>
                <a:gd name="T18" fmla="*/ 62 w 77"/>
                <a:gd name="T19" fmla="*/ 48 h 66"/>
                <a:gd name="T20" fmla="*/ 66 w 77"/>
                <a:gd name="T21" fmla="*/ 47 h 66"/>
                <a:gd name="T22" fmla="*/ 64 w 77"/>
                <a:gd name="T23" fmla="*/ 49 h 66"/>
                <a:gd name="T24" fmla="*/ 66 w 77"/>
                <a:gd name="T25" fmla="*/ 51 h 66"/>
                <a:gd name="T26" fmla="*/ 71 w 77"/>
                <a:gd name="T27" fmla="*/ 47 h 66"/>
                <a:gd name="T28" fmla="*/ 74 w 77"/>
                <a:gd name="T29" fmla="*/ 48 h 66"/>
                <a:gd name="T30" fmla="*/ 73 w 77"/>
                <a:gd name="T31" fmla="*/ 51 h 66"/>
                <a:gd name="T32" fmla="*/ 68 w 77"/>
                <a:gd name="T33" fmla="*/ 56 h 66"/>
                <a:gd name="T34" fmla="*/ 71 w 77"/>
                <a:gd name="T35" fmla="*/ 60 h 66"/>
                <a:gd name="T36" fmla="*/ 77 w 77"/>
                <a:gd name="T37" fmla="*/ 65 h 66"/>
                <a:gd name="T38" fmla="*/ 71 w 77"/>
                <a:gd name="T39" fmla="*/ 63 h 66"/>
                <a:gd name="T40" fmla="*/ 64 w 77"/>
                <a:gd name="T41" fmla="*/ 59 h 66"/>
                <a:gd name="T42" fmla="*/ 61 w 77"/>
                <a:gd name="T43" fmla="*/ 62 h 66"/>
                <a:gd name="T44" fmla="*/ 60 w 77"/>
                <a:gd name="T45" fmla="*/ 65 h 66"/>
                <a:gd name="T46" fmla="*/ 57 w 77"/>
                <a:gd name="T47" fmla="*/ 63 h 66"/>
                <a:gd name="T48" fmla="*/ 54 w 77"/>
                <a:gd name="T49" fmla="*/ 63 h 66"/>
                <a:gd name="T50" fmla="*/ 49 w 77"/>
                <a:gd name="T51" fmla="*/ 64 h 66"/>
                <a:gd name="T52" fmla="*/ 41 w 77"/>
                <a:gd name="T53" fmla="*/ 59 h 66"/>
                <a:gd name="T54" fmla="*/ 38 w 77"/>
                <a:gd name="T55" fmla="*/ 57 h 66"/>
                <a:gd name="T56" fmla="*/ 37 w 77"/>
                <a:gd name="T57" fmla="*/ 56 h 66"/>
                <a:gd name="T58" fmla="*/ 34 w 77"/>
                <a:gd name="T59" fmla="*/ 55 h 66"/>
                <a:gd name="T60" fmla="*/ 33 w 77"/>
                <a:gd name="T61" fmla="*/ 54 h 66"/>
                <a:gd name="T62" fmla="*/ 31 w 77"/>
                <a:gd name="T63" fmla="*/ 58 h 66"/>
                <a:gd name="T64" fmla="*/ 15 w 77"/>
                <a:gd name="T65" fmla="*/ 56 h 66"/>
                <a:gd name="T66" fmla="*/ 4 w 77"/>
                <a:gd name="T67" fmla="*/ 55 h 66"/>
                <a:gd name="T68" fmla="*/ 5 w 77"/>
                <a:gd name="T69" fmla="*/ 53 h 66"/>
                <a:gd name="T70" fmla="*/ 6 w 77"/>
                <a:gd name="T71" fmla="*/ 46 h 66"/>
                <a:gd name="T72" fmla="*/ 6 w 77"/>
                <a:gd name="T73" fmla="*/ 42 h 66"/>
                <a:gd name="T74" fmla="*/ 9 w 77"/>
                <a:gd name="T75" fmla="*/ 37 h 66"/>
                <a:gd name="T76" fmla="*/ 7 w 77"/>
                <a:gd name="T77" fmla="*/ 30 h 66"/>
                <a:gd name="T78" fmla="*/ 6 w 77"/>
                <a:gd name="T79" fmla="*/ 28 h 66"/>
                <a:gd name="T80" fmla="*/ 4 w 77"/>
                <a:gd name="T81" fmla="*/ 25 h 66"/>
                <a:gd name="T82" fmla="*/ 1 w 77"/>
                <a:gd name="T83" fmla="*/ 19 h 66"/>
                <a:gd name="T84" fmla="*/ 0 w 77"/>
                <a:gd name="T85" fmla="*/ 1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5" name="Freeform 28" descr="20%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>
                <a:gd name="T0" fmla="*/ 44 w 47"/>
                <a:gd name="T1" fmla="*/ 0 h 83"/>
                <a:gd name="T2" fmla="*/ 15 w 47"/>
                <a:gd name="T3" fmla="*/ 2 h 83"/>
                <a:gd name="T4" fmla="*/ 15 w 47"/>
                <a:gd name="T5" fmla="*/ 3 h 83"/>
                <a:gd name="T6" fmla="*/ 12 w 47"/>
                <a:gd name="T7" fmla="*/ 5 h 83"/>
                <a:gd name="T8" fmla="*/ 12 w 47"/>
                <a:gd name="T9" fmla="*/ 8 h 83"/>
                <a:gd name="T10" fmla="*/ 12 w 47"/>
                <a:gd name="T11" fmla="*/ 11 h 83"/>
                <a:gd name="T12" fmla="*/ 11 w 47"/>
                <a:gd name="T13" fmla="*/ 12 h 83"/>
                <a:gd name="T14" fmla="*/ 9 w 47"/>
                <a:gd name="T15" fmla="*/ 14 h 83"/>
                <a:gd name="T16" fmla="*/ 7 w 47"/>
                <a:gd name="T17" fmla="*/ 16 h 83"/>
                <a:gd name="T18" fmla="*/ 6 w 47"/>
                <a:gd name="T19" fmla="*/ 17 h 83"/>
                <a:gd name="T20" fmla="*/ 6 w 47"/>
                <a:gd name="T21" fmla="*/ 19 h 83"/>
                <a:gd name="T22" fmla="*/ 5 w 47"/>
                <a:gd name="T23" fmla="*/ 21 h 83"/>
                <a:gd name="T24" fmla="*/ 5 w 47"/>
                <a:gd name="T25" fmla="*/ 22 h 83"/>
                <a:gd name="T26" fmla="*/ 4 w 47"/>
                <a:gd name="T27" fmla="*/ 25 h 83"/>
                <a:gd name="T28" fmla="*/ 3 w 47"/>
                <a:gd name="T29" fmla="*/ 27 h 83"/>
                <a:gd name="T30" fmla="*/ 4 w 47"/>
                <a:gd name="T31" fmla="*/ 30 h 83"/>
                <a:gd name="T32" fmla="*/ 5 w 47"/>
                <a:gd name="T33" fmla="*/ 31 h 83"/>
                <a:gd name="T34" fmla="*/ 5 w 47"/>
                <a:gd name="T35" fmla="*/ 33 h 83"/>
                <a:gd name="T36" fmla="*/ 5 w 47"/>
                <a:gd name="T37" fmla="*/ 33 h 83"/>
                <a:gd name="T38" fmla="*/ 5 w 47"/>
                <a:gd name="T39" fmla="*/ 34 h 83"/>
                <a:gd name="T40" fmla="*/ 5 w 47"/>
                <a:gd name="T41" fmla="*/ 34 h 83"/>
                <a:gd name="T42" fmla="*/ 4 w 47"/>
                <a:gd name="T43" fmla="*/ 36 h 83"/>
                <a:gd name="T44" fmla="*/ 5 w 47"/>
                <a:gd name="T45" fmla="*/ 37 h 83"/>
                <a:gd name="T46" fmla="*/ 4 w 47"/>
                <a:gd name="T47" fmla="*/ 38 h 83"/>
                <a:gd name="T48" fmla="*/ 6 w 47"/>
                <a:gd name="T49" fmla="*/ 42 h 83"/>
                <a:gd name="T50" fmla="*/ 6 w 47"/>
                <a:gd name="T51" fmla="*/ 45 h 83"/>
                <a:gd name="T52" fmla="*/ 7 w 47"/>
                <a:gd name="T53" fmla="*/ 47 h 83"/>
                <a:gd name="T54" fmla="*/ 8 w 47"/>
                <a:gd name="T55" fmla="*/ 48 h 83"/>
                <a:gd name="T56" fmla="*/ 8 w 47"/>
                <a:gd name="T57" fmla="*/ 49 h 83"/>
                <a:gd name="T58" fmla="*/ 6 w 47"/>
                <a:gd name="T59" fmla="*/ 50 h 83"/>
                <a:gd name="T60" fmla="*/ 6 w 47"/>
                <a:gd name="T61" fmla="*/ 51 h 83"/>
                <a:gd name="T62" fmla="*/ 5 w 47"/>
                <a:gd name="T63" fmla="*/ 54 h 83"/>
                <a:gd name="T64" fmla="*/ 3 w 47"/>
                <a:gd name="T65" fmla="*/ 59 h 83"/>
                <a:gd name="T66" fmla="*/ 0 w 47"/>
                <a:gd name="T67" fmla="*/ 66 h 83"/>
                <a:gd name="T68" fmla="*/ 0 w 47"/>
                <a:gd name="T69" fmla="*/ 71 h 83"/>
                <a:gd name="T70" fmla="*/ 27 w 47"/>
                <a:gd name="T71" fmla="*/ 70 h 83"/>
                <a:gd name="T72" fmla="*/ 27 w 47"/>
                <a:gd name="T73" fmla="*/ 71 h 83"/>
                <a:gd name="T74" fmla="*/ 26 w 47"/>
                <a:gd name="T75" fmla="*/ 73 h 83"/>
                <a:gd name="T76" fmla="*/ 27 w 47"/>
                <a:gd name="T77" fmla="*/ 77 h 83"/>
                <a:gd name="T78" fmla="*/ 29 w 47"/>
                <a:gd name="T79" fmla="*/ 80 h 83"/>
                <a:gd name="T80" fmla="*/ 30 w 47"/>
                <a:gd name="T81" fmla="*/ 83 h 83"/>
                <a:gd name="T82" fmla="*/ 32 w 47"/>
                <a:gd name="T83" fmla="*/ 83 h 83"/>
                <a:gd name="T84" fmla="*/ 35 w 47"/>
                <a:gd name="T85" fmla="*/ 81 h 83"/>
                <a:gd name="T86" fmla="*/ 41 w 47"/>
                <a:gd name="T87" fmla="*/ 79 h 83"/>
                <a:gd name="T88" fmla="*/ 43 w 47"/>
                <a:gd name="T89" fmla="*/ 79 h 83"/>
                <a:gd name="T90" fmla="*/ 45 w 47"/>
                <a:gd name="T91" fmla="*/ 78 h 83"/>
                <a:gd name="T92" fmla="*/ 46 w 47"/>
                <a:gd name="T93" fmla="*/ 79 h 83"/>
                <a:gd name="T94" fmla="*/ 47 w 47"/>
                <a:gd name="T95" fmla="*/ 80 h 83"/>
                <a:gd name="T96" fmla="*/ 47 w 47"/>
                <a:gd name="T97" fmla="*/ 79 h 83"/>
                <a:gd name="T98" fmla="*/ 44 w 47"/>
                <a:gd name="T99" fmla="*/ 54 h 83"/>
                <a:gd name="T100" fmla="*/ 44 w 47"/>
                <a:gd name="T101" fmla="*/ 52 h 83"/>
                <a:gd name="T102" fmla="*/ 45 w 47"/>
                <a:gd name="T103" fmla="*/ 2 h 83"/>
                <a:gd name="T104" fmla="*/ 44 w 47"/>
                <a:gd name="T105" fmla="*/ 0 h 83"/>
                <a:gd name="T106" fmla="*/ 44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6" name="Freeform 29"/>
            <p:cNvSpPr>
              <a:spLocks/>
            </p:cNvSpPr>
            <p:nvPr/>
          </p:nvSpPr>
          <p:spPr bwMode="auto">
            <a:xfrm>
              <a:off x="4333" y="1721"/>
              <a:ext cx="403" cy="249"/>
            </a:xfrm>
            <a:custGeom>
              <a:avLst/>
              <a:gdLst>
                <a:gd name="T0" fmla="*/ 19 w 79"/>
                <a:gd name="T1" fmla="*/ 49 h 51"/>
                <a:gd name="T2" fmla="*/ 55 w 79"/>
                <a:gd name="T3" fmla="*/ 42 h 51"/>
                <a:gd name="T4" fmla="*/ 66 w 79"/>
                <a:gd name="T5" fmla="*/ 40 h 51"/>
                <a:gd name="T6" fmla="*/ 67 w 79"/>
                <a:gd name="T7" fmla="*/ 40 h 51"/>
                <a:gd name="T8" fmla="*/ 67 w 79"/>
                <a:gd name="T9" fmla="*/ 39 h 51"/>
                <a:gd name="T10" fmla="*/ 67 w 79"/>
                <a:gd name="T11" fmla="*/ 38 h 51"/>
                <a:gd name="T12" fmla="*/ 68 w 79"/>
                <a:gd name="T13" fmla="*/ 37 h 51"/>
                <a:gd name="T14" fmla="*/ 70 w 79"/>
                <a:gd name="T15" fmla="*/ 37 h 51"/>
                <a:gd name="T16" fmla="*/ 71 w 79"/>
                <a:gd name="T17" fmla="*/ 37 h 51"/>
                <a:gd name="T18" fmla="*/ 74 w 79"/>
                <a:gd name="T19" fmla="*/ 35 h 51"/>
                <a:gd name="T20" fmla="*/ 74 w 79"/>
                <a:gd name="T21" fmla="*/ 33 h 51"/>
                <a:gd name="T22" fmla="*/ 77 w 79"/>
                <a:gd name="T23" fmla="*/ 31 h 51"/>
                <a:gd name="T24" fmla="*/ 79 w 79"/>
                <a:gd name="T25" fmla="*/ 30 h 51"/>
                <a:gd name="T26" fmla="*/ 79 w 79"/>
                <a:gd name="T27" fmla="*/ 29 h 51"/>
                <a:gd name="T28" fmla="*/ 77 w 79"/>
                <a:gd name="T29" fmla="*/ 28 h 51"/>
                <a:gd name="T30" fmla="*/ 76 w 79"/>
                <a:gd name="T31" fmla="*/ 27 h 51"/>
                <a:gd name="T32" fmla="*/ 75 w 79"/>
                <a:gd name="T33" fmla="*/ 27 h 51"/>
                <a:gd name="T34" fmla="*/ 75 w 79"/>
                <a:gd name="T35" fmla="*/ 26 h 51"/>
                <a:gd name="T36" fmla="*/ 73 w 79"/>
                <a:gd name="T37" fmla="*/ 26 h 51"/>
                <a:gd name="T38" fmla="*/ 73 w 79"/>
                <a:gd name="T39" fmla="*/ 24 h 51"/>
                <a:gd name="T40" fmla="*/ 71 w 79"/>
                <a:gd name="T41" fmla="*/ 24 h 51"/>
                <a:gd name="T42" fmla="*/ 71 w 79"/>
                <a:gd name="T43" fmla="*/ 23 h 51"/>
                <a:gd name="T44" fmla="*/ 71 w 79"/>
                <a:gd name="T45" fmla="*/ 20 h 51"/>
                <a:gd name="T46" fmla="*/ 72 w 79"/>
                <a:gd name="T47" fmla="*/ 20 h 51"/>
                <a:gd name="T48" fmla="*/ 71 w 79"/>
                <a:gd name="T49" fmla="*/ 18 h 51"/>
                <a:gd name="T50" fmla="*/ 70 w 79"/>
                <a:gd name="T51" fmla="*/ 17 h 51"/>
                <a:gd name="T52" fmla="*/ 70 w 79"/>
                <a:gd name="T53" fmla="*/ 17 h 51"/>
                <a:gd name="T54" fmla="*/ 71 w 79"/>
                <a:gd name="T55" fmla="*/ 16 h 51"/>
                <a:gd name="T56" fmla="*/ 72 w 79"/>
                <a:gd name="T57" fmla="*/ 15 h 51"/>
                <a:gd name="T58" fmla="*/ 73 w 79"/>
                <a:gd name="T59" fmla="*/ 12 h 51"/>
                <a:gd name="T60" fmla="*/ 73 w 79"/>
                <a:gd name="T61" fmla="*/ 11 h 51"/>
                <a:gd name="T62" fmla="*/ 74 w 79"/>
                <a:gd name="T63" fmla="*/ 10 h 51"/>
                <a:gd name="T64" fmla="*/ 74 w 79"/>
                <a:gd name="T65" fmla="*/ 9 h 51"/>
                <a:gd name="T66" fmla="*/ 73 w 79"/>
                <a:gd name="T67" fmla="*/ 9 h 51"/>
                <a:gd name="T68" fmla="*/ 70 w 79"/>
                <a:gd name="T69" fmla="*/ 8 h 51"/>
                <a:gd name="T70" fmla="*/ 70 w 79"/>
                <a:gd name="T71" fmla="*/ 8 h 51"/>
                <a:gd name="T72" fmla="*/ 69 w 79"/>
                <a:gd name="T73" fmla="*/ 7 h 51"/>
                <a:gd name="T74" fmla="*/ 69 w 79"/>
                <a:gd name="T75" fmla="*/ 6 h 51"/>
                <a:gd name="T76" fmla="*/ 67 w 79"/>
                <a:gd name="T77" fmla="*/ 3 h 51"/>
                <a:gd name="T78" fmla="*/ 66 w 79"/>
                <a:gd name="T79" fmla="*/ 3 h 51"/>
                <a:gd name="T80" fmla="*/ 66 w 79"/>
                <a:gd name="T81" fmla="*/ 2 h 51"/>
                <a:gd name="T82" fmla="*/ 65 w 79"/>
                <a:gd name="T83" fmla="*/ 2 h 51"/>
                <a:gd name="T84" fmla="*/ 65 w 79"/>
                <a:gd name="T85" fmla="*/ 2 h 51"/>
                <a:gd name="T86" fmla="*/ 65 w 79"/>
                <a:gd name="T87" fmla="*/ 1 h 51"/>
                <a:gd name="T88" fmla="*/ 64 w 79"/>
                <a:gd name="T89" fmla="*/ 0 h 51"/>
                <a:gd name="T90" fmla="*/ 9 w 79"/>
                <a:gd name="T91" fmla="*/ 11 h 51"/>
                <a:gd name="T92" fmla="*/ 8 w 79"/>
                <a:gd name="T93" fmla="*/ 7 h 51"/>
                <a:gd name="T94" fmla="*/ 5 w 79"/>
                <a:gd name="T95" fmla="*/ 10 h 51"/>
                <a:gd name="T96" fmla="*/ 5 w 79"/>
                <a:gd name="T97" fmla="*/ 10 h 51"/>
                <a:gd name="T98" fmla="*/ 4 w 79"/>
                <a:gd name="T99" fmla="*/ 9 h 51"/>
                <a:gd name="T100" fmla="*/ 4 w 79"/>
                <a:gd name="T101" fmla="*/ 9 h 51"/>
                <a:gd name="T102" fmla="*/ 3 w 79"/>
                <a:gd name="T103" fmla="*/ 11 h 51"/>
                <a:gd name="T104" fmla="*/ 1 w 79"/>
                <a:gd name="T105" fmla="*/ 13 h 51"/>
                <a:gd name="T106" fmla="*/ 0 w 79"/>
                <a:gd name="T107" fmla="*/ 14 h 51"/>
                <a:gd name="T108" fmla="*/ 4 w 79"/>
                <a:gd name="T109" fmla="*/ 36 h 51"/>
                <a:gd name="T110" fmla="*/ 6 w 79"/>
                <a:gd name="T111" fmla="*/ 51 h 51"/>
                <a:gd name="T112" fmla="*/ 19 w 79"/>
                <a:gd name="T113" fmla="*/ 49 h 51"/>
                <a:gd name="T114" fmla="*/ 19 w 79"/>
                <a:gd name="T115" fmla="*/ 49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37" name="Freeform 30"/>
            <p:cNvSpPr>
              <a:spLocks/>
            </p:cNvSpPr>
            <p:nvPr/>
          </p:nvSpPr>
          <p:spPr bwMode="auto">
            <a:xfrm>
              <a:off x="4198" y="1970"/>
              <a:ext cx="523" cy="287"/>
            </a:xfrm>
            <a:custGeom>
              <a:avLst/>
              <a:gdLst>
                <a:gd name="T0" fmla="*/ 31 w 102"/>
                <a:gd name="T1" fmla="*/ 55 h 59"/>
                <a:gd name="T2" fmla="*/ 26 w 102"/>
                <a:gd name="T3" fmla="*/ 56 h 59"/>
                <a:gd name="T4" fmla="*/ 22 w 102"/>
                <a:gd name="T5" fmla="*/ 56 h 59"/>
                <a:gd name="T6" fmla="*/ 5 w 102"/>
                <a:gd name="T7" fmla="*/ 56 h 59"/>
                <a:gd name="T8" fmla="*/ 9 w 102"/>
                <a:gd name="T9" fmla="*/ 52 h 59"/>
                <a:gd name="T10" fmla="*/ 10 w 102"/>
                <a:gd name="T11" fmla="*/ 49 h 59"/>
                <a:gd name="T12" fmla="*/ 19 w 102"/>
                <a:gd name="T13" fmla="*/ 40 h 59"/>
                <a:gd name="T14" fmla="*/ 21 w 102"/>
                <a:gd name="T15" fmla="*/ 44 h 59"/>
                <a:gd name="T16" fmla="*/ 27 w 102"/>
                <a:gd name="T17" fmla="*/ 44 h 59"/>
                <a:gd name="T18" fmla="*/ 29 w 102"/>
                <a:gd name="T19" fmla="*/ 43 h 59"/>
                <a:gd name="T20" fmla="*/ 34 w 102"/>
                <a:gd name="T21" fmla="*/ 42 h 59"/>
                <a:gd name="T22" fmla="*/ 36 w 102"/>
                <a:gd name="T23" fmla="*/ 41 h 59"/>
                <a:gd name="T24" fmla="*/ 42 w 102"/>
                <a:gd name="T25" fmla="*/ 36 h 59"/>
                <a:gd name="T26" fmla="*/ 44 w 102"/>
                <a:gd name="T27" fmla="*/ 28 h 59"/>
                <a:gd name="T28" fmla="*/ 49 w 102"/>
                <a:gd name="T29" fmla="*/ 18 h 59"/>
                <a:gd name="T30" fmla="*/ 52 w 102"/>
                <a:gd name="T31" fmla="*/ 19 h 59"/>
                <a:gd name="T32" fmla="*/ 55 w 102"/>
                <a:gd name="T33" fmla="*/ 12 h 59"/>
                <a:gd name="T34" fmla="*/ 59 w 102"/>
                <a:gd name="T35" fmla="*/ 10 h 59"/>
                <a:gd name="T36" fmla="*/ 61 w 102"/>
                <a:gd name="T37" fmla="*/ 5 h 59"/>
                <a:gd name="T38" fmla="*/ 61 w 102"/>
                <a:gd name="T39" fmla="*/ 1 h 59"/>
                <a:gd name="T40" fmla="*/ 68 w 102"/>
                <a:gd name="T41" fmla="*/ 4 h 59"/>
                <a:gd name="T42" fmla="*/ 70 w 102"/>
                <a:gd name="T43" fmla="*/ 1 h 59"/>
                <a:gd name="T44" fmla="*/ 73 w 102"/>
                <a:gd name="T45" fmla="*/ 2 h 59"/>
                <a:gd name="T46" fmla="*/ 76 w 102"/>
                <a:gd name="T47" fmla="*/ 4 h 59"/>
                <a:gd name="T48" fmla="*/ 80 w 102"/>
                <a:gd name="T49" fmla="*/ 8 h 59"/>
                <a:gd name="T50" fmla="*/ 77 w 102"/>
                <a:gd name="T51" fmla="*/ 14 h 59"/>
                <a:gd name="T52" fmla="*/ 81 w 102"/>
                <a:gd name="T53" fmla="*/ 15 h 59"/>
                <a:gd name="T54" fmla="*/ 84 w 102"/>
                <a:gd name="T55" fmla="*/ 17 h 59"/>
                <a:gd name="T56" fmla="*/ 87 w 102"/>
                <a:gd name="T57" fmla="*/ 18 h 59"/>
                <a:gd name="T58" fmla="*/ 93 w 102"/>
                <a:gd name="T59" fmla="*/ 20 h 59"/>
                <a:gd name="T60" fmla="*/ 93 w 102"/>
                <a:gd name="T61" fmla="*/ 23 h 59"/>
                <a:gd name="T62" fmla="*/ 92 w 102"/>
                <a:gd name="T63" fmla="*/ 26 h 59"/>
                <a:gd name="T64" fmla="*/ 95 w 102"/>
                <a:gd name="T65" fmla="*/ 29 h 59"/>
                <a:gd name="T66" fmla="*/ 93 w 102"/>
                <a:gd name="T67" fmla="*/ 30 h 59"/>
                <a:gd name="T68" fmla="*/ 94 w 102"/>
                <a:gd name="T69" fmla="*/ 31 h 59"/>
                <a:gd name="T70" fmla="*/ 92 w 102"/>
                <a:gd name="T71" fmla="*/ 32 h 59"/>
                <a:gd name="T72" fmla="*/ 94 w 102"/>
                <a:gd name="T73" fmla="*/ 33 h 59"/>
                <a:gd name="T74" fmla="*/ 94 w 102"/>
                <a:gd name="T75" fmla="*/ 36 h 59"/>
                <a:gd name="T76" fmla="*/ 92 w 102"/>
                <a:gd name="T77" fmla="*/ 36 h 59"/>
                <a:gd name="T78" fmla="*/ 96 w 102"/>
                <a:gd name="T79" fmla="*/ 37 h 59"/>
                <a:gd name="T80" fmla="*/ 100 w 102"/>
                <a:gd name="T81" fmla="*/ 36 h 59"/>
                <a:gd name="T82" fmla="*/ 101 w 102"/>
                <a:gd name="T83" fmla="*/ 42 h 59"/>
                <a:gd name="T84" fmla="*/ 101 w 102"/>
                <a:gd name="T85" fmla="*/ 43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728" y="1384"/>
              <a:ext cx="4024" cy="1940"/>
              <a:chOff x="728" y="1384"/>
              <a:chExt cx="4024" cy="1940"/>
            </a:xfrm>
          </p:grpSpPr>
          <p:sp>
            <p:nvSpPr>
              <p:cNvPr id="29756" name="Freeform 32"/>
              <p:cNvSpPr>
                <a:spLocks/>
              </p:cNvSpPr>
              <p:nvPr/>
            </p:nvSpPr>
            <p:spPr bwMode="auto">
              <a:xfrm>
                <a:off x="2808" y="1760"/>
                <a:ext cx="571" cy="268"/>
              </a:xfrm>
              <a:custGeom>
                <a:avLst/>
                <a:gdLst>
                  <a:gd name="T0" fmla="*/ 0 w 111"/>
                  <a:gd name="T1" fmla="*/ 34 h 55"/>
                  <a:gd name="T2" fmla="*/ 3 w 111"/>
                  <a:gd name="T3" fmla="*/ 0 h 55"/>
                  <a:gd name="T4" fmla="*/ 72 w 111"/>
                  <a:gd name="T5" fmla="*/ 3 h 55"/>
                  <a:gd name="T6" fmla="*/ 74 w 111"/>
                  <a:gd name="T7" fmla="*/ 6 h 55"/>
                  <a:gd name="T8" fmla="*/ 76 w 111"/>
                  <a:gd name="T9" fmla="*/ 6 h 55"/>
                  <a:gd name="T10" fmla="*/ 78 w 111"/>
                  <a:gd name="T11" fmla="*/ 5 h 55"/>
                  <a:gd name="T12" fmla="*/ 79 w 111"/>
                  <a:gd name="T13" fmla="*/ 6 h 55"/>
                  <a:gd name="T14" fmla="*/ 80 w 111"/>
                  <a:gd name="T15" fmla="*/ 9 h 55"/>
                  <a:gd name="T16" fmla="*/ 82 w 111"/>
                  <a:gd name="T17" fmla="*/ 9 h 55"/>
                  <a:gd name="T18" fmla="*/ 83 w 111"/>
                  <a:gd name="T19" fmla="*/ 9 h 55"/>
                  <a:gd name="T20" fmla="*/ 85 w 111"/>
                  <a:gd name="T21" fmla="*/ 7 h 55"/>
                  <a:gd name="T22" fmla="*/ 87 w 111"/>
                  <a:gd name="T23" fmla="*/ 7 h 55"/>
                  <a:gd name="T24" fmla="*/ 89 w 111"/>
                  <a:gd name="T25" fmla="*/ 8 h 55"/>
                  <a:gd name="T26" fmla="*/ 94 w 111"/>
                  <a:gd name="T27" fmla="*/ 11 h 55"/>
                  <a:gd name="T28" fmla="*/ 97 w 111"/>
                  <a:gd name="T29" fmla="*/ 13 h 55"/>
                  <a:gd name="T30" fmla="*/ 97 w 111"/>
                  <a:gd name="T31" fmla="*/ 15 h 55"/>
                  <a:gd name="T32" fmla="*/ 99 w 111"/>
                  <a:gd name="T33" fmla="*/ 16 h 55"/>
                  <a:gd name="T34" fmla="*/ 99 w 111"/>
                  <a:gd name="T35" fmla="*/ 17 h 55"/>
                  <a:gd name="T36" fmla="*/ 98 w 111"/>
                  <a:gd name="T37" fmla="*/ 19 h 55"/>
                  <a:gd name="T38" fmla="*/ 99 w 111"/>
                  <a:gd name="T39" fmla="*/ 21 h 55"/>
                  <a:gd name="T40" fmla="*/ 100 w 111"/>
                  <a:gd name="T41" fmla="*/ 24 h 55"/>
                  <a:gd name="T42" fmla="*/ 101 w 111"/>
                  <a:gd name="T43" fmla="*/ 25 h 55"/>
                  <a:gd name="T44" fmla="*/ 101 w 111"/>
                  <a:gd name="T45" fmla="*/ 26 h 55"/>
                  <a:gd name="T46" fmla="*/ 101 w 111"/>
                  <a:gd name="T47" fmla="*/ 28 h 55"/>
                  <a:gd name="T48" fmla="*/ 103 w 111"/>
                  <a:gd name="T49" fmla="*/ 29 h 55"/>
                  <a:gd name="T50" fmla="*/ 104 w 111"/>
                  <a:gd name="T51" fmla="*/ 30 h 55"/>
                  <a:gd name="T52" fmla="*/ 103 w 111"/>
                  <a:gd name="T53" fmla="*/ 32 h 55"/>
                  <a:gd name="T54" fmla="*/ 103 w 111"/>
                  <a:gd name="T55" fmla="*/ 34 h 55"/>
                  <a:gd name="T56" fmla="*/ 105 w 111"/>
                  <a:gd name="T57" fmla="*/ 35 h 55"/>
                  <a:gd name="T58" fmla="*/ 105 w 111"/>
                  <a:gd name="T59" fmla="*/ 37 h 55"/>
                  <a:gd name="T60" fmla="*/ 104 w 111"/>
                  <a:gd name="T61" fmla="*/ 38 h 55"/>
                  <a:gd name="T62" fmla="*/ 105 w 111"/>
                  <a:gd name="T63" fmla="*/ 39 h 55"/>
                  <a:gd name="T64" fmla="*/ 106 w 111"/>
                  <a:gd name="T65" fmla="*/ 41 h 55"/>
                  <a:gd name="T66" fmla="*/ 105 w 111"/>
                  <a:gd name="T67" fmla="*/ 42 h 55"/>
                  <a:gd name="T68" fmla="*/ 106 w 111"/>
                  <a:gd name="T69" fmla="*/ 44 h 55"/>
                  <a:gd name="T70" fmla="*/ 106 w 111"/>
                  <a:gd name="T71" fmla="*/ 45 h 55"/>
                  <a:gd name="T72" fmla="*/ 107 w 111"/>
                  <a:gd name="T73" fmla="*/ 46 h 55"/>
                  <a:gd name="T74" fmla="*/ 108 w 111"/>
                  <a:gd name="T75" fmla="*/ 48 h 55"/>
                  <a:gd name="T76" fmla="*/ 109 w 111"/>
                  <a:gd name="T77" fmla="*/ 50 h 55"/>
                  <a:gd name="T78" fmla="*/ 111 w 111"/>
                  <a:gd name="T79" fmla="*/ 52 h 55"/>
                  <a:gd name="T80" fmla="*/ 111 w 111"/>
                  <a:gd name="T81" fmla="*/ 53 h 55"/>
                  <a:gd name="T82" fmla="*/ 111 w 111"/>
                  <a:gd name="T83" fmla="*/ 54 h 55"/>
                  <a:gd name="T84" fmla="*/ 111 w 111"/>
                  <a:gd name="T85" fmla="*/ 55 h 55"/>
                  <a:gd name="T86" fmla="*/ 25 w 111"/>
                  <a:gd name="T87" fmla="*/ 53 h 55"/>
                  <a:gd name="T88" fmla="*/ 26 w 111"/>
                  <a:gd name="T89" fmla="*/ 36 h 55"/>
                  <a:gd name="T90" fmla="*/ 0 w 111"/>
                  <a:gd name="T91" fmla="*/ 34 h 55"/>
                  <a:gd name="T92" fmla="*/ 0 w 111"/>
                  <a:gd name="T93" fmla="*/ 34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1"/>
                  <a:gd name="T142" fmla="*/ 0 h 55"/>
                  <a:gd name="T143" fmla="*/ 111 w 111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7" name="Freeform 33"/>
              <p:cNvSpPr>
                <a:spLocks/>
              </p:cNvSpPr>
              <p:nvPr/>
            </p:nvSpPr>
            <p:spPr bwMode="auto">
              <a:xfrm>
                <a:off x="2849" y="2262"/>
                <a:ext cx="595" cy="293"/>
              </a:xfrm>
              <a:custGeom>
                <a:avLst/>
                <a:gdLst>
                  <a:gd name="T0" fmla="*/ 14 w 116"/>
                  <a:gd name="T1" fmla="*/ 1 h 60"/>
                  <a:gd name="T2" fmla="*/ 0 w 116"/>
                  <a:gd name="T3" fmla="*/ 9 h 60"/>
                  <a:gd name="T4" fmla="*/ 40 w 116"/>
                  <a:gd name="T5" fmla="*/ 44 h 60"/>
                  <a:gd name="T6" fmla="*/ 42 w 116"/>
                  <a:gd name="T7" fmla="*/ 45 h 60"/>
                  <a:gd name="T8" fmla="*/ 45 w 116"/>
                  <a:gd name="T9" fmla="*/ 48 h 60"/>
                  <a:gd name="T10" fmla="*/ 48 w 116"/>
                  <a:gd name="T11" fmla="*/ 47 h 60"/>
                  <a:gd name="T12" fmla="*/ 50 w 116"/>
                  <a:gd name="T13" fmla="*/ 48 h 60"/>
                  <a:gd name="T14" fmla="*/ 51 w 116"/>
                  <a:gd name="T15" fmla="*/ 50 h 60"/>
                  <a:gd name="T16" fmla="*/ 55 w 116"/>
                  <a:gd name="T17" fmla="*/ 51 h 60"/>
                  <a:gd name="T18" fmla="*/ 57 w 116"/>
                  <a:gd name="T19" fmla="*/ 52 h 60"/>
                  <a:gd name="T20" fmla="*/ 59 w 116"/>
                  <a:gd name="T21" fmla="*/ 51 h 60"/>
                  <a:gd name="T22" fmla="*/ 61 w 116"/>
                  <a:gd name="T23" fmla="*/ 53 h 60"/>
                  <a:gd name="T24" fmla="*/ 65 w 116"/>
                  <a:gd name="T25" fmla="*/ 53 h 60"/>
                  <a:gd name="T26" fmla="*/ 67 w 116"/>
                  <a:gd name="T27" fmla="*/ 55 h 60"/>
                  <a:gd name="T28" fmla="*/ 68 w 116"/>
                  <a:gd name="T29" fmla="*/ 57 h 60"/>
                  <a:gd name="T30" fmla="*/ 71 w 116"/>
                  <a:gd name="T31" fmla="*/ 56 h 60"/>
                  <a:gd name="T32" fmla="*/ 75 w 116"/>
                  <a:gd name="T33" fmla="*/ 58 h 60"/>
                  <a:gd name="T34" fmla="*/ 77 w 116"/>
                  <a:gd name="T35" fmla="*/ 57 h 60"/>
                  <a:gd name="T36" fmla="*/ 79 w 116"/>
                  <a:gd name="T37" fmla="*/ 57 h 60"/>
                  <a:gd name="T38" fmla="*/ 79 w 116"/>
                  <a:gd name="T39" fmla="*/ 60 h 60"/>
                  <a:gd name="T40" fmla="*/ 80 w 116"/>
                  <a:gd name="T41" fmla="*/ 58 h 60"/>
                  <a:gd name="T42" fmla="*/ 82 w 116"/>
                  <a:gd name="T43" fmla="*/ 56 h 60"/>
                  <a:gd name="T44" fmla="*/ 83 w 116"/>
                  <a:gd name="T45" fmla="*/ 57 h 60"/>
                  <a:gd name="T46" fmla="*/ 85 w 116"/>
                  <a:gd name="T47" fmla="*/ 58 h 60"/>
                  <a:gd name="T48" fmla="*/ 87 w 116"/>
                  <a:gd name="T49" fmla="*/ 57 h 60"/>
                  <a:gd name="T50" fmla="*/ 87 w 116"/>
                  <a:gd name="T51" fmla="*/ 58 h 60"/>
                  <a:gd name="T52" fmla="*/ 90 w 116"/>
                  <a:gd name="T53" fmla="*/ 60 h 60"/>
                  <a:gd name="T54" fmla="*/ 93 w 116"/>
                  <a:gd name="T55" fmla="*/ 58 h 60"/>
                  <a:gd name="T56" fmla="*/ 99 w 116"/>
                  <a:gd name="T57" fmla="*/ 56 h 60"/>
                  <a:gd name="T58" fmla="*/ 101 w 116"/>
                  <a:gd name="T59" fmla="*/ 56 h 60"/>
                  <a:gd name="T60" fmla="*/ 106 w 116"/>
                  <a:gd name="T61" fmla="*/ 56 h 60"/>
                  <a:gd name="T62" fmla="*/ 113 w 116"/>
                  <a:gd name="T63" fmla="*/ 59 h 60"/>
                  <a:gd name="T64" fmla="*/ 115 w 116"/>
                  <a:gd name="T65" fmla="*/ 60 h 60"/>
                  <a:gd name="T66" fmla="*/ 116 w 116"/>
                  <a:gd name="T67" fmla="*/ 31 h 60"/>
                  <a:gd name="T68" fmla="*/ 114 w 116"/>
                  <a:gd name="T69" fmla="*/ 3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6"/>
                  <a:gd name="T106" fmla="*/ 0 h 60"/>
                  <a:gd name="T107" fmla="*/ 116 w 116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6" h="60">
                    <a:moveTo>
                      <a:pt x="114" y="3"/>
                    </a:moveTo>
                    <a:lnTo>
                      <a:pt x="14" y="1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1" y="11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2" y="55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6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4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1"/>
                    </a:lnTo>
                    <a:lnTo>
                      <a:pt x="114" y="12"/>
                    </a:lnTo>
                    <a:lnTo>
                      <a:pt x="114" y="3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8" name="Freeform 34"/>
              <p:cNvSpPr>
                <a:spLocks/>
              </p:cNvSpPr>
              <p:nvPr/>
            </p:nvSpPr>
            <p:spPr bwMode="auto">
              <a:xfrm>
                <a:off x="3353" y="1970"/>
                <a:ext cx="460" cy="380"/>
              </a:xfrm>
              <a:custGeom>
                <a:avLst/>
                <a:gdLst>
                  <a:gd name="T0" fmla="*/ 76 w 90"/>
                  <a:gd name="T1" fmla="*/ 69 h 78"/>
                  <a:gd name="T2" fmla="*/ 77 w 90"/>
                  <a:gd name="T3" fmla="*/ 71 h 78"/>
                  <a:gd name="T4" fmla="*/ 77 w 90"/>
                  <a:gd name="T5" fmla="*/ 74 h 78"/>
                  <a:gd name="T6" fmla="*/ 74 w 90"/>
                  <a:gd name="T7" fmla="*/ 77 h 78"/>
                  <a:gd name="T8" fmla="*/ 83 w 90"/>
                  <a:gd name="T9" fmla="*/ 78 h 78"/>
                  <a:gd name="T10" fmla="*/ 83 w 90"/>
                  <a:gd name="T11" fmla="*/ 74 h 78"/>
                  <a:gd name="T12" fmla="*/ 85 w 90"/>
                  <a:gd name="T13" fmla="*/ 69 h 78"/>
                  <a:gd name="T14" fmla="*/ 88 w 90"/>
                  <a:gd name="T15" fmla="*/ 67 h 78"/>
                  <a:gd name="T16" fmla="*/ 89 w 90"/>
                  <a:gd name="T17" fmla="*/ 67 h 78"/>
                  <a:gd name="T18" fmla="*/ 90 w 90"/>
                  <a:gd name="T19" fmla="*/ 61 h 78"/>
                  <a:gd name="T20" fmla="*/ 89 w 90"/>
                  <a:gd name="T21" fmla="*/ 60 h 78"/>
                  <a:gd name="T22" fmla="*/ 88 w 90"/>
                  <a:gd name="T23" fmla="*/ 59 h 78"/>
                  <a:gd name="T24" fmla="*/ 87 w 90"/>
                  <a:gd name="T25" fmla="*/ 60 h 78"/>
                  <a:gd name="T26" fmla="*/ 84 w 90"/>
                  <a:gd name="T27" fmla="*/ 56 h 78"/>
                  <a:gd name="T28" fmla="*/ 85 w 90"/>
                  <a:gd name="T29" fmla="*/ 54 h 78"/>
                  <a:gd name="T30" fmla="*/ 84 w 90"/>
                  <a:gd name="T31" fmla="*/ 52 h 78"/>
                  <a:gd name="T32" fmla="*/ 79 w 90"/>
                  <a:gd name="T33" fmla="*/ 46 h 78"/>
                  <a:gd name="T34" fmla="*/ 74 w 90"/>
                  <a:gd name="T35" fmla="*/ 43 h 78"/>
                  <a:gd name="T36" fmla="*/ 71 w 90"/>
                  <a:gd name="T37" fmla="*/ 38 h 78"/>
                  <a:gd name="T38" fmla="*/ 74 w 90"/>
                  <a:gd name="T39" fmla="*/ 34 h 78"/>
                  <a:gd name="T40" fmla="*/ 74 w 90"/>
                  <a:gd name="T41" fmla="*/ 30 h 78"/>
                  <a:gd name="T42" fmla="*/ 70 w 90"/>
                  <a:gd name="T43" fmla="*/ 27 h 78"/>
                  <a:gd name="T44" fmla="*/ 68 w 90"/>
                  <a:gd name="T45" fmla="*/ 29 h 78"/>
                  <a:gd name="T46" fmla="*/ 65 w 90"/>
                  <a:gd name="T47" fmla="*/ 22 h 78"/>
                  <a:gd name="T48" fmla="*/ 60 w 90"/>
                  <a:gd name="T49" fmla="*/ 18 h 78"/>
                  <a:gd name="T50" fmla="*/ 56 w 90"/>
                  <a:gd name="T51" fmla="*/ 13 h 78"/>
                  <a:gd name="T52" fmla="*/ 55 w 90"/>
                  <a:gd name="T53" fmla="*/ 6 h 78"/>
                  <a:gd name="T54" fmla="*/ 55 w 90"/>
                  <a:gd name="T55" fmla="*/ 4 h 78"/>
                  <a:gd name="T56" fmla="*/ 0 w 90"/>
                  <a:gd name="T57" fmla="*/ 2 h 78"/>
                  <a:gd name="T58" fmla="*/ 2 w 90"/>
                  <a:gd name="T59" fmla="*/ 5 h 78"/>
                  <a:gd name="T60" fmla="*/ 5 w 90"/>
                  <a:gd name="T61" fmla="*/ 9 h 78"/>
                  <a:gd name="T62" fmla="*/ 5 w 90"/>
                  <a:gd name="T63" fmla="*/ 11 h 78"/>
                  <a:gd name="T64" fmla="*/ 11 w 90"/>
                  <a:gd name="T65" fmla="*/ 16 h 78"/>
                  <a:gd name="T66" fmla="*/ 9 w 90"/>
                  <a:gd name="T67" fmla="*/ 20 h 78"/>
                  <a:gd name="T68" fmla="*/ 11 w 90"/>
                  <a:gd name="T69" fmla="*/ 22 h 78"/>
                  <a:gd name="T70" fmla="*/ 13 w 90"/>
                  <a:gd name="T71" fmla="*/ 26 h 78"/>
                  <a:gd name="T72" fmla="*/ 15 w 90"/>
                  <a:gd name="T73" fmla="*/ 27 h 78"/>
                  <a:gd name="T74" fmla="*/ 16 w 90"/>
                  <a:gd name="T75" fmla="*/ 72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78"/>
                  <a:gd name="T116" fmla="*/ 90 w 9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9" name="Freeform 35"/>
              <p:cNvSpPr>
                <a:spLocks/>
              </p:cNvSpPr>
              <p:nvPr/>
            </p:nvSpPr>
            <p:spPr bwMode="auto">
              <a:xfrm>
                <a:off x="3787" y="2057"/>
                <a:ext cx="510" cy="249"/>
              </a:xfrm>
              <a:custGeom>
                <a:avLst/>
                <a:gdLst>
                  <a:gd name="T0" fmla="*/ 20 w 99"/>
                  <a:gd name="T1" fmla="*/ 49 h 51"/>
                  <a:gd name="T2" fmla="*/ 19 w 99"/>
                  <a:gd name="T3" fmla="*/ 47 h 51"/>
                  <a:gd name="T4" fmla="*/ 22 w 99"/>
                  <a:gd name="T5" fmla="*/ 47 h 51"/>
                  <a:gd name="T6" fmla="*/ 80 w 99"/>
                  <a:gd name="T7" fmla="*/ 41 h 51"/>
                  <a:gd name="T8" fmla="*/ 85 w 99"/>
                  <a:gd name="T9" fmla="*/ 38 h 51"/>
                  <a:gd name="T10" fmla="*/ 89 w 99"/>
                  <a:gd name="T11" fmla="*/ 35 h 51"/>
                  <a:gd name="T12" fmla="*/ 89 w 99"/>
                  <a:gd name="T13" fmla="*/ 33 h 51"/>
                  <a:gd name="T14" fmla="*/ 90 w 99"/>
                  <a:gd name="T15" fmla="*/ 31 h 51"/>
                  <a:gd name="T16" fmla="*/ 99 w 99"/>
                  <a:gd name="T17" fmla="*/ 23 h 51"/>
                  <a:gd name="T18" fmla="*/ 98 w 99"/>
                  <a:gd name="T19" fmla="*/ 22 h 51"/>
                  <a:gd name="T20" fmla="*/ 97 w 99"/>
                  <a:gd name="T21" fmla="*/ 21 h 51"/>
                  <a:gd name="T22" fmla="*/ 95 w 99"/>
                  <a:gd name="T23" fmla="*/ 20 h 51"/>
                  <a:gd name="T24" fmla="*/ 94 w 99"/>
                  <a:gd name="T25" fmla="*/ 20 h 51"/>
                  <a:gd name="T26" fmla="*/ 90 w 99"/>
                  <a:gd name="T27" fmla="*/ 14 h 51"/>
                  <a:gd name="T28" fmla="*/ 89 w 99"/>
                  <a:gd name="T29" fmla="*/ 12 h 51"/>
                  <a:gd name="T30" fmla="*/ 89 w 99"/>
                  <a:gd name="T31" fmla="*/ 8 h 51"/>
                  <a:gd name="T32" fmla="*/ 87 w 99"/>
                  <a:gd name="T33" fmla="*/ 7 h 51"/>
                  <a:gd name="T34" fmla="*/ 84 w 99"/>
                  <a:gd name="T35" fmla="*/ 4 h 51"/>
                  <a:gd name="T36" fmla="*/ 82 w 99"/>
                  <a:gd name="T37" fmla="*/ 4 h 51"/>
                  <a:gd name="T38" fmla="*/ 81 w 99"/>
                  <a:gd name="T39" fmla="*/ 6 h 51"/>
                  <a:gd name="T40" fmla="*/ 78 w 99"/>
                  <a:gd name="T41" fmla="*/ 6 h 51"/>
                  <a:gd name="T42" fmla="*/ 75 w 99"/>
                  <a:gd name="T43" fmla="*/ 6 h 51"/>
                  <a:gd name="T44" fmla="*/ 71 w 99"/>
                  <a:gd name="T45" fmla="*/ 5 h 51"/>
                  <a:gd name="T46" fmla="*/ 66 w 99"/>
                  <a:gd name="T47" fmla="*/ 4 h 51"/>
                  <a:gd name="T48" fmla="*/ 63 w 99"/>
                  <a:gd name="T49" fmla="*/ 0 h 51"/>
                  <a:gd name="T50" fmla="*/ 61 w 99"/>
                  <a:gd name="T51" fmla="*/ 1 h 51"/>
                  <a:gd name="T52" fmla="*/ 58 w 99"/>
                  <a:gd name="T53" fmla="*/ 0 h 51"/>
                  <a:gd name="T54" fmla="*/ 58 w 99"/>
                  <a:gd name="T55" fmla="*/ 2 h 51"/>
                  <a:gd name="T56" fmla="*/ 58 w 99"/>
                  <a:gd name="T57" fmla="*/ 6 h 51"/>
                  <a:gd name="T58" fmla="*/ 55 w 99"/>
                  <a:gd name="T59" fmla="*/ 8 h 51"/>
                  <a:gd name="T60" fmla="*/ 51 w 99"/>
                  <a:gd name="T61" fmla="*/ 8 h 51"/>
                  <a:gd name="T62" fmla="*/ 46 w 99"/>
                  <a:gd name="T63" fmla="*/ 18 h 51"/>
                  <a:gd name="T64" fmla="*/ 42 w 99"/>
                  <a:gd name="T65" fmla="*/ 21 h 51"/>
                  <a:gd name="T66" fmla="*/ 39 w 99"/>
                  <a:gd name="T67" fmla="*/ 19 h 51"/>
                  <a:gd name="T68" fmla="*/ 37 w 99"/>
                  <a:gd name="T69" fmla="*/ 24 h 51"/>
                  <a:gd name="T70" fmla="*/ 35 w 99"/>
                  <a:gd name="T71" fmla="*/ 24 h 51"/>
                  <a:gd name="T72" fmla="*/ 32 w 99"/>
                  <a:gd name="T73" fmla="*/ 23 h 51"/>
                  <a:gd name="T74" fmla="*/ 30 w 99"/>
                  <a:gd name="T75" fmla="*/ 26 h 51"/>
                  <a:gd name="T76" fmla="*/ 26 w 99"/>
                  <a:gd name="T77" fmla="*/ 24 h 51"/>
                  <a:gd name="T78" fmla="*/ 20 w 99"/>
                  <a:gd name="T79" fmla="*/ 25 h 51"/>
                  <a:gd name="T80" fmla="*/ 20 w 99"/>
                  <a:gd name="T81" fmla="*/ 27 h 51"/>
                  <a:gd name="T82" fmla="*/ 18 w 99"/>
                  <a:gd name="T83" fmla="*/ 27 h 51"/>
                  <a:gd name="T84" fmla="*/ 18 w 99"/>
                  <a:gd name="T85" fmla="*/ 27 h 51"/>
                  <a:gd name="T86" fmla="*/ 17 w 99"/>
                  <a:gd name="T87" fmla="*/ 30 h 51"/>
                  <a:gd name="T88" fmla="*/ 17 w 99"/>
                  <a:gd name="T89" fmla="*/ 30 h 51"/>
                  <a:gd name="T90" fmla="*/ 18 w 99"/>
                  <a:gd name="T91" fmla="*/ 33 h 51"/>
                  <a:gd name="T92" fmla="*/ 12 w 99"/>
                  <a:gd name="T93" fmla="*/ 34 h 51"/>
                  <a:gd name="T94" fmla="*/ 13 w 99"/>
                  <a:gd name="T95" fmla="*/ 40 h 51"/>
                  <a:gd name="T96" fmla="*/ 10 w 99"/>
                  <a:gd name="T97" fmla="*/ 39 h 51"/>
                  <a:gd name="T98" fmla="*/ 6 w 99"/>
                  <a:gd name="T99" fmla="*/ 38 h 51"/>
                  <a:gd name="T100" fmla="*/ 4 w 99"/>
                  <a:gd name="T101" fmla="*/ 42 h 51"/>
                  <a:gd name="T102" fmla="*/ 4 w 99"/>
                  <a:gd name="T103" fmla="*/ 42 h 51"/>
                  <a:gd name="T104" fmla="*/ 5 w 99"/>
                  <a:gd name="T105" fmla="*/ 44 h 51"/>
                  <a:gd name="T106" fmla="*/ 3 w 99"/>
                  <a:gd name="T107" fmla="*/ 49 h 51"/>
                  <a:gd name="T108" fmla="*/ 1 w 99"/>
                  <a:gd name="T109" fmla="*/ 49 h 51"/>
                  <a:gd name="T110" fmla="*/ 0 w 99"/>
                  <a:gd name="T111" fmla="*/ 51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9"/>
                  <a:gd name="T169" fmla="*/ 0 h 51"/>
                  <a:gd name="T170" fmla="*/ 99 w 99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0" name="Freeform 36"/>
              <p:cNvSpPr>
                <a:spLocks/>
              </p:cNvSpPr>
              <p:nvPr/>
            </p:nvSpPr>
            <p:spPr bwMode="auto">
              <a:xfrm>
                <a:off x="3742" y="2243"/>
                <a:ext cx="568" cy="190"/>
              </a:xfrm>
              <a:custGeom>
                <a:avLst/>
                <a:gdLst>
                  <a:gd name="T0" fmla="*/ 111 w 111"/>
                  <a:gd name="T1" fmla="*/ 0 h 39"/>
                  <a:gd name="T2" fmla="*/ 89 w 111"/>
                  <a:gd name="T3" fmla="*/ 3 h 39"/>
                  <a:gd name="T4" fmla="*/ 87 w 111"/>
                  <a:gd name="T5" fmla="*/ 4 h 39"/>
                  <a:gd name="T6" fmla="*/ 31 w 111"/>
                  <a:gd name="T7" fmla="*/ 9 h 39"/>
                  <a:gd name="T8" fmla="*/ 31 w 111"/>
                  <a:gd name="T9" fmla="*/ 8 h 39"/>
                  <a:gd name="T10" fmla="*/ 28 w 111"/>
                  <a:gd name="T11" fmla="*/ 9 h 39"/>
                  <a:gd name="T12" fmla="*/ 29 w 111"/>
                  <a:gd name="T13" fmla="*/ 10 h 39"/>
                  <a:gd name="T14" fmla="*/ 29 w 111"/>
                  <a:gd name="T15" fmla="*/ 11 h 39"/>
                  <a:gd name="T16" fmla="*/ 9 w 111"/>
                  <a:gd name="T17" fmla="*/ 13 h 39"/>
                  <a:gd name="T18" fmla="*/ 8 w 111"/>
                  <a:gd name="T19" fmla="*/ 15 h 39"/>
                  <a:gd name="T20" fmla="*/ 7 w 111"/>
                  <a:gd name="T21" fmla="*/ 18 h 39"/>
                  <a:gd name="T22" fmla="*/ 8 w 111"/>
                  <a:gd name="T23" fmla="*/ 19 h 39"/>
                  <a:gd name="T24" fmla="*/ 7 w 111"/>
                  <a:gd name="T25" fmla="*/ 22 h 39"/>
                  <a:gd name="T26" fmla="*/ 7 w 111"/>
                  <a:gd name="T27" fmla="*/ 22 h 39"/>
                  <a:gd name="T28" fmla="*/ 7 w 111"/>
                  <a:gd name="T29" fmla="*/ 23 h 39"/>
                  <a:gd name="T30" fmla="*/ 6 w 111"/>
                  <a:gd name="T31" fmla="*/ 25 h 39"/>
                  <a:gd name="T32" fmla="*/ 5 w 111"/>
                  <a:gd name="T33" fmla="*/ 26 h 39"/>
                  <a:gd name="T34" fmla="*/ 4 w 111"/>
                  <a:gd name="T35" fmla="*/ 30 h 39"/>
                  <a:gd name="T36" fmla="*/ 2 w 111"/>
                  <a:gd name="T37" fmla="*/ 32 h 39"/>
                  <a:gd name="T38" fmla="*/ 2 w 111"/>
                  <a:gd name="T39" fmla="*/ 35 h 39"/>
                  <a:gd name="T40" fmla="*/ 2 w 111"/>
                  <a:gd name="T41" fmla="*/ 38 h 39"/>
                  <a:gd name="T42" fmla="*/ 2 w 111"/>
                  <a:gd name="T43" fmla="*/ 38 h 39"/>
                  <a:gd name="T44" fmla="*/ 0 w 111"/>
                  <a:gd name="T45" fmla="*/ 39 h 39"/>
                  <a:gd name="T46" fmla="*/ 29 w 111"/>
                  <a:gd name="T47" fmla="*/ 37 h 39"/>
                  <a:gd name="T48" fmla="*/ 65 w 111"/>
                  <a:gd name="T49" fmla="*/ 34 h 39"/>
                  <a:gd name="T50" fmla="*/ 78 w 111"/>
                  <a:gd name="T51" fmla="*/ 32 h 39"/>
                  <a:gd name="T52" fmla="*/ 79 w 111"/>
                  <a:gd name="T53" fmla="*/ 28 h 39"/>
                  <a:gd name="T54" fmla="*/ 80 w 111"/>
                  <a:gd name="T55" fmla="*/ 28 h 39"/>
                  <a:gd name="T56" fmla="*/ 80 w 111"/>
                  <a:gd name="T57" fmla="*/ 28 h 39"/>
                  <a:gd name="T58" fmla="*/ 81 w 111"/>
                  <a:gd name="T59" fmla="*/ 27 h 39"/>
                  <a:gd name="T60" fmla="*/ 82 w 111"/>
                  <a:gd name="T61" fmla="*/ 26 h 39"/>
                  <a:gd name="T62" fmla="*/ 81 w 111"/>
                  <a:gd name="T63" fmla="*/ 25 h 39"/>
                  <a:gd name="T64" fmla="*/ 82 w 111"/>
                  <a:gd name="T65" fmla="*/ 24 h 39"/>
                  <a:gd name="T66" fmla="*/ 83 w 111"/>
                  <a:gd name="T67" fmla="*/ 23 h 39"/>
                  <a:gd name="T68" fmla="*/ 86 w 111"/>
                  <a:gd name="T69" fmla="*/ 22 h 39"/>
                  <a:gd name="T70" fmla="*/ 89 w 111"/>
                  <a:gd name="T71" fmla="*/ 21 h 39"/>
                  <a:gd name="T72" fmla="*/ 92 w 111"/>
                  <a:gd name="T73" fmla="*/ 18 h 39"/>
                  <a:gd name="T74" fmla="*/ 93 w 111"/>
                  <a:gd name="T75" fmla="*/ 18 h 39"/>
                  <a:gd name="T76" fmla="*/ 95 w 111"/>
                  <a:gd name="T77" fmla="*/ 16 h 39"/>
                  <a:gd name="T78" fmla="*/ 96 w 111"/>
                  <a:gd name="T79" fmla="*/ 14 h 39"/>
                  <a:gd name="T80" fmla="*/ 96 w 111"/>
                  <a:gd name="T81" fmla="*/ 14 h 39"/>
                  <a:gd name="T82" fmla="*/ 97 w 111"/>
                  <a:gd name="T83" fmla="*/ 14 h 39"/>
                  <a:gd name="T84" fmla="*/ 98 w 111"/>
                  <a:gd name="T85" fmla="*/ 14 h 39"/>
                  <a:gd name="T86" fmla="*/ 98 w 111"/>
                  <a:gd name="T87" fmla="*/ 13 h 39"/>
                  <a:gd name="T88" fmla="*/ 99 w 111"/>
                  <a:gd name="T89" fmla="*/ 12 h 39"/>
                  <a:gd name="T90" fmla="*/ 99 w 111"/>
                  <a:gd name="T91" fmla="*/ 12 h 39"/>
                  <a:gd name="T92" fmla="*/ 100 w 111"/>
                  <a:gd name="T93" fmla="*/ 13 h 39"/>
                  <a:gd name="T94" fmla="*/ 101 w 111"/>
                  <a:gd name="T95" fmla="*/ 12 h 39"/>
                  <a:gd name="T96" fmla="*/ 101 w 111"/>
                  <a:gd name="T97" fmla="*/ 12 h 39"/>
                  <a:gd name="T98" fmla="*/ 103 w 111"/>
                  <a:gd name="T99" fmla="*/ 10 h 39"/>
                  <a:gd name="T100" fmla="*/ 104 w 111"/>
                  <a:gd name="T101" fmla="*/ 10 h 39"/>
                  <a:gd name="T102" fmla="*/ 106 w 111"/>
                  <a:gd name="T103" fmla="*/ 10 h 39"/>
                  <a:gd name="T104" fmla="*/ 109 w 111"/>
                  <a:gd name="T105" fmla="*/ 6 h 39"/>
                  <a:gd name="T106" fmla="*/ 110 w 111"/>
                  <a:gd name="T107" fmla="*/ 5 h 39"/>
                  <a:gd name="T108" fmla="*/ 111 w 111"/>
                  <a:gd name="T109" fmla="*/ 4 h 39"/>
                  <a:gd name="T110" fmla="*/ 111 w 111"/>
                  <a:gd name="T111" fmla="*/ 3 h 39"/>
                  <a:gd name="T112" fmla="*/ 111 w 111"/>
                  <a:gd name="T113" fmla="*/ 1 h 39"/>
                  <a:gd name="T114" fmla="*/ 111 w 111"/>
                  <a:gd name="T115" fmla="*/ 0 h 39"/>
                  <a:gd name="T116" fmla="*/ 111 w 111"/>
                  <a:gd name="T117" fmla="*/ 0 h 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39"/>
                  <a:gd name="T179" fmla="*/ 111 w 111"/>
                  <a:gd name="T180" fmla="*/ 39 h 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1" name="Freeform 37"/>
              <p:cNvSpPr>
                <a:spLocks/>
              </p:cNvSpPr>
              <p:nvPr/>
            </p:nvSpPr>
            <p:spPr bwMode="auto">
              <a:xfrm>
                <a:off x="3890" y="2409"/>
                <a:ext cx="267" cy="404"/>
              </a:xfrm>
              <a:custGeom>
                <a:avLst/>
                <a:gdLst>
                  <a:gd name="T0" fmla="*/ 0 w 52"/>
                  <a:gd name="T1" fmla="*/ 3 h 83"/>
                  <a:gd name="T2" fmla="*/ 1 w 52"/>
                  <a:gd name="T3" fmla="*/ 5 h 83"/>
                  <a:gd name="T4" fmla="*/ 0 w 52"/>
                  <a:gd name="T5" fmla="*/ 55 h 83"/>
                  <a:gd name="T6" fmla="*/ 0 w 52"/>
                  <a:gd name="T7" fmla="*/ 57 h 83"/>
                  <a:gd name="T8" fmla="*/ 3 w 52"/>
                  <a:gd name="T9" fmla="*/ 82 h 83"/>
                  <a:gd name="T10" fmla="*/ 4 w 52"/>
                  <a:gd name="T11" fmla="*/ 82 h 83"/>
                  <a:gd name="T12" fmla="*/ 5 w 52"/>
                  <a:gd name="T13" fmla="*/ 81 h 83"/>
                  <a:gd name="T14" fmla="*/ 7 w 52"/>
                  <a:gd name="T15" fmla="*/ 82 h 83"/>
                  <a:gd name="T16" fmla="*/ 8 w 52"/>
                  <a:gd name="T17" fmla="*/ 81 h 83"/>
                  <a:gd name="T18" fmla="*/ 8 w 52"/>
                  <a:gd name="T19" fmla="*/ 77 h 83"/>
                  <a:gd name="T20" fmla="*/ 9 w 52"/>
                  <a:gd name="T21" fmla="*/ 75 h 83"/>
                  <a:gd name="T22" fmla="*/ 10 w 52"/>
                  <a:gd name="T23" fmla="*/ 77 h 83"/>
                  <a:gd name="T24" fmla="*/ 10 w 52"/>
                  <a:gd name="T25" fmla="*/ 78 h 83"/>
                  <a:gd name="T26" fmla="*/ 11 w 52"/>
                  <a:gd name="T27" fmla="*/ 80 h 83"/>
                  <a:gd name="T28" fmla="*/ 13 w 52"/>
                  <a:gd name="T29" fmla="*/ 83 h 83"/>
                  <a:gd name="T30" fmla="*/ 14 w 52"/>
                  <a:gd name="T31" fmla="*/ 83 h 83"/>
                  <a:gd name="T32" fmla="*/ 15 w 52"/>
                  <a:gd name="T33" fmla="*/ 83 h 83"/>
                  <a:gd name="T34" fmla="*/ 17 w 52"/>
                  <a:gd name="T35" fmla="*/ 81 h 83"/>
                  <a:gd name="T36" fmla="*/ 17 w 52"/>
                  <a:gd name="T37" fmla="*/ 81 h 83"/>
                  <a:gd name="T38" fmla="*/ 18 w 52"/>
                  <a:gd name="T39" fmla="*/ 80 h 83"/>
                  <a:gd name="T40" fmla="*/ 18 w 52"/>
                  <a:gd name="T41" fmla="*/ 80 h 83"/>
                  <a:gd name="T42" fmla="*/ 18 w 52"/>
                  <a:gd name="T43" fmla="*/ 79 h 83"/>
                  <a:gd name="T44" fmla="*/ 17 w 52"/>
                  <a:gd name="T45" fmla="*/ 79 h 83"/>
                  <a:gd name="T46" fmla="*/ 17 w 52"/>
                  <a:gd name="T47" fmla="*/ 78 h 83"/>
                  <a:gd name="T48" fmla="*/ 18 w 52"/>
                  <a:gd name="T49" fmla="*/ 77 h 83"/>
                  <a:gd name="T50" fmla="*/ 18 w 52"/>
                  <a:gd name="T51" fmla="*/ 76 h 83"/>
                  <a:gd name="T52" fmla="*/ 16 w 52"/>
                  <a:gd name="T53" fmla="*/ 75 h 83"/>
                  <a:gd name="T54" fmla="*/ 16 w 52"/>
                  <a:gd name="T55" fmla="*/ 75 h 83"/>
                  <a:gd name="T56" fmla="*/ 15 w 52"/>
                  <a:gd name="T57" fmla="*/ 75 h 83"/>
                  <a:gd name="T58" fmla="*/ 14 w 52"/>
                  <a:gd name="T59" fmla="*/ 73 h 83"/>
                  <a:gd name="T60" fmla="*/ 14 w 52"/>
                  <a:gd name="T61" fmla="*/ 72 h 83"/>
                  <a:gd name="T62" fmla="*/ 14 w 52"/>
                  <a:gd name="T63" fmla="*/ 71 h 83"/>
                  <a:gd name="T64" fmla="*/ 14 w 52"/>
                  <a:gd name="T65" fmla="*/ 71 h 83"/>
                  <a:gd name="T66" fmla="*/ 14 w 52"/>
                  <a:gd name="T67" fmla="*/ 70 h 83"/>
                  <a:gd name="T68" fmla="*/ 52 w 52"/>
                  <a:gd name="T69" fmla="*/ 66 h 83"/>
                  <a:gd name="T70" fmla="*/ 52 w 52"/>
                  <a:gd name="T71" fmla="*/ 65 h 83"/>
                  <a:gd name="T72" fmla="*/ 50 w 52"/>
                  <a:gd name="T73" fmla="*/ 63 h 83"/>
                  <a:gd name="T74" fmla="*/ 50 w 52"/>
                  <a:gd name="T75" fmla="*/ 58 h 83"/>
                  <a:gd name="T76" fmla="*/ 48 w 52"/>
                  <a:gd name="T77" fmla="*/ 55 h 83"/>
                  <a:gd name="T78" fmla="*/ 48 w 52"/>
                  <a:gd name="T79" fmla="*/ 52 h 83"/>
                  <a:gd name="T80" fmla="*/ 49 w 52"/>
                  <a:gd name="T81" fmla="*/ 50 h 83"/>
                  <a:gd name="T82" fmla="*/ 49 w 52"/>
                  <a:gd name="T83" fmla="*/ 47 h 83"/>
                  <a:gd name="T84" fmla="*/ 50 w 52"/>
                  <a:gd name="T85" fmla="*/ 45 h 83"/>
                  <a:gd name="T86" fmla="*/ 51 w 52"/>
                  <a:gd name="T87" fmla="*/ 45 h 83"/>
                  <a:gd name="T88" fmla="*/ 49 w 52"/>
                  <a:gd name="T89" fmla="*/ 44 h 83"/>
                  <a:gd name="T90" fmla="*/ 50 w 52"/>
                  <a:gd name="T91" fmla="*/ 42 h 83"/>
                  <a:gd name="T92" fmla="*/ 49 w 52"/>
                  <a:gd name="T93" fmla="*/ 41 h 83"/>
                  <a:gd name="T94" fmla="*/ 48 w 52"/>
                  <a:gd name="T95" fmla="*/ 40 h 83"/>
                  <a:gd name="T96" fmla="*/ 47 w 52"/>
                  <a:gd name="T97" fmla="*/ 39 h 83"/>
                  <a:gd name="T98" fmla="*/ 46 w 52"/>
                  <a:gd name="T99" fmla="*/ 37 h 83"/>
                  <a:gd name="T100" fmla="*/ 45 w 52"/>
                  <a:gd name="T101" fmla="*/ 36 h 83"/>
                  <a:gd name="T102" fmla="*/ 36 w 52"/>
                  <a:gd name="T103" fmla="*/ 0 h 83"/>
                  <a:gd name="T104" fmla="*/ 0 w 52"/>
                  <a:gd name="T105" fmla="*/ 3 h 83"/>
                  <a:gd name="T106" fmla="*/ 0 w 52"/>
                  <a:gd name="T107" fmla="*/ 3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83"/>
                  <a:gd name="T164" fmla="*/ 52 w 52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83">
                    <a:moveTo>
                      <a:pt x="0" y="3"/>
                    </a:moveTo>
                    <a:lnTo>
                      <a:pt x="1" y="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9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52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3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2" name="Freeform 38"/>
              <p:cNvSpPr>
                <a:spLocks/>
              </p:cNvSpPr>
              <p:nvPr/>
            </p:nvSpPr>
            <p:spPr bwMode="auto">
              <a:xfrm>
                <a:off x="4142" y="2179"/>
                <a:ext cx="610" cy="249"/>
              </a:xfrm>
              <a:custGeom>
                <a:avLst/>
                <a:gdLst>
                  <a:gd name="T0" fmla="*/ 2 w 119"/>
                  <a:gd name="T1" fmla="*/ 41 h 51"/>
                  <a:gd name="T2" fmla="*/ 4 w 119"/>
                  <a:gd name="T3" fmla="*/ 39 h 51"/>
                  <a:gd name="T4" fmla="*/ 5 w 119"/>
                  <a:gd name="T5" fmla="*/ 36 h 51"/>
                  <a:gd name="T6" fmla="*/ 14 w 119"/>
                  <a:gd name="T7" fmla="*/ 31 h 51"/>
                  <a:gd name="T8" fmla="*/ 18 w 119"/>
                  <a:gd name="T9" fmla="*/ 27 h 51"/>
                  <a:gd name="T10" fmla="*/ 20 w 119"/>
                  <a:gd name="T11" fmla="*/ 27 h 51"/>
                  <a:gd name="T12" fmla="*/ 21 w 119"/>
                  <a:gd name="T13" fmla="*/ 25 h 51"/>
                  <a:gd name="T14" fmla="*/ 23 w 119"/>
                  <a:gd name="T15" fmla="*/ 25 h 51"/>
                  <a:gd name="T16" fmla="*/ 28 w 119"/>
                  <a:gd name="T17" fmla="*/ 23 h 51"/>
                  <a:gd name="T18" fmla="*/ 33 w 119"/>
                  <a:gd name="T19" fmla="*/ 17 h 51"/>
                  <a:gd name="T20" fmla="*/ 33 w 119"/>
                  <a:gd name="T21" fmla="*/ 13 h 51"/>
                  <a:gd name="T22" fmla="*/ 37 w 119"/>
                  <a:gd name="T23" fmla="*/ 13 h 51"/>
                  <a:gd name="T24" fmla="*/ 42 w 119"/>
                  <a:gd name="T25" fmla="*/ 12 h 51"/>
                  <a:gd name="T26" fmla="*/ 113 w 119"/>
                  <a:gd name="T27" fmla="*/ 1 h 51"/>
                  <a:gd name="T28" fmla="*/ 114 w 119"/>
                  <a:gd name="T29" fmla="*/ 2 h 51"/>
                  <a:gd name="T30" fmla="*/ 116 w 119"/>
                  <a:gd name="T31" fmla="*/ 5 h 51"/>
                  <a:gd name="T32" fmla="*/ 116 w 119"/>
                  <a:gd name="T33" fmla="*/ 6 h 51"/>
                  <a:gd name="T34" fmla="*/ 114 w 119"/>
                  <a:gd name="T35" fmla="*/ 5 h 51"/>
                  <a:gd name="T36" fmla="*/ 113 w 119"/>
                  <a:gd name="T37" fmla="*/ 6 h 51"/>
                  <a:gd name="T38" fmla="*/ 109 w 119"/>
                  <a:gd name="T39" fmla="*/ 8 h 51"/>
                  <a:gd name="T40" fmla="*/ 105 w 119"/>
                  <a:gd name="T41" fmla="*/ 11 h 51"/>
                  <a:gd name="T42" fmla="*/ 106 w 119"/>
                  <a:gd name="T43" fmla="*/ 12 h 51"/>
                  <a:gd name="T44" fmla="*/ 112 w 119"/>
                  <a:gd name="T45" fmla="*/ 9 h 51"/>
                  <a:gd name="T46" fmla="*/ 114 w 119"/>
                  <a:gd name="T47" fmla="*/ 11 h 51"/>
                  <a:gd name="T48" fmla="*/ 115 w 119"/>
                  <a:gd name="T49" fmla="*/ 11 h 51"/>
                  <a:gd name="T50" fmla="*/ 118 w 119"/>
                  <a:gd name="T51" fmla="*/ 9 h 51"/>
                  <a:gd name="T52" fmla="*/ 119 w 119"/>
                  <a:gd name="T53" fmla="*/ 14 h 51"/>
                  <a:gd name="T54" fmla="*/ 117 w 119"/>
                  <a:gd name="T55" fmla="*/ 17 h 51"/>
                  <a:gd name="T56" fmla="*/ 114 w 119"/>
                  <a:gd name="T57" fmla="*/ 19 h 51"/>
                  <a:gd name="T58" fmla="*/ 110 w 119"/>
                  <a:gd name="T59" fmla="*/ 20 h 51"/>
                  <a:gd name="T60" fmla="*/ 109 w 119"/>
                  <a:gd name="T61" fmla="*/ 19 h 51"/>
                  <a:gd name="T62" fmla="*/ 108 w 119"/>
                  <a:gd name="T63" fmla="*/ 18 h 51"/>
                  <a:gd name="T64" fmla="*/ 108 w 119"/>
                  <a:gd name="T65" fmla="*/ 21 h 51"/>
                  <a:gd name="T66" fmla="*/ 109 w 119"/>
                  <a:gd name="T67" fmla="*/ 22 h 51"/>
                  <a:gd name="T68" fmla="*/ 110 w 119"/>
                  <a:gd name="T69" fmla="*/ 24 h 51"/>
                  <a:gd name="T70" fmla="*/ 105 w 119"/>
                  <a:gd name="T71" fmla="*/ 27 h 51"/>
                  <a:gd name="T72" fmla="*/ 105 w 119"/>
                  <a:gd name="T73" fmla="*/ 29 h 51"/>
                  <a:gd name="T74" fmla="*/ 112 w 119"/>
                  <a:gd name="T75" fmla="*/ 27 h 51"/>
                  <a:gd name="T76" fmla="*/ 114 w 119"/>
                  <a:gd name="T77" fmla="*/ 27 h 51"/>
                  <a:gd name="T78" fmla="*/ 109 w 119"/>
                  <a:gd name="T79" fmla="*/ 32 h 51"/>
                  <a:gd name="T80" fmla="*/ 103 w 119"/>
                  <a:gd name="T81" fmla="*/ 36 h 51"/>
                  <a:gd name="T82" fmla="*/ 102 w 119"/>
                  <a:gd name="T83" fmla="*/ 37 h 51"/>
                  <a:gd name="T84" fmla="*/ 96 w 119"/>
                  <a:gd name="T85" fmla="*/ 44 h 51"/>
                  <a:gd name="T86" fmla="*/ 93 w 119"/>
                  <a:gd name="T87" fmla="*/ 50 h 51"/>
                  <a:gd name="T88" fmla="*/ 69 w 119"/>
                  <a:gd name="T89" fmla="*/ 39 h 51"/>
                  <a:gd name="T90" fmla="*/ 50 w 119"/>
                  <a:gd name="T91" fmla="*/ 36 h 51"/>
                  <a:gd name="T92" fmla="*/ 49 w 119"/>
                  <a:gd name="T93" fmla="*/ 36 h 51"/>
                  <a:gd name="T94" fmla="*/ 30 w 119"/>
                  <a:gd name="T95" fmla="*/ 37 h 51"/>
                  <a:gd name="T96" fmla="*/ 26 w 119"/>
                  <a:gd name="T97" fmla="*/ 40 h 51"/>
                  <a:gd name="T98" fmla="*/ 0 w 119"/>
                  <a:gd name="T99" fmla="*/ 45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9"/>
                  <a:gd name="T151" fmla="*/ 0 h 51"/>
                  <a:gd name="T152" fmla="*/ 119 w 119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3" name="Freeform 39"/>
              <p:cNvSpPr>
                <a:spLocks/>
              </p:cNvSpPr>
              <p:nvPr/>
            </p:nvSpPr>
            <p:spPr bwMode="auto">
              <a:xfrm>
                <a:off x="3433" y="2306"/>
                <a:ext cx="345" cy="302"/>
              </a:xfrm>
              <a:custGeom>
                <a:avLst/>
                <a:gdLst>
                  <a:gd name="T0" fmla="*/ 0 w 67"/>
                  <a:gd name="T1" fmla="*/ 3 h 62"/>
                  <a:gd name="T2" fmla="*/ 60 w 67"/>
                  <a:gd name="T3" fmla="*/ 0 h 62"/>
                  <a:gd name="T4" fmla="*/ 60 w 67"/>
                  <a:gd name="T5" fmla="*/ 1 h 62"/>
                  <a:gd name="T6" fmla="*/ 61 w 67"/>
                  <a:gd name="T7" fmla="*/ 2 h 62"/>
                  <a:gd name="T8" fmla="*/ 62 w 67"/>
                  <a:gd name="T9" fmla="*/ 3 h 62"/>
                  <a:gd name="T10" fmla="*/ 61 w 67"/>
                  <a:gd name="T11" fmla="*/ 5 h 62"/>
                  <a:gd name="T12" fmla="*/ 60 w 67"/>
                  <a:gd name="T13" fmla="*/ 6 h 62"/>
                  <a:gd name="T14" fmla="*/ 58 w 67"/>
                  <a:gd name="T15" fmla="*/ 8 h 62"/>
                  <a:gd name="T16" fmla="*/ 58 w 67"/>
                  <a:gd name="T17" fmla="*/ 9 h 62"/>
                  <a:gd name="T18" fmla="*/ 67 w 67"/>
                  <a:gd name="T19" fmla="*/ 9 h 62"/>
                  <a:gd name="T20" fmla="*/ 67 w 67"/>
                  <a:gd name="T21" fmla="*/ 9 h 62"/>
                  <a:gd name="T22" fmla="*/ 67 w 67"/>
                  <a:gd name="T23" fmla="*/ 10 h 62"/>
                  <a:gd name="T24" fmla="*/ 66 w 67"/>
                  <a:gd name="T25" fmla="*/ 12 h 62"/>
                  <a:gd name="T26" fmla="*/ 65 w 67"/>
                  <a:gd name="T27" fmla="*/ 13 h 62"/>
                  <a:gd name="T28" fmla="*/ 64 w 67"/>
                  <a:gd name="T29" fmla="*/ 17 h 62"/>
                  <a:gd name="T30" fmla="*/ 62 w 67"/>
                  <a:gd name="T31" fmla="*/ 19 h 62"/>
                  <a:gd name="T32" fmla="*/ 62 w 67"/>
                  <a:gd name="T33" fmla="*/ 22 h 62"/>
                  <a:gd name="T34" fmla="*/ 62 w 67"/>
                  <a:gd name="T35" fmla="*/ 25 h 62"/>
                  <a:gd name="T36" fmla="*/ 62 w 67"/>
                  <a:gd name="T37" fmla="*/ 25 h 62"/>
                  <a:gd name="T38" fmla="*/ 60 w 67"/>
                  <a:gd name="T39" fmla="*/ 26 h 62"/>
                  <a:gd name="T40" fmla="*/ 60 w 67"/>
                  <a:gd name="T41" fmla="*/ 27 h 62"/>
                  <a:gd name="T42" fmla="*/ 57 w 67"/>
                  <a:gd name="T43" fmla="*/ 29 h 62"/>
                  <a:gd name="T44" fmla="*/ 57 w 67"/>
                  <a:gd name="T45" fmla="*/ 32 h 62"/>
                  <a:gd name="T46" fmla="*/ 57 w 67"/>
                  <a:gd name="T47" fmla="*/ 35 h 62"/>
                  <a:gd name="T48" fmla="*/ 56 w 67"/>
                  <a:gd name="T49" fmla="*/ 36 h 62"/>
                  <a:gd name="T50" fmla="*/ 54 w 67"/>
                  <a:gd name="T51" fmla="*/ 38 h 62"/>
                  <a:gd name="T52" fmla="*/ 52 w 67"/>
                  <a:gd name="T53" fmla="*/ 40 h 62"/>
                  <a:gd name="T54" fmla="*/ 51 w 67"/>
                  <a:gd name="T55" fmla="*/ 41 h 62"/>
                  <a:gd name="T56" fmla="*/ 51 w 67"/>
                  <a:gd name="T57" fmla="*/ 43 h 62"/>
                  <a:gd name="T58" fmla="*/ 50 w 67"/>
                  <a:gd name="T59" fmla="*/ 45 h 62"/>
                  <a:gd name="T60" fmla="*/ 50 w 67"/>
                  <a:gd name="T61" fmla="*/ 46 h 62"/>
                  <a:gd name="T62" fmla="*/ 49 w 67"/>
                  <a:gd name="T63" fmla="*/ 49 h 62"/>
                  <a:gd name="T64" fmla="*/ 48 w 67"/>
                  <a:gd name="T65" fmla="*/ 51 h 62"/>
                  <a:gd name="T66" fmla="*/ 49 w 67"/>
                  <a:gd name="T67" fmla="*/ 54 h 62"/>
                  <a:gd name="T68" fmla="*/ 50 w 67"/>
                  <a:gd name="T69" fmla="*/ 55 h 62"/>
                  <a:gd name="T70" fmla="*/ 50 w 67"/>
                  <a:gd name="T71" fmla="*/ 57 h 62"/>
                  <a:gd name="T72" fmla="*/ 50 w 67"/>
                  <a:gd name="T73" fmla="*/ 57 h 62"/>
                  <a:gd name="T74" fmla="*/ 50 w 67"/>
                  <a:gd name="T75" fmla="*/ 58 h 62"/>
                  <a:gd name="T76" fmla="*/ 50 w 67"/>
                  <a:gd name="T77" fmla="*/ 58 h 62"/>
                  <a:gd name="T78" fmla="*/ 49 w 67"/>
                  <a:gd name="T79" fmla="*/ 60 h 62"/>
                  <a:gd name="T80" fmla="*/ 50 w 67"/>
                  <a:gd name="T81" fmla="*/ 61 h 62"/>
                  <a:gd name="T82" fmla="*/ 8 w 67"/>
                  <a:gd name="T83" fmla="*/ 62 h 62"/>
                  <a:gd name="T84" fmla="*/ 8 w 67"/>
                  <a:gd name="T85" fmla="*/ 53 h 62"/>
                  <a:gd name="T86" fmla="*/ 6 w 67"/>
                  <a:gd name="T87" fmla="*/ 52 h 62"/>
                  <a:gd name="T88" fmla="*/ 4 w 67"/>
                  <a:gd name="T89" fmla="*/ 53 h 62"/>
                  <a:gd name="T90" fmla="*/ 4 w 67"/>
                  <a:gd name="T91" fmla="*/ 53 h 62"/>
                  <a:gd name="T92" fmla="*/ 2 w 67"/>
                  <a:gd name="T93" fmla="*/ 51 h 62"/>
                  <a:gd name="T94" fmla="*/ 2 w 67"/>
                  <a:gd name="T95" fmla="*/ 22 h 62"/>
                  <a:gd name="T96" fmla="*/ 0 w 67"/>
                  <a:gd name="T97" fmla="*/ 3 h 62"/>
                  <a:gd name="T98" fmla="*/ 0 w 67"/>
                  <a:gd name="T99" fmla="*/ 3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"/>
                  <a:gd name="T151" fmla="*/ 0 h 62"/>
                  <a:gd name="T152" fmla="*/ 67 w 67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728" y="2448"/>
                <a:ext cx="1266" cy="876"/>
                <a:chOff x="768" y="2832"/>
                <a:chExt cx="1203" cy="876"/>
              </a:xfrm>
            </p:grpSpPr>
            <p:sp>
              <p:nvSpPr>
                <p:cNvPr id="29771" name="Freeform 41"/>
                <p:cNvSpPr>
                  <a:spLocks/>
                </p:cNvSpPr>
                <p:nvPr/>
              </p:nvSpPr>
              <p:spPr bwMode="auto">
                <a:xfrm>
                  <a:off x="1056" y="2832"/>
                  <a:ext cx="915" cy="780"/>
                </a:xfrm>
                <a:custGeom>
                  <a:avLst/>
                  <a:gdLst>
                    <a:gd name="T0" fmla="*/ 14 w 188"/>
                    <a:gd name="T1" fmla="*/ 31 h 160"/>
                    <a:gd name="T2" fmla="*/ 26 w 188"/>
                    <a:gd name="T3" fmla="*/ 40 h 160"/>
                    <a:gd name="T4" fmla="*/ 18 w 188"/>
                    <a:gd name="T5" fmla="*/ 50 h 160"/>
                    <a:gd name="T6" fmla="*/ 16 w 188"/>
                    <a:gd name="T7" fmla="*/ 43 h 160"/>
                    <a:gd name="T8" fmla="*/ 5 w 188"/>
                    <a:gd name="T9" fmla="*/ 55 h 160"/>
                    <a:gd name="T10" fmla="*/ 11 w 188"/>
                    <a:gd name="T11" fmla="*/ 64 h 160"/>
                    <a:gd name="T12" fmla="*/ 27 w 188"/>
                    <a:gd name="T13" fmla="*/ 61 h 160"/>
                    <a:gd name="T14" fmla="*/ 22 w 188"/>
                    <a:gd name="T15" fmla="*/ 74 h 160"/>
                    <a:gd name="T16" fmla="*/ 18 w 188"/>
                    <a:gd name="T17" fmla="*/ 79 h 160"/>
                    <a:gd name="T18" fmla="*/ 10 w 188"/>
                    <a:gd name="T19" fmla="*/ 82 h 160"/>
                    <a:gd name="T20" fmla="*/ 6 w 188"/>
                    <a:gd name="T21" fmla="*/ 98 h 160"/>
                    <a:gd name="T22" fmla="*/ 11 w 188"/>
                    <a:gd name="T23" fmla="*/ 107 h 160"/>
                    <a:gd name="T24" fmla="*/ 22 w 188"/>
                    <a:gd name="T25" fmla="*/ 112 h 160"/>
                    <a:gd name="T26" fmla="*/ 22 w 188"/>
                    <a:gd name="T27" fmla="*/ 120 h 160"/>
                    <a:gd name="T28" fmla="*/ 35 w 188"/>
                    <a:gd name="T29" fmla="*/ 123 h 160"/>
                    <a:gd name="T30" fmla="*/ 42 w 188"/>
                    <a:gd name="T31" fmla="*/ 125 h 160"/>
                    <a:gd name="T32" fmla="*/ 29 w 188"/>
                    <a:gd name="T33" fmla="*/ 141 h 160"/>
                    <a:gd name="T34" fmla="*/ 19 w 188"/>
                    <a:gd name="T35" fmla="*/ 147 h 160"/>
                    <a:gd name="T36" fmla="*/ 3 w 188"/>
                    <a:gd name="T37" fmla="*/ 155 h 160"/>
                    <a:gd name="T38" fmla="*/ 3 w 188"/>
                    <a:gd name="T39" fmla="*/ 160 h 160"/>
                    <a:gd name="T40" fmla="*/ 29 w 188"/>
                    <a:gd name="T41" fmla="*/ 149 h 160"/>
                    <a:gd name="T42" fmla="*/ 62 w 188"/>
                    <a:gd name="T43" fmla="*/ 120 h 160"/>
                    <a:gd name="T44" fmla="*/ 59 w 188"/>
                    <a:gd name="T45" fmla="*/ 117 h 160"/>
                    <a:gd name="T46" fmla="*/ 77 w 188"/>
                    <a:gd name="T47" fmla="*/ 95 h 160"/>
                    <a:gd name="T48" fmla="*/ 72 w 188"/>
                    <a:gd name="T49" fmla="*/ 101 h 160"/>
                    <a:gd name="T50" fmla="*/ 73 w 188"/>
                    <a:gd name="T51" fmla="*/ 109 h 160"/>
                    <a:gd name="T52" fmla="*/ 72 w 188"/>
                    <a:gd name="T53" fmla="*/ 114 h 160"/>
                    <a:gd name="T54" fmla="*/ 86 w 188"/>
                    <a:gd name="T55" fmla="*/ 106 h 160"/>
                    <a:gd name="T56" fmla="*/ 86 w 188"/>
                    <a:gd name="T57" fmla="*/ 98 h 160"/>
                    <a:gd name="T58" fmla="*/ 107 w 188"/>
                    <a:gd name="T59" fmla="*/ 103 h 160"/>
                    <a:gd name="T60" fmla="*/ 121 w 188"/>
                    <a:gd name="T61" fmla="*/ 101 h 160"/>
                    <a:gd name="T62" fmla="*/ 145 w 188"/>
                    <a:gd name="T63" fmla="*/ 109 h 160"/>
                    <a:gd name="T64" fmla="*/ 153 w 188"/>
                    <a:gd name="T65" fmla="*/ 119 h 160"/>
                    <a:gd name="T66" fmla="*/ 166 w 188"/>
                    <a:gd name="T67" fmla="*/ 128 h 160"/>
                    <a:gd name="T68" fmla="*/ 188 w 188"/>
                    <a:gd name="T69" fmla="*/ 130 h 160"/>
                    <a:gd name="T70" fmla="*/ 185 w 188"/>
                    <a:gd name="T71" fmla="*/ 117 h 160"/>
                    <a:gd name="T72" fmla="*/ 176 w 188"/>
                    <a:gd name="T73" fmla="*/ 115 h 160"/>
                    <a:gd name="T74" fmla="*/ 163 w 188"/>
                    <a:gd name="T75" fmla="*/ 106 h 160"/>
                    <a:gd name="T76" fmla="*/ 147 w 188"/>
                    <a:gd name="T77" fmla="*/ 95 h 160"/>
                    <a:gd name="T78" fmla="*/ 141 w 188"/>
                    <a:gd name="T79" fmla="*/ 103 h 160"/>
                    <a:gd name="T80" fmla="*/ 129 w 188"/>
                    <a:gd name="T81" fmla="*/ 93 h 160"/>
                    <a:gd name="T82" fmla="*/ 117 w 188"/>
                    <a:gd name="T83" fmla="*/ 80 h 160"/>
                    <a:gd name="T84" fmla="*/ 102 w 188"/>
                    <a:gd name="T85" fmla="*/ 21 h 160"/>
                    <a:gd name="T86" fmla="*/ 90 w 188"/>
                    <a:gd name="T87" fmla="*/ 5 h 160"/>
                    <a:gd name="T88" fmla="*/ 69 w 188"/>
                    <a:gd name="T89" fmla="*/ 5 h 160"/>
                    <a:gd name="T90" fmla="*/ 59 w 188"/>
                    <a:gd name="T91" fmla="*/ 5 h 160"/>
                    <a:gd name="T92" fmla="*/ 45 w 188"/>
                    <a:gd name="T93" fmla="*/ 0 h 160"/>
                    <a:gd name="T94" fmla="*/ 35 w 188"/>
                    <a:gd name="T95" fmla="*/ 4 h 160"/>
                    <a:gd name="T96" fmla="*/ 24 w 188"/>
                    <a:gd name="T97" fmla="*/ 13 h 160"/>
                    <a:gd name="T98" fmla="*/ 19 w 188"/>
                    <a:gd name="T99" fmla="*/ 21 h 160"/>
                    <a:gd name="T100" fmla="*/ 10 w 188"/>
                    <a:gd name="T101" fmla="*/ 26 h 16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88"/>
                    <a:gd name="T154" fmla="*/ 0 h 160"/>
                    <a:gd name="T155" fmla="*/ 188 w 188"/>
                    <a:gd name="T156" fmla="*/ 160 h 16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88" h="160">
                      <a:moveTo>
                        <a:pt x="10" y="26"/>
                      </a:moveTo>
                      <a:lnTo>
                        <a:pt x="14" y="31"/>
                      </a:lnTo>
                      <a:lnTo>
                        <a:pt x="19" y="39"/>
                      </a:lnTo>
                      <a:lnTo>
                        <a:pt x="26" y="40"/>
                      </a:lnTo>
                      <a:lnTo>
                        <a:pt x="26" y="50"/>
                      </a:lnTo>
                      <a:lnTo>
                        <a:pt x="18" y="50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0" y="50"/>
                      </a:lnTo>
                      <a:lnTo>
                        <a:pt x="5" y="55"/>
                      </a:lnTo>
                      <a:lnTo>
                        <a:pt x="5" y="61"/>
                      </a:lnTo>
                      <a:lnTo>
                        <a:pt x="11" y="64"/>
                      </a:lnTo>
                      <a:lnTo>
                        <a:pt x="21" y="66"/>
                      </a:lnTo>
                      <a:lnTo>
                        <a:pt x="27" y="61"/>
                      </a:lnTo>
                      <a:lnTo>
                        <a:pt x="29" y="72"/>
                      </a:lnTo>
                      <a:lnTo>
                        <a:pt x="22" y="74"/>
                      </a:lnTo>
                      <a:lnTo>
                        <a:pt x="21" y="77"/>
                      </a:lnTo>
                      <a:lnTo>
                        <a:pt x="18" y="79"/>
                      </a:lnTo>
                      <a:lnTo>
                        <a:pt x="13" y="75"/>
                      </a:lnTo>
                      <a:lnTo>
                        <a:pt x="10" y="82"/>
                      </a:lnTo>
                      <a:lnTo>
                        <a:pt x="2" y="90"/>
                      </a:lnTo>
                      <a:lnTo>
                        <a:pt x="6" y="98"/>
                      </a:lnTo>
                      <a:lnTo>
                        <a:pt x="5" y="101"/>
                      </a:lnTo>
                      <a:lnTo>
                        <a:pt x="11" y="107"/>
                      </a:lnTo>
                      <a:lnTo>
                        <a:pt x="19" y="107"/>
                      </a:lnTo>
                      <a:lnTo>
                        <a:pt x="22" y="112"/>
                      </a:lnTo>
                      <a:lnTo>
                        <a:pt x="21" y="115"/>
                      </a:lnTo>
                      <a:lnTo>
                        <a:pt x="22" y="120"/>
                      </a:lnTo>
                      <a:lnTo>
                        <a:pt x="29" y="117"/>
                      </a:lnTo>
                      <a:lnTo>
                        <a:pt x="35" y="123"/>
                      </a:lnTo>
                      <a:lnTo>
                        <a:pt x="45" y="119"/>
                      </a:lnTo>
                      <a:lnTo>
                        <a:pt x="42" y="125"/>
                      </a:lnTo>
                      <a:lnTo>
                        <a:pt x="42" y="131"/>
                      </a:lnTo>
                      <a:lnTo>
                        <a:pt x="29" y="141"/>
                      </a:lnTo>
                      <a:lnTo>
                        <a:pt x="24" y="147"/>
                      </a:lnTo>
                      <a:lnTo>
                        <a:pt x="19" y="147"/>
                      </a:lnTo>
                      <a:lnTo>
                        <a:pt x="11" y="154"/>
                      </a:lnTo>
                      <a:lnTo>
                        <a:pt x="3" y="155"/>
                      </a:lnTo>
                      <a:lnTo>
                        <a:pt x="0" y="159"/>
                      </a:lnTo>
                      <a:lnTo>
                        <a:pt x="3" y="160"/>
                      </a:lnTo>
                      <a:lnTo>
                        <a:pt x="19" y="154"/>
                      </a:lnTo>
                      <a:lnTo>
                        <a:pt x="29" y="149"/>
                      </a:lnTo>
                      <a:lnTo>
                        <a:pt x="48" y="136"/>
                      </a:lnTo>
                      <a:lnTo>
                        <a:pt x="62" y="120"/>
                      </a:lnTo>
                      <a:lnTo>
                        <a:pt x="64" y="117"/>
                      </a:lnTo>
                      <a:lnTo>
                        <a:pt x="59" y="117"/>
                      </a:lnTo>
                      <a:lnTo>
                        <a:pt x="73" y="96"/>
                      </a:lnTo>
                      <a:lnTo>
                        <a:pt x="77" y="95"/>
                      </a:lnTo>
                      <a:lnTo>
                        <a:pt x="77" y="98"/>
                      </a:lnTo>
                      <a:lnTo>
                        <a:pt x="72" y="101"/>
                      </a:lnTo>
                      <a:lnTo>
                        <a:pt x="70" y="111"/>
                      </a:lnTo>
                      <a:lnTo>
                        <a:pt x="73" y="109"/>
                      </a:lnTo>
                      <a:lnTo>
                        <a:pt x="70" y="112"/>
                      </a:lnTo>
                      <a:lnTo>
                        <a:pt x="72" y="114"/>
                      </a:lnTo>
                      <a:lnTo>
                        <a:pt x="82" y="107"/>
                      </a:lnTo>
                      <a:lnTo>
                        <a:pt x="86" y="106"/>
                      </a:lnTo>
                      <a:lnTo>
                        <a:pt x="88" y="101"/>
                      </a:lnTo>
                      <a:lnTo>
                        <a:pt x="86" y="98"/>
                      </a:lnTo>
                      <a:lnTo>
                        <a:pt x="96" y="96"/>
                      </a:lnTo>
                      <a:lnTo>
                        <a:pt x="107" y="103"/>
                      </a:lnTo>
                      <a:lnTo>
                        <a:pt x="117" y="99"/>
                      </a:lnTo>
                      <a:lnTo>
                        <a:pt x="121" y="101"/>
                      </a:lnTo>
                      <a:lnTo>
                        <a:pt x="128" y="101"/>
                      </a:lnTo>
                      <a:lnTo>
                        <a:pt x="145" y="109"/>
                      </a:lnTo>
                      <a:lnTo>
                        <a:pt x="149" y="112"/>
                      </a:lnTo>
                      <a:lnTo>
                        <a:pt x="153" y="119"/>
                      </a:lnTo>
                      <a:lnTo>
                        <a:pt x="163" y="125"/>
                      </a:lnTo>
                      <a:lnTo>
                        <a:pt x="166" y="128"/>
                      </a:lnTo>
                      <a:lnTo>
                        <a:pt x="177" y="135"/>
                      </a:lnTo>
                      <a:lnTo>
                        <a:pt x="188" y="130"/>
                      </a:lnTo>
                      <a:lnTo>
                        <a:pt x="188" y="123"/>
                      </a:lnTo>
                      <a:lnTo>
                        <a:pt x="185" y="117"/>
                      </a:lnTo>
                      <a:lnTo>
                        <a:pt x="180" y="115"/>
                      </a:lnTo>
                      <a:lnTo>
                        <a:pt x="176" y="115"/>
                      </a:lnTo>
                      <a:lnTo>
                        <a:pt x="169" y="111"/>
                      </a:lnTo>
                      <a:lnTo>
                        <a:pt x="163" y="106"/>
                      </a:lnTo>
                      <a:lnTo>
                        <a:pt x="150" y="93"/>
                      </a:lnTo>
                      <a:lnTo>
                        <a:pt x="147" y="95"/>
                      </a:lnTo>
                      <a:lnTo>
                        <a:pt x="144" y="99"/>
                      </a:lnTo>
                      <a:lnTo>
                        <a:pt x="141" y="103"/>
                      </a:lnTo>
                      <a:lnTo>
                        <a:pt x="129" y="96"/>
                      </a:lnTo>
                      <a:lnTo>
                        <a:pt x="129" y="93"/>
                      </a:lnTo>
                      <a:lnTo>
                        <a:pt x="120" y="96"/>
                      </a:lnTo>
                      <a:lnTo>
                        <a:pt x="117" y="80"/>
                      </a:lnTo>
                      <a:lnTo>
                        <a:pt x="109" y="45"/>
                      </a:lnTo>
                      <a:lnTo>
                        <a:pt x="102" y="21"/>
                      </a:lnTo>
                      <a:lnTo>
                        <a:pt x="99" y="10"/>
                      </a:lnTo>
                      <a:lnTo>
                        <a:pt x="90" y="5"/>
                      </a:lnTo>
                      <a:lnTo>
                        <a:pt x="85" y="8"/>
                      </a:lnTo>
                      <a:lnTo>
                        <a:pt x="69" y="5"/>
                      </a:lnTo>
                      <a:lnTo>
                        <a:pt x="64" y="7"/>
                      </a:lnTo>
                      <a:lnTo>
                        <a:pt x="59" y="5"/>
                      </a:lnTo>
                      <a:lnTo>
                        <a:pt x="59" y="4"/>
                      </a:lnTo>
                      <a:lnTo>
                        <a:pt x="45" y="0"/>
                      </a:lnTo>
                      <a:lnTo>
                        <a:pt x="43" y="4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9" y="21"/>
                      </a:lnTo>
                      <a:lnTo>
                        <a:pt x="13" y="21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2" name="Freeform 42"/>
                <p:cNvSpPr>
                  <a:spLocks/>
                </p:cNvSpPr>
                <p:nvPr/>
              </p:nvSpPr>
              <p:spPr bwMode="auto">
                <a:xfrm>
                  <a:off x="1021" y="3608"/>
                  <a:ext cx="20" cy="14"/>
                </a:xfrm>
                <a:custGeom>
                  <a:avLst/>
                  <a:gdLst>
                    <a:gd name="T0" fmla="*/ 2 w 4"/>
                    <a:gd name="T1" fmla="*/ 2 h 3"/>
                    <a:gd name="T2" fmla="*/ 2 w 4"/>
                    <a:gd name="T3" fmla="*/ 1 h 3"/>
                    <a:gd name="T4" fmla="*/ 2 w 4"/>
                    <a:gd name="T5" fmla="*/ 1 h 3"/>
                    <a:gd name="T6" fmla="*/ 2 w 4"/>
                    <a:gd name="T7" fmla="*/ 1 h 3"/>
                    <a:gd name="T8" fmla="*/ 2 w 4"/>
                    <a:gd name="T9" fmla="*/ 1 h 3"/>
                    <a:gd name="T10" fmla="*/ 2 w 4"/>
                    <a:gd name="T11" fmla="*/ 1 h 3"/>
                    <a:gd name="T12" fmla="*/ 2 w 4"/>
                    <a:gd name="T13" fmla="*/ 1 h 3"/>
                    <a:gd name="T14" fmla="*/ 1 w 4"/>
                    <a:gd name="T15" fmla="*/ 0 h 3"/>
                    <a:gd name="T16" fmla="*/ 1 w 4"/>
                    <a:gd name="T17" fmla="*/ 0 h 3"/>
                    <a:gd name="T18" fmla="*/ 0 w 4"/>
                    <a:gd name="T19" fmla="*/ 1 h 3"/>
                    <a:gd name="T20" fmla="*/ 0 w 4"/>
                    <a:gd name="T21" fmla="*/ 1 h 3"/>
                    <a:gd name="T22" fmla="*/ 0 w 4"/>
                    <a:gd name="T23" fmla="*/ 1 h 3"/>
                    <a:gd name="T24" fmla="*/ 0 w 4"/>
                    <a:gd name="T25" fmla="*/ 1 h 3"/>
                    <a:gd name="T26" fmla="*/ 0 w 4"/>
                    <a:gd name="T27" fmla="*/ 1 h 3"/>
                    <a:gd name="T28" fmla="*/ 0 w 4"/>
                    <a:gd name="T29" fmla="*/ 1 h 3"/>
                    <a:gd name="T30" fmla="*/ 0 w 4"/>
                    <a:gd name="T31" fmla="*/ 2 h 3"/>
                    <a:gd name="T32" fmla="*/ 0 w 4"/>
                    <a:gd name="T33" fmla="*/ 2 h 3"/>
                    <a:gd name="T34" fmla="*/ 1 w 4"/>
                    <a:gd name="T35" fmla="*/ 2 h 3"/>
                    <a:gd name="T36" fmla="*/ 1 w 4"/>
                    <a:gd name="T37" fmla="*/ 2 h 3"/>
                    <a:gd name="T38" fmla="*/ 1 w 4"/>
                    <a:gd name="T39" fmla="*/ 3 h 3"/>
                    <a:gd name="T40" fmla="*/ 2 w 4"/>
                    <a:gd name="T41" fmla="*/ 3 h 3"/>
                    <a:gd name="T42" fmla="*/ 2 w 4"/>
                    <a:gd name="T43" fmla="*/ 3 h 3"/>
                    <a:gd name="T44" fmla="*/ 3 w 4"/>
                    <a:gd name="T45" fmla="*/ 3 h 3"/>
                    <a:gd name="T46" fmla="*/ 3 w 4"/>
                    <a:gd name="T47" fmla="*/ 3 h 3"/>
                    <a:gd name="T48" fmla="*/ 4 w 4"/>
                    <a:gd name="T49" fmla="*/ 2 h 3"/>
                    <a:gd name="T50" fmla="*/ 4 w 4"/>
                    <a:gd name="T51" fmla="*/ 2 h 3"/>
                    <a:gd name="T52" fmla="*/ 4 w 4"/>
                    <a:gd name="T53" fmla="*/ 2 h 3"/>
                    <a:gd name="T54" fmla="*/ 4 w 4"/>
                    <a:gd name="T55" fmla="*/ 1 h 3"/>
                    <a:gd name="T56" fmla="*/ 4 w 4"/>
                    <a:gd name="T57" fmla="*/ 1 h 3"/>
                    <a:gd name="T58" fmla="*/ 4 w 4"/>
                    <a:gd name="T59" fmla="*/ 1 h 3"/>
                    <a:gd name="T60" fmla="*/ 4 w 4"/>
                    <a:gd name="T61" fmla="*/ 1 h 3"/>
                    <a:gd name="T62" fmla="*/ 4 w 4"/>
                    <a:gd name="T63" fmla="*/ 1 h 3"/>
                    <a:gd name="T64" fmla="*/ 4 w 4"/>
                    <a:gd name="T65" fmla="*/ 0 h 3"/>
                    <a:gd name="T66" fmla="*/ 4 w 4"/>
                    <a:gd name="T67" fmla="*/ 0 h 3"/>
                    <a:gd name="T68" fmla="*/ 4 w 4"/>
                    <a:gd name="T69" fmla="*/ 0 h 3"/>
                    <a:gd name="T70" fmla="*/ 4 w 4"/>
                    <a:gd name="T71" fmla="*/ 0 h 3"/>
                    <a:gd name="T72" fmla="*/ 4 w 4"/>
                    <a:gd name="T73" fmla="*/ 1 h 3"/>
                    <a:gd name="T74" fmla="*/ 3 w 4"/>
                    <a:gd name="T75" fmla="*/ 1 h 3"/>
                    <a:gd name="T76" fmla="*/ 3 w 4"/>
                    <a:gd name="T77" fmla="*/ 1 h 3"/>
                    <a:gd name="T78" fmla="*/ 2 w 4"/>
                    <a:gd name="T79" fmla="*/ 2 h 3"/>
                    <a:gd name="T80" fmla="*/ 2 w 4"/>
                    <a:gd name="T81" fmla="*/ 2 h 3"/>
                    <a:gd name="T82" fmla="*/ 2 w 4"/>
                    <a:gd name="T83" fmla="*/ 2 h 3"/>
                    <a:gd name="T84" fmla="*/ 2 w 4"/>
                    <a:gd name="T85" fmla="*/ 2 h 3"/>
                    <a:gd name="T86" fmla="*/ 2 w 4"/>
                    <a:gd name="T87" fmla="*/ 3 h 3"/>
                    <a:gd name="T88" fmla="*/ 3 w 4"/>
                    <a:gd name="T89" fmla="*/ 3 h 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"/>
                    <a:gd name="T136" fmla="*/ 0 h 3"/>
                    <a:gd name="T137" fmla="*/ 4 w 4"/>
                    <a:gd name="T138" fmla="*/ 3 h 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" h="3">
                      <a:moveTo>
                        <a:pt x="2" y="2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3" name="Freeform 43"/>
                <p:cNvSpPr>
                  <a:spLocks/>
                </p:cNvSpPr>
                <p:nvPr/>
              </p:nvSpPr>
              <p:spPr bwMode="auto">
                <a:xfrm>
                  <a:off x="978" y="3610"/>
                  <a:ext cx="43" cy="30"/>
                </a:xfrm>
                <a:custGeom>
                  <a:avLst/>
                  <a:gdLst>
                    <a:gd name="T0" fmla="*/ 7 w 9"/>
                    <a:gd name="T1" fmla="*/ 0 h 6"/>
                    <a:gd name="T2" fmla="*/ 4 w 9"/>
                    <a:gd name="T3" fmla="*/ 0 h 6"/>
                    <a:gd name="T4" fmla="*/ 3 w 9"/>
                    <a:gd name="T5" fmla="*/ 1 h 6"/>
                    <a:gd name="T6" fmla="*/ 3 w 9"/>
                    <a:gd name="T7" fmla="*/ 1 h 6"/>
                    <a:gd name="T8" fmla="*/ 3 w 9"/>
                    <a:gd name="T9" fmla="*/ 2 h 6"/>
                    <a:gd name="T10" fmla="*/ 3 w 9"/>
                    <a:gd name="T11" fmla="*/ 3 h 6"/>
                    <a:gd name="T12" fmla="*/ 2 w 9"/>
                    <a:gd name="T13" fmla="*/ 3 h 6"/>
                    <a:gd name="T14" fmla="*/ 2 w 9"/>
                    <a:gd name="T15" fmla="*/ 3 h 6"/>
                    <a:gd name="T16" fmla="*/ 1 w 9"/>
                    <a:gd name="T17" fmla="*/ 3 h 6"/>
                    <a:gd name="T18" fmla="*/ 1 w 9"/>
                    <a:gd name="T19" fmla="*/ 4 h 6"/>
                    <a:gd name="T20" fmla="*/ 1 w 9"/>
                    <a:gd name="T21" fmla="*/ 5 h 6"/>
                    <a:gd name="T22" fmla="*/ 0 w 9"/>
                    <a:gd name="T23" fmla="*/ 5 h 6"/>
                    <a:gd name="T24" fmla="*/ 0 w 9"/>
                    <a:gd name="T25" fmla="*/ 6 h 6"/>
                    <a:gd name="T26" fmla="*/ 0 w 9"/>
                    <a:gd name="T27" fmla="*/ 6 h 6"/>
                    <a:gd name="T28" fmla="*/ 0 w 9"/>
                    <a:gd name="T29" fmla="*/ 6 h 6"/>
                    <a:gd name="T30" fmla="*/ 0 w 9"/>
                    <a:gd name="T31" fmla="*/ 6 h 6"/>
                    <a:gd name="T32" fmla="*/ 0 w 9"/>
                    <a:gd name="T33" fmla="*/ 6 h 6"/>
                    <a:gd name="T34" fmla="*/ 0 w 9"/>
                    <a:gd name="T35" fmla="*/ 6 h 6"/>
                    <a:gd name="T36" fmla="*/ 0 w 9"/>
                    <a:gd name="T37" fmla="*/ 6 h 6"/>
                    <a:gd name="T38" fmla="*/ 1 w 9"/>
                    <a:gd name="T39" fmla="*/ 6 h 6"/>
                    <a:gd name="T40" fmla="*/ 2 w 9"/>
                    <a:gd name="T41" fmla="*/ 6 h 6"/>
                    <a:gd name="T42" fmla="*/ 3 w 9"/>
                    <a:gd name="T43" fmla="*/ 5 h 6"/>
                    <a:gd name="T44" fmla="*/ 6 w 9"/>
                    <a:gd name="T45" fmla="*/ 3 h 6"/>
                    <a:gd name="T46" fmla="*/ 7 w 9"/>
                    <a:gd name="T47" fmla="*/ 2 h 6"/>
                    <a:gd name="T48" fmla="*/ 8 w 9"/>
                    <a:gd name="T49" fmla="*/ 2 h 6"/>
                    <a:gd name="T50" fmla="*/ 9 w 9"/>
                    <a:gd name="T51" fmla="*/ 1 h 6"/>
                    <a:gd name="T52" fmla="*/ 9 w 9"/>
                    <a:gd name="T53" fmla="*/ 1 h 6"/>
                    <a:gd name="T54" fmla="*/ 9 w 9"/>
                    <a:gd name="T55" fmla="*/ 1 h 6"/>
                    <a:gd name="T56" fmla="*/ 8 w 9"/>
                    <a:gd name="T57" fmla="*/ 0 h 6"/>
                    <a:gd name="T58" fmla="*/ 8 w 9"/>
                    <a:gd name="T59" fmla="*/ 0 h 6"/>
                    <a:gd name="T60" fmla="*/ 8 w 9"/>
                    <a:gd name="T61" fmla="*/ 0 h 6"/>
                    <a:gd name="T62" fmla="*/ 8 w 9"/>
                    <a:gd name="T63" fmla="*/ 0 h 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"/>
                    <a:gd name="T97" fmla="*/ 0 h 6"/>
                    <a:gd name="T98" fmla="*/ 9 w 9"/>
                    <a:gd name="T99" fmla="*/ 6 h 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" h="6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4" name="Freeform 44"/>
                <p:cNvSpPr>
                  <a:spLocks/>
                </p:cNvSpPr>
                <p:nvPr/>
              </p:nvSpPr>
              <p:spPr bwMode="auto">
                <a:xfrm>
                  <a:off x="934" y="3632"/>
                  <a:ext cx="44" cy="34"/>
                </a:xfrm>
                <a:custGeom>
                  <a:avLst/>
                  <a:gdLst>
                    <a:gd name="T0" fmla="*/ 8 w 9"/>
                    <a:gd name="T1" fmla="*/ 3 h 7"/>
                    <a:gd name="T2" fmla="*/ 8 w 9"/>
                    <a:gd name="T3" fmla="*/ 1 h 7"/>
                    <a:gd name="T4" fmla="*/ 5 w 9"/>
                    <a:gd name="T5" fmla="*/ 3 h 7"/>
                    <a:gd name="T6" fmla="*/ 4 w 9"/>
                    <a:gd name="T7" fmla="*/ 4 h 7"/>
                    <a:gd name="T8" fmla="*/ 4 w 9"/>
                    <a:gd name="T9" fmla="*/ 4 h 7"/>
                    <a:gd name="T10" fmla="*/ 2 w 9"/>
                    <a:gd name="T11" fmla="*/ 5 h 7"/>
                    <a:gd name="T12" fmla="*/ 1 w 9"/>
                    <a:gd name="T13" fmla="*/ 6 h 7"/>
                    <a:gd name="T14" fmla="*/ 0 w 9"/>
                    <a:gd name="T15" fmla="*/ 6 h 7"/>
                    <a:gd name="T16" fmla="*/ 2 w 9"/>
                    <a:gd name="T17" fmla="*/ 6 h 7"/>
                    <a:gd name="T18" fmla="*/ 3 w 9"/>
                    <a:gd name="T19" fmla="*/ 5 h 7"/>
                    <a:gd name="T20" fmla="*/ 6 w 9"/>
                    <a:gd name="T21" fmla="*/ 4 h 7"/>
                    <a:gd name="T22" fmla="*/ 8 w 9"/>
                    <a:gd name="T23" fmla="*/ 3 h 7"/>
                    <a:gd name="T24" fmla="*/ 8 w 9"/>
                    <a:gd name="T25" fmla="*/ 3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7"/>
                    <a:gd name="T41" fmla="*/ 9 w 9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7">
                      <a:moveTo>
                        <a:pt x="8" y="3"/>
                      </a:moveTo>
                      <a:cubicBezTo>
                        <a:pt x="8" y="2"/>
                        <a:pt x="9" y="1"/>
                        <a:pt x="8" y="1"/>
                      </a:cubicBezTo>
                      <a:cubicBezTo>
                        <a:pt x="7" y="0"/>
                        <a:pt x="5" y="2"/>
                        <a:pt x="5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2" y="6"/>
                      </a:cubicBezTo>
                      <a:cubicBezTo>
                        <a:pt x="2" y="6"/>
                        <a:pt x="3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5" name="Freeform 45"/>
                <p:cNvSpPr>
                  <a:spLocks/>
                </p:cNvSpPr>
                <p:nvPr/>
              </p:nvSpPr>
              <p:spPr bwMode="auto">
                <a:xfrm>
                  <a:off x="934" y="3637"/>
                  <a:ext cx="39" cy="29"/>
                </a:xfrm>
                <a:custGeom>
                  <a:avLst/>
                  <a:gdLst>
                    <a:gd name="T0" fmla="*/ 8 w 8"/>
                    <a:gd name="T1" fmla="*/ 2 h 6"/>
                    <a:gd name="T2" fmla="*/ 8 w 8"/>
                    <a:gd name="T3" fmla="*/ 1 h 6"/>
                    <a:gd name="T4" fmla="*/ 8 w 8"/>
                    <a:gd name="T5" fmla="*/ 1 h 6"/>
                    <a:gd name="T6" fmla="*/ 8 w 8"/>
                    <a:gd name="T7" fmla="*/ 0 h 6"/>
                    <a:gd name="T8" fmla="*/ 8 w 8"/>
                    <a:gd name="T9" fmla="*/ 0 h 6"/>
                    <a:gd name="T10" fmla="*/ 8 w 8"/>
                    <a:gd name="T11" fmla="*/ 0 h 6"/>
                    <a:gd name="T12" fmla="*/ 8 w 8"/>
                    <a:gd name="T13" fmla="*/ 0 h 6"/>
                    <a:gd name="T14" fmla="*/ 8 w 8"/>
                    <a:gd name="T15" fmla="*/ 0 h 6"/>
                    <a:gd name="T16" fmla="*/ 8 w 8"/>
                    <a:gd name="T17" fmla="*/ 0 h 6"/>
                    <a:gd name="T18" fmla="*/ 8 w 8"/>
                    <a:gd name="T19" fmla="*/ 0 h 6"/>
                    <a:gd name="T20" fmla="*/ 7 w 8"/>
                    <a:gd name="T21" fmla="*/ 0 h 6"/>
                    <a:gd name="T22" fmla="*/ 7 w 8"/>
                    <a:gd name="T23" fmla="*/ 0 h 6"/>
                    <a:gd name="T24" fmla="*/ 6 w 8"/>
                    <a:gd name="T25" fmla="*/ 0 h 6"/>
                    <a:gd name="T26" fmla="*/ 5 w 8"/>
                    <a:gd name="T27" fmla="*/ 1 h 6"/>
                    <a:gd name="T28" fmla="*/ 5 w 8"/>
                    <a:gd name="T29" fmla="*/ 2 h 6"/>
                    <a:gd name="T30" fmla="*/ 5 w 8"/>
                    <a:gd name="T31" fmla="*/ 2 h 6"/>
                    <a:gd name="T32" fmla="*/ 4 w 8"/>
                    <a:gd name="T33" fmla="*/ 2 h 6"/>
                    <a:gd name="T34" fmla="*/ 4 w 8"/>
                    <a:gd name="T35" fmla="*/ 2 h 6"/>
                    <a:gd name="T36" fmla="*/ 4 w 8"/>
                    <a:gd name="T37" fmla="*/ 2 h 6"/>
                    <a:gd name="T38" fmla="*/ 4 w 8"/>
                    <a:gd name="T39" fmla="*/ 3 h 6"/>
                    <a:gd name="T40" fmla="*/ 4 w 8"/>
                    <a:gd name="T41" fmla="*/ 3 h 6"/>
                    <a:gd name="T42" fmla="*/ 4 w 8"/>
                    <a:gd name="T43" fmla="*/ 3 h 6"/>
                    <a:gd name="T44" fmla="*/ 4 w 8"/>
                    <a:gd name="T45" fmla="*/ 3 h 6"/>
                    <a:gd name="T46" fmla="*/ 2 w 8"/>
                    <a:gd name="T47" fmla="*/ 4 h 6"/>
                    <a:gd name="T48" fmla="*/ 2 w 8"/>
                    <a:gd name="T49" fmla="*/ 4 h 6"/>
                    <a:gd name="T50" fmla="*/ 2 w 8"/>
                    <a:gd name="T51" fmla="*/ 4 h 6"/>
                    <a:gd name="T52" fmla="*/ 2 w 8"/>
                    <a:gd name="T53" fmla="*/ 4 h 6"/>
                    <a:gd name="T54" fmla="*/ 1 w 8"/>
                    <a:gd name="T55" fmla="*/ 4 h 6"/>
                    <a:gd name="T56" fmla="*/ 1 w 8"/>
                    <a:gd name="T57" fmla="*/ 5 h 6"/>
                    <a:gd name="T58" fmla="*/ 1 w 8"/>
                    <a:gd name="T59" fmla="*/ 5 h 6"/>
                    <a:gd name="T60" fmla="*/ 0 w 8"/>
                    <a:gd name="T61" fmla="*/ 5 h 6"/>
                    <a:gd name="T62" fmla="*/ 0 w 8"/>
                    <a:gd name="T63" fmla="*/ 5 h 6"/>
                    <a:gd name="T64" fmla="*/ 0 w 8"/>
                    <a:gd name="T65" fmla="*/ 5 h 6"/>
                    <a:gd name="T66" fmla="*/ 1 w 8"/>
                    <a:gd name="T67" fmla="*/ 6 h 6"/>
                    <a:gd name="T68" fmla="*/ 1 w 8"/>
                    <a:gd name="T69" fmla="*/ 6 h 6"/>
                    <a:gd name="T70" fmla="*/ 1 w 8"/>
                    <a:gd name="T71" fmla="*/ 6 h 6"/>
                    <a:gd name="T72" fmla="*/ 1 w 8"/>
                    <a:gd name="T73" fmla="*/ 6 h 6"/>
                    <a:gd name="T74" fmla="*/ 2 w 8"/>
                    <a:gd name="T75" fmla="*/ 5 h 6"/>
                    <a:gd name="T76" fmla="*/ 2 w 8"/>
                    <a:gd name="T77" fmla="*/ 5 h 6"/>
                    <a:gd name="T78" fmla="*/ 3 w 8"/>
                    <a:gd name="T79" fmla="*/ 5 h 6"/>
                    <a:gd name="T80" fmla="*/ 3 w 8"/>
                    <a:gd name="T81" fmla="*/ 4 h 6"/>
                    <a:gd name="T82" fmla="*/ 3 w 8"/>
                    <a:gd name="T83" fmla="*/ 4 h 6"/>
                    <a:gd name="T84" fmla="*/ 5 w 8"/>
                    <a:gd name="T85" fmla="*/ 4 h 6"/>
                    <a:gd name="T86" fmla="*/ 5 w 8"/>
                    <a:gd name="T87" fmla="*/ 3 h 6"/>
                    <a:gd name="T88" fmla="*/ 6 w 8"/>
                    <a:gd name="T89" fmla="*/ 3 h 6"/>
                    <a:gd name="T90" fmla="*/ 7 w 8"/>
                    <a:gd name="T91" fmla="*/ 3 h 6"/>
                    <a:gd name="T92" fmla="*/ 7 w 8"/>
                    <a:gd name="T93" fmla="*/ 2 h 6"/>
                    <a:gd name="T94" fmla="*/ 7 w 8"/>
                    <a:gd name="T95" fmla="*/ 2 h 6"/>
                    <a:gd name="T96" fmla="*/ 8 w 8"/>
                    <a:gd name="T97" fmla="*/ 2 h 6"/>
                    <a:gd name="T98" fmla="*/ 8 w 8"/>
                    <a:gd name="T99" fmla="*/ 2 h 6"/>
                    <a:gd name="T100" fmla="*/ 8 w 8"/>
                    <a:gd name="T101" fmla="*/ 2 h 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"/>
                    <a:gd name="T154" fmla="*/ 0 h 6"/>
                    <a:gd name="T155" fmla="*/ 8 w 8"/>
                    <a:gd name="T156" fmla="*/ 6 h 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" h="6">
                      <a:moveTo>
                        <a:pt x="8" y="2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6" name="Freeform 46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7" name="Freeform 47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1 h 1"/>
                    <a:gd name="T18" fmla="*/ 0 w 1"/>
                    <a:gd name="T19" fmla="*/ 1 h 1"/>
                    <a:gd name="T20" fmla="*/ 0 w 1"/>
                    <a:gd name="T21" fmla="*/ 1 h 1"/>
                    <a:gd name="T22" fmla="*/ 0 w 1"/>
                    <a:gd name="T23" fmla="*/ 1 h 1"/>
                    <a:gd name="T24" fmla="*/ 0 w 1"/>
                    <a:gd name="T25" fmla="*/ 1 h 1"/>
                    <a:gd name="T26" fmla="*/ 1 w 1"/>
                    <a:gd name="T27" fmla="*/ 1 h 1"/>
                    <a:gd name="T28" fmla="*/ 1 w 1"/>
                    <a:gd name="T29" fmla="*/ 0 h 1"/>
                    <a:gd name="T30" fmla="*/ 1 w 1"/>
                    <a:gd name="T31" fmla="*/ 0 h 1"/>
                    <a:gd name="T32" fmla="*/ 1 w 1"/>
                    <a:gd name="T33" fmla="*/ 0 h 1"/>
                    <a:gd name="T34" fmla="*/ 1 w 1"/>
                    <a:gd name="T35" fmla="*/ 0 h 1"/>
                    <a:gd name="T36" fmla="*/ 1 w 1"/>
                    <a:gd name="T37" fmla="*/ 0 h 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"/>
                    <a:gd name="T58" fmla="*/ 0 h 1"/>
                    <a:gd name="T59" fmla="*/ 1 w 1"/>
                    <a:gd name="T60" fmla="*/ 1 h 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8" name="Freeform 48"/>
                <p:cNvSpPr>
                  <a:spLocks/>
                </p:cNvSpPr>
                <p:nvPr/>
              </p:nvSpPr>
              <p:spPr bwMode="auto">
                <a:xfrm>
                  <a:off x="870" y="3682"/>
                  <a:ext cx="14" cy="14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1 h 3"/>
                    <a:gd name="T6" fmla="*/ 3 w 3"/>
                    <a:gd name="T7" fmla="*/ 2 h 3"/>
                    <a:gd name="T8" fmla="*/ 2 w 3"/>
                    <a:gd name="T9" fmla="*/ 2 h 3"/>
                    <a:gd name="T10" fmla="*/ 1 w 3"/>
                    <a:gd name="T11" fmla="*/ 3 h 3"/>
                    <a:gd name="T12" fmla="*/ 0 w 3"/>
                    <a:gd name="T13" fmla="*/ 3 h 3"/>
                    <a:gd name="T14" fmla="*/ 1 w 3"/>
                    <a:gd name="T15" fmla="*/ 1 h 3"/>
                    <a:gd name="T16" fmla="*/ 2 w 3"/>
                    <a:gd name="T17" fmla="*/ 1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9" name="Freeform 49"/>
                <p:cNvSpPr>
                  <a:spLocks/>
                </p:cNvSpPr>
                <p:nvPr/>
              </p:nvSpPr>
              <p:spPr bwMode="auto">
                <a:xfrm>
                  <a:off x="875" y="3684"/>
                  <a:ext cx="14" cy="9"/>
                </a:xfrm>
                <a:custGeom>
                  <a:avLst/>
                  <a:gdLst>
                    <a:gd name="T0" fmla="*/ 2 w 3"/>
                    <a:gd name="T1" fmla="*/ 0 h 2"/>
                    <a:gd name="T2" fmla="*/ 2 w 3"/>
                    <a:gd name="T3" fmla="*/ 0 h 2"/>
                    <a:gd name="T4" fmla="*/ 2 w 3"/>
                    <a:gd name="T5" fmla="*/ 0 h 2"/>
                    <a:gd name="T6" fmla="*/ 2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3 w 3"/>
                    <a:gd name="T15" fmla="*/ 0 h 2"/>
                    <a:gd name="T16" fmla="*/ 3 w 3"/>
                    <a:gd name="T17" fmla="*/ 0 h 2"/>
                    <a:gd name="T18" fmla="*/ 3 w 3"/>
                    <a:gd name="T19" fmla="*/ 0 h 2"/>
                    <a:gd name="T20" fmla="*/ 3 w 3"/>
                    <a:gd name="T21" fmla="*/ 0 h 2"/>
                    <a:gd name="T22" fmla="*/ 2 w 3"/>
                    <a:gd name="T23" fmla="*/ 0 h 2"/>
                    <a:gd name="T24" fmla="*/ 2 w 3"/>
                    <a:gd name="T25" fmla="*/ 1 h 2"/>
                    <a:gd name="T26" fmla="*/ 3 w 3"/>
                    <a:gd name="T27" fmla="*/ 1 h 2"/>
                    <a:gd name="T28" fmla="*/ 3 w 3"/>
                    <a:gd name="T29" fmla="*/ 1 h 2"/>
                    <a:gd name="T30" fmla="*/ 3 w 3"/>
                    <a:gd name="T31" fmla="*/ 1 h 2"/>
                    <a:gd name="T32" fmla="*/ 2 w 3"/>
                    <a:gd name="T33" fmla="*/ 1 h 2"/>
                    <a:gd name="T34" fmla="*/ 2 w 3"/>
                    <a:gd name="T35" fmla="*/ 1 h 2"/>
                    <a:gd name="T36" fmla="*/ 2 w 3"/>
                    <a:gd name="T37" fmla="*/ 1 h 2"/>
                    <a:gd name="T38" fmla="*/ 2 w 3"/>
                    <a:gd name="T39" fmla="*/ 1 h 2"/>
                    <a:gd name="T40" fmla="*/ 2 w 3"/>
                    <a:gd name="T41" fmla="*/ 1 h 2"/>
                    <a:gd name="T42" fmla="*/ 1 w 3"/>
                    <a:gd name="T43" fmla="*/ 2 h 2"/>
                    <a:gd name="T44" fmla="*/ 1 w 3"/>
                    <a:gd name="T45" fmla="*/ 2 h 2"/>
                    <a:gd name="T46" fmla="*/ 1 w 3"/>
                    <a:gd name="T47" fmla="*/ 2 h 2"/>
                    <a:gd name="T48" fmla="*/ 0 w 3"/>
                    <a:gd name="T49" fmla="*/ 2 h 2"/>
                    <a:gd name="T50" fmla="*/ 0 w 3"/>
                    <a:gd name="T51" fmla="*/ 2 h 2"/>
                    <a:gd name="T52" fmla="*/ 0 w 3"/>
                    <a:gd name="T53" fmla="*/ 1 h 2"/>
                    <a:gd name="T54" fmla="*/ 1 w 3"/>
                    <a:gd name="T55" fmla="*/ 1 h 2"/>
                    <a:gd name="T56" fmla="*/ 1 w 3"/>
                    <a:gd name="T57" fmla="*/ 1 h 2"/>
                    <a:gd name="T58" fmla="*/ 1 w 3"/>
                    <a:gd name="T59" fmla="*/ 1 h 2"/>
                    <a:gd name="T60" fmla="*/ 1 w 3"/>
                    <a:gd name="T61" fmla="*/ 0 h 2"/>
                    <a:gd name="T62" fmla="*/ 2 w 3"/>
                    <a:gd name="T63" fmla="*/ 0 h 2"/>
                    <a:gd name="T64" fmla="*/ 2 w 3"/>
                    <a:gd name="T65" fmla="*/ 0 h 2"/>
                    <a:gd name="T66" fmla="*/ 2 w 3"/>
                    <a:gd name="T67" fmla="*/ 0 h 2"/>
                    <a:gd name="T68" fmla="*/ 2 w 3"/>
                    <a:gd name="T69" fmla="*/ 0 h 2"/>
                    <a:gd name="T70" fmla="*/ 2 w 3"/>
                    <a:gd name="T71" fmla="*/ 0 h 2"/>
                    <a:gd name="T72" fmla="*/ 2 w 3"/>
                    <a:gd name="T73" fmla="*/ 0 h 2"/>
                    <a:gd name="T74" fmla="*/ 2 w 3"/>
                    <a:gd name="T75" fmla="*/ 0 h 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"/>
                    <a:gd name="T115" fmla="*/ 0 h 2"/>
                    <a:gd name="T116" fmla="*/ 3 w 3"/>
                    <a:gd name="T117" fmla="*/ 2 h 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80" name="Freeform 50"/>
                <p:cNvSpPr>
                  <a:spLocks/>
                </p:cNvSpPr>
                <p:nvPr/>
              </p:nvSpPr>
              <p:spPr bwMode="auto">
                <a:xfrm>
                  <a:off x="833" y="3690"/>
                  <a:ext cx="19" cy="10"/>
                </a:xfrm>
                <a:custGeom>
                  <a:avLst/>
                  <a:gdLst>
                    <a:gd name="T0" fmla="*/ 3 w 4"/>
                    <a:gd name="T1" fmla="*/ 1 h 2"/>
                    <a:gd name="T2" fmla="*/ 3 w 4"/>
                    <a:gd name="T3" fmla="*/ 0 h 2"/>
                    <a:gd name="T4" fmla="*/ 4 w 4"/>
                    <a:gd name="T5" fmla="*/ 0 h 2"/>
                    <a:gd name="T6" fmla="*/ 4 w 4"/>
                    <a:gd name="T7" fmla="*/ 1 h 2"/>
                    <a:gd name="T8" fmla="*/ 1 w 4"/>
                    <a:gd name="T9" fmla="*/ 2 h 2"/>
                    <a:gd name="T10" fmla="*/ 3 w 4"/>
                    <a:gd name="T11" fmla="*/ 1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3" y="1"/>
                      </a:move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81" name="Freeform 51"/>
                <p:cNvSpPr>
                  <a:spLocks/>
                </p:cNvSpPr>
                <p:nvPr/>
              </p:nvSpPr>
              <p:spPr bwMode="auto">
                <a:xfrm>
                  <a:off x="838" y="3690"/>
                  <a:ext cx="14" cy="1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0 h 2"/>
                    <a:gd name="T6" fmla="*/ 2 w 3"/>
                    <a:gd name="T7" fmla="*/ 0 h 2"/>
                    <a:gd name="T8" fmla="*/ 2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3 w 3"/>
                    <a:gd name="T15" fmla="*/ 0 h 2"/>
                    <a:gd name="T16" fmla="*/ 3 w 3"/>
                    <a:gd name="T17" fmla="*/ 0 h 2"/>
                    <a:gd name="T18" fmla="*/ 3 w 3"/>
                    <a:gd name="T19" fmla="*/ 0 h 2"/>
                    <a:gd name="T20" fmla="*/ 3 w 3"/>
                    <a:gd name="T21" fmla="*/ 1 h 2"/>
                    <a:gd name="T22" fmla="*/ 3 w 3"/>
                    <a:gd name="T23" fmla="*/ 1 h 2"/>
                    <a:gd name="T24" fmla="*/ 3 w 3"/>
                    <a:gd name="T25" fmla="*/ 1 h 2"/>
                    <a:gd name="T26" fmla="*/ 3 w 3"/>
                    <a:gd name="T27" fmla="*/ 1 h 2"/>
                    <a:gd name="T28" fmla="*/ 2 w 3"/>
                    <a:gd name="T29" fmla="*/ 2 h 2"/>
                    <a:gd name="T30" fmla="*/ 1 w 3"/>
                    <a:gd name="T31" fmla="*/ 2 h 2"/>
                    <a:gd name="T32" fmla="*/ 0 w 3"/>
                    <a:gd name="T33" fmla="*/ 2 h 2"/>
                    <a:gd name="T34" fmla="*/ 0 w 3"/>
                    <a:gd name="T35" fmla="*/ 2 h 2"/>
                    <a:gd name="T36" fmla="*/ 0 w 3"/>
                    <a:gd name="T37" fmla="*/ 2 h 2"/>
                    <a:gd name="T38" fmla="*/ 0 w 3"/>
                    <a:gd name="T39" fmla="*/ 2 h 2"/>
                    <a:gd name="T40" fmla="*/ 0 w 3"/>
                    <a:gd name="T41" fmla="*/ 2 h 2"/>
                    <a:gd name="T42" fmla="*/ 0 w 3"/>
                    <a:gd name="T43" fmla="*/ 2 h 2"/>
                    <a:gd name="T44" fmla="*/ 1 w 3"/>
                    <a:gd name="T45" fmla="*/ 2 h 2"/>
                    <a:gd name="T46" fmla="*/ 2 w 3"/>
                    <a:gd name="T47" fmla="*/ 1 h 2"/>
                    <a:gd name="T48" fmla="*/ 2 w 3"/>
                    <a:gd name="T49" fmla="*/ 1 h 2"/>
                    <a:gd name="T50" fmla="*/ 2 w 3"/>
                    <a:gd name="T51" fmla="*/ 1 h 2"/>
                    <a:gd name="T52" fmla="*/ 2 w 3"/>
                    <a:gd name="T53" fmla="*/ 1 h 2"/>
                    <a:gd name="T54" fmla="*/ 2 w 3"/>
                    <a:gd name="T55" fmla="*/ 1 h 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"/>
                    <a:gd name="T85" fmla="*/ 0 h 2"/>
                    <a:gd name="T86" fmla="*/ 3 w 3"/>
                    <a:gd name="T87" fmla="*/ 2 h 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82" name="Freeform 52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0 h 3"/>
                    <a:gd name="T4" fmla="*/ 0 w 2"/>
                    <a:gd name="T5" fmla="*/ 0 h 3"/>
                    <a:gd name="T6" fmla="*/ 1 w 2"/>
                    <a:gd name="T7" fmla="*/ 2 h 3"/>
                    <a:gd name="T8" fmla="*/ 0 w 2"/>
                    <a:gd name="T9" fmla="*/ 2 h 3"/>
                    <a:gd name="T10" fmla="*/ 0 w 2"/>
                    <a:gd name="T11" fmla="*/ 2 h 3"/>
                    <a:gd name="T12" fmla="*/ 0 w 2"/>
                    <a:gd name="T13" fmla="*/ 3 h 3"/>
                    <a:gd name="T14" fmla="*/ 1 w 2"/>
                    <a:gd name="T15" fmla="*/ 3 h 3"/>
                    <a:gd name="T16" fmla="*/ 1 w 2"/>
                    <a:gd name="T17" fmla="*/ 3 h 3"/>
                    <a:gd name="T18" fmla="*/ 2 w 2"/>
                    <a:gd name="T19" fmla="*/ 3 h 3"/>
                    <a:gd name="T20" fmla="*/ 2 w 2"/>
                    <a:gd name="T21" fmla="*/ 1 h 3"/>
                    <a:gd name="T22" fmla="*/ 2 w 2"/>
                    <a:gd name="T23" fmla="*/ 0 h 3"/>
                    <a:gd name="T24" fmla="*/ 1 w 2"/>
                    <a:gd name="T25" fmla="*/ 0 h 3"/>
                    <a:gd name="T26" fmla="*/ 1 w 2"/>
                    <a:gd name="T27" fmla="*/ 1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"/>
                    <a:gd name="T43" fmla="*/ 0 h 3"/>
                    <a:gd name="T44" fmla="*/ 2 w 2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" h="3">
                      <a:moveTo>
                        <a:pt x="1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83" name="Freeform 53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>
                    <a:gd name="T0" fmla="*/ 1 w 2"/>
                    <a:gd name="T1" fmla="*/ 1 h 3"/>
                    <a:gd name="T2" fmla="*/ 1 w 2"/>
                    <a:gd name="T3" fmla="*/ 0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1 h 3"/>
                    <a:gd name="T14" fmla="*/ 1 w 2"/>
                    <a:gd name="T15" fmla="*/ 1 h 3"/>
                    <a:gd name="T16" fmla="*/ 1 w 2"/>
                    <a:gd name="T17" fmla="*/ 1 h 3"/>
                    <a:gd name="T18" fmla="*/ 1 w 2"/>
                    <a:gd name="T19" fmla="*/ 2 h 3"/>
                    <a:gd name="T20" fmla="*/ 0 w 2"/>
                    <a:gd name="T21" fmla="*/ 2 h 3"/>
                    <a:gd name="T22" fmla="*/ 0 w 2"/>
                    <a:gd name="T23" fmla="*/ 2 h 3"/>
                    <a:gd name="T24" fmla="*/ 0 w 2"/>
                    <a:gd name="T25" fmla="*/ 2 h 3"/>
                    <a:gd name="T26" fmla="*/ 0 w 2"/>
                    <a:gd name="T27" fmla="*/ 2 h 3"/>
                    <a:gd name="T28" fmla="*/ 0 w 2"/>
                    <a:gd name="T29" fmla="*/ 2 h 3"/>
                    <a:gd name="T30" fmla="*/ 0 w 2"/>
                    <a:gd name="T31" fmla="*/ 2 h 3"/>
                    <a:gd name="T32" fmla="*/ 0 w 2"/>
                    <a:gd name="T33" fmla="*/ 3 h 3"/>
                    <a:gd name="T34" fmla="*/ 1 w 2"/>
                    <a:gd name="T35" fmla="*/ 3 h 3"/>
                    <a:gd name="T36" fmla="*/ 1 w 2"/>
                    <a:gd name="T37" fmla="*/ 3 h 3"/>
                    <a:gd name="T38" fmla="*/ 1 w 2"/>
                    <a:gd name="T39" fmla="*/ 3 h 3"/>
                    <a:gd name="T40" fmla="*/ 1 w 2"/>
                    <a:gd name="T41" fmla="*/ 3 h 3"/>
                    <a:gd name="T42" fmla="*/ 1 w 2"/>
                    <a:gd name="T43" fmla="*/ 3 h 3"/>
                    <a:gd name="T44" fmla="*/ 2 w 2"/>
                    <a:gd name="T45" fmla="*/ 3 h 3"/>
                    <a:gd name="T46" fmla="*/ 2 w 2"/>
                    <a:gd name="T47" fmla="*/ 2 h 3"/>
                    <a:gd name="T48" fmla="*/ 2 w 2"/>
                    <a:gd name="T49" fmla="*/ 1 h 3"/>
                    <a:gd name="T50" fmla="*/ 2 w 2"/>
                    <a:gd name="T51" fmla="*/ 1 h 3"/>
                    <a:gd name="T52" fmla="*/ 2 w 2"/>
                    <a:gd name="T53" fmla="*/ 1 h 3"/>
                    <a:gd name="T54" fmla="*/ 2 w 2"/>
                    <a:gd name="T55" fmla="*/ 0 h 3"/>
                    <a:gd name="T56" fmla="*/ 2 w 2"/>
                    <a:gd name="T57" fmla="*/ 0 h 3"/>
                    <a:gd name="T58" fmla="*/ 2 w 2"/>
                    <a:gd name="T59" fmla="*/ 0 h 3"/>
                    <a:gd name="T60" fmla="*/ 1 w 2"/>
                    <a:gd name="T61" fmla="*/ 0 h 3"/>
                    <a:gd name="T62" fmla="*/ 1 w 2"/>
                    <a:gd name="T63" fmla="*/ 0 h 3"/>
                    <a:gd name="T64" fmla="*/ 1 w 2"/>
                    <a:gd name="T65" fmla="*/ 1 h 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"/>
                    <a:gd name="T100" fmla="*/ 0 h 3"/>
                    <a:gd name="T101" fmla="*/ 2 w 2"/>
                    <a:gd name="T102" fmla="*/ 3 h 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84" name="Freeform 54"/>
                <p:cNvSpPr>
                  <a:spLocks/>
                </p:cNvSpPr>
                <p:nvPr/>
              </p:nvSpPr>
              <p:spPr bwMode="auto">
                <a:xfrm>
                  <a:off x="795" y="3693"/>
                  <a:ext cx="15" cy="15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3 h 3"/>
                    <a:gd name="T4" fmla="*/ 3 w 3"/>
                    <a:gd name="T5" fmla="*/ 3 h 3"/>
                    <a:gd name="T6" fmla="*/ 3 w 3"/>
                    <a:gd name="T7" fmla="*/ 3 h 3"/>
                    <a:gd name="T8" fmla="*/ 3 w 3"/>
                    <a:gd name="T9" fmla="*/ 3 h 3"/>
                    <a:gd name="T10" fmla="*/ 3 w 3"/>
                    <a:gd name="T11" fmla="*/ 3 h 3"/>
                    <a:gd name="T12" fmla="*/ 2 w 3"/>
                    <a:gd name="T13" fmla="*/ 2 h 3"/>
                    <a:gd name="T14" fmla="*/ 1 w 3"/>
                    <a:gd name="T15" fmla="*/ 1 h 3"/>
                    <a:gd name="T16" fmla="*/ 1 w 3"/>
                    <a:gd name="T17" fmla="*/ 1 h 3"/>
                    <a:gd name="T18" fmla="*/ 1 w 3"/>
                    <a:gd name="T19" fmla="*/ 1 h 3"/>
                    <a:gd name="T20" fmla="*/ 1 w 3"/>
                    <a:gd name="T21" fmla="*/ 1 h 3"/>
                    <a:gd name="T22" fmla="*/ 1 w 3"/>
                    <a:gd name="T23" fmla="*/ 1 h 3"/>
                    <a:gd name="T24" fmla="*/ 1 w 3"/>
                    <a:gd name="T25" fmla="*/ 0 h 3"/>
                    <a:gd name="T26" fmla="*/ 0 w 3"/>
                    <a:gd name="T27" fmla="*/ 0 h 3"/>
                    <a:gd name="T28" fmla="*/ 0 w 3"/>
                    <a:gd name="T29" fmla="*/ 0 h 3"/>
                    <a:gd name="T30" fmla="*/ 0 w 3"/>
                    <a:gd name="T31" fmla="*/ 0 h 3"/>
                    <a:gd name="T32" fmla="*/ 0 w 3"/>
                    <a:gd name="T33" fmla="*/ 0 h 3"/>
                    <a:gd name="T34" fmla="*/ 0 w 3"/>
                    <a:gd name="T35" fmla="*/ 0 h 3"/>
                    <a:gd name="T36" fmla="*/ 0 w 3"/>
                    <a:gd name="T37" fmla="*/ 0 h 3"/>
                    <a:gd name="T38" fmla="*/ 0 w 3"/>
                    <a:gd name="T39" fmla="*/ 0 h 3"/>
                    <a:gd name="T40" fmla="*/ 0 w 3"/>
                    <a:gd name="T41" fmla="*/ 1 h 3"/>
                    <a:gd name="T42" fmla="*/ 0 w 3"/>
                    <a:gd name="T43" fmla="*/ 1 h 3"/>
                    <a:gd name="T44" fmla="*/ 0 w 3"/>
                    <a:gd name="T45" fmla="*/ 1 h 3"/>
                    <a:gd name="T46" fmla="*/ 0 w 3"/>
                    <a:gd name="T47" fmla="*/ 1 h 3"/>
                    <a:gd name="T48" fmla="*/ 1 w 3"/>
                    <a:gd name="T49" fmla="*/ 1 h 3"/>
                    <a:gd name="T50" fmla="*/ 1 w 3"/>
                    <a:gd name="T51" fmla="*/ 2 h 3"/>
                    <a:gd name="T52" fmla="*/ 1 w 3"/>
                    <a:gd name="T53" fmla="*/ 2 h 3"/>
                    <a:gd name="T54" fmla="*/ 2 w 3"/>
                    <a:gd name="T55" fmla="*/ 3 h 3"/>
                    <a:gd name="T56" fmla="*/ 2 w 3"/>
                    <a:gd name="T57" fmla="*/ 3 h 3"/>
                    <a:gd name="T58" fmla="*/ 3 w 3"/>
                    <a:gd name="T59" fmla="*/ 3 h 3"/>
                    <a:gd name="T60" fmla="*/ 3 w 3"/>
                    <a:gd name="T61" fmla="*/ 3 h 3"/>
                    <a:gd name="T62" fmla="*/ 3 w 3"/>
                    <a:gd name="T63" fmla="*/ 3 h 3"/>
                    <a:gd name="T64" fmla="*/ 3 w 3"/>
                    <a:gd name="T65" fmla="*/ 3 h 3"/>
                    <a:gd name="T66" fmla="*/ 3 w 3"/>
                    <a:gd name="T67" fmla="*/ 3 h 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"/>
                    <a:gd name="T103" fmla="*/ 0 h 3"/>
                    <a:gd name="T104" fmla="*/ 3 w 3"/>
                    <a:gd name="T105" fmla="*/ 3 h 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85" name="Freeform 55"/>
                <p:cNvSpPr>
                  <a:spLocks/>
                </p:cNvSpPr>
                <p:nvPr/>
              </p:nvSpPr>
              <p:spPr bwMode="auto">
                <a:xfrm>
                  <a:off x="768" y="3683"/>
                  <a:ext cx="19" cy="10"/>
                </a:xfrm>
                <a:custGeom>
                  <a:avLst/>
                  <a:gdLst>
                    <a:gd name="T0" fmla="*/ 0 w 4"/>
                    <a:gd name="T1" fmla="*/ 1 h 2"/>
                    <a:gd name="T2" fmla="*/ 0 w 4"/>
                    <a:gd name="T3" fmla="*/ 1 h 2"/>
                    <a:gd name="T4" fmla="*/ 1 w 4"/>
                    <a:gd name="T5" fmla="*/ 0 h 2"/>
                    <a:gd name="T6" fmla="*/ 1 w 4"/>
                    <a:gd name="T7" fmla="*/ 0 h 2"/>
                    <a:gd name="T8" fmla="*/ 2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1 h 2"/>
                    <a:gd name="T18" fmla="*/ 4 w 4"/>
                    <a:gd name="T19" fmla="*/ 1 h 2"/>
                    <a:gd name="T20" fmla="*/ 4 w 4"/>
                    <a:gd name="T21" fmla="*/ 1 h 2"/>
                    <a:gd name="T22" fmla="*/ 4 w 4"/>
                    <a:gd name="T23" fmla="*/ 1 h 2"/>
                    <a:gd name="T24" fmla="*/ 4 w 4"/>
                    <a:gd name="T25" fmla="*/ 1 h 2"/>
                    <a:gd name="T26" fmla="*/ 4 w 4"/>
                    <a:gd name="T27" fmla="*/ 1 h 2"/>
                    <a:gd name="T28" fmla="*/ 4 w 4"/>
                    <a:gd name="T29" fmla="*/ 1 h 2"/>
                    <a:gd name="T30" fmla="*/ 4 w 4"/>
                    <a:gd name="T31" fmla="*/ 1 h 2"/>
                    <a:gd name="T32" fmla="*/ 4 w 4"/>
                    <a:gd name="T33" fmla="*/ 2 h 2"/>
                    <a:gd name="T34" fmla="*/ 4 w 4"/>
                    <a:gd name="T35" fmla="*/ 2 h 2"/>
                    <a:gd name="T36" fmla="*/ 4 w 4"/>
                    <a:gd name="T37" fmla="*/ 2 h 2"/>
                    <a:gd name="T38" fmla="*/ 4 w 4"/>
                    <a:gd name="T39" fmla="*/ 2 h 2"/>
                    <a:gd name="T40" fmla="*/ 3 w 4"/>
                    <a:gd name="T41" fmla="*/ 1 h 2"/>
                    <a:gd name="T42" fmla="*/ 3 w 4"/>
                    <a:gd name="T43" fmla="*/ 1 h 2"/>
                    <a:gd name="T44" fmla="*/ 3 w 4"/>
                    <a:gd name="T45" fmla="*/ 2 h 2"/>
                    <a:gd name="T46" fmla="*/ 3 w 4"/>
                    <a:gd name="T47" fmla="*/ 2 h 2"/>
                    <a:gd name="T48" fmla="*/ 3 w 4"/>
                    <a:gd name="T49" fmla="*/ 2 h 2"/>
                    <a:gd name="T50" fmla="*/ 2 w 4"/>
                    <a:gd name="T51" fmla="*/ 2 h 2"/>
                    <a:gd name="T52" fmla="*/ 2 w 4"/>
                    <a:gd name="T53" fmla="*/ 2 h 2"/>
                    <a:gd name="T54" fmla="*/ 2 w 4"/>
                    <a:gd name="T55" fmla="*/ 2 h 2"/>
                    <a:gd name="T56" fmla="*/ 2 w 4"/>
                    <a:gd name="T57" fmla="*/ 2 h 2"/>
                    <a:gd name="T58" fmla="*/ 2 w 4"/>
                    <a:gd name="T59" fmla="*/ 2 h 2"/>
                    <a:gd name="T60" fmla="*/ 2 w 4"/>
                    <a:gd name="T61" fmla="*/ 2 h 2"/>
                    <a:gd name="T62" fmla="*/ 2 w 4"/>
                    <a:gd name="T63" fmla="*/ 2 h 2"/>
                    <a:gd name="T64" fmla="*/ 1 w 4"/>
                    <a:gd name="T65" fmla="*/ 2 h 2"/>
                    <a:gd name="T66" fmla="*/ 1 w 4"/>
                    <a:gd name="T67" fmla="*/ 2 h 2"/>
                    <a:gd name="T68" fmla="*/ 1 w 4"/>
                    <a:gd name="T69" fmla="*/ 1 h 2"/>
                    <a:gd name="T70" fmla="*/ 1 w 4"/>
                    <a:gd name="T71" fmla="*/ 1 h 2"/>
                    <a:gd name="T72" fmla="*/ 1 w 4"/>
                    <a:gd name="T73" fmla="*/ 1 h 2"/>
                    <a:gd name="T74" fmla="*/ 1 w 4"/>
                    <a:gd name="T75" fmla="*/ 1 h 2"/>
                    <a:gd name="T76" fmla="*/ 1 w 4"/>
                    <a:gd name="T77" fmla="*/ 1 h 2"/>
                    <a:gd name="T78" fmla="*/ 1 w 4"/>
                    <a:gd name="T79" fmla="*/ 1 h 2"/>
                    <a:gd name="T80" fmla="*/ 1 w 4"/>
                    <a:gd name="T81" fmla="*/ 1 h 2"/>
                    <a:gd name="T82" fmla="*/ 1 w 4"/>
                    <a:gd name="T83" fmla="*/ 1 h 2"/>
                    <a:gd name="T84" fmla="*/ 1 w 4"/>
                    <a:gd name="T85" fmla="*/ 1 h 2"/>
                    <a:gd name="T86" fmla="*/ 1 w 4"/>
                    <a:gd name="T87" fmla="*/ 1 h 2"/>
                    <a:gd name="T88" fmla="*/ 1 w 4"/>
                    <a:gd name="T89" fmla="*/ 1 h 2"/>
                    <a:gd name="T90" fmla="*/ 1 w 4"/>
                    <a:gd name="T91" fmla="*/ 1 h 2"/>
                    <a:gd name="T92" fmla="*/ 1 w 4"/>
                    <a:gd name="T93" fmla="*/ 1 h 2"/>
                    <a:gd name="T94" fmla="*/ 0 w 4"/>
                    <a:gd name="T95" fmla="*/ 1 h 2"/>
                    <a:gd name="T96" fmla="*/ 0 w 4"/>
                    <a:gd name="T97" fmla="*/ 1 h 2"/>
                    <a:gd name="T98" fmla="*/ 0 w 4"/>
                    <a:gd name="T99" fmla="*/ 1 h 2"/>
                    <a:gd name="T100" fmla="*/ 0 w 4"/>
                    <a:gd name="T101" fmla="*/ 1 h 2"/>
                    <a:gd name="T102" fmla="*/ 0 w 4"/>
                    <a:gd name="T103" fmla="*/ 1 h 2"/>
                    <a:gd name="T104" fmla="*/ 0 w 4"/>
                    <a:gd name="T105" fmla="*/ 1 h 2"/>
                    <a:gd name="T106" fmla="*/ 0 w 4"/>
                    <a:gd name="T107" fmla="*/ 1 h 2"/>
                    <a:gd name="T108" fmla="*/ 0 w 4"/>
                    <a:gd name="T109" fmla="*/ 1 h 2"/>
                    <a:gd name="T110" fmla="*/ 0 w 4"/>
                    <a:gd name="T111" fmla="*/ 1 h 2"/>
                    <a:gd name="T112" fmla="*/ 0 w 4"/>
                    <a:gd name="T113" fmla="*/ 1 h 2"/>
                    <a:gd name="T114" fmla="*/ 0 w 4"/>
                    <a:gd name="T115" fmla="*/ 1 h 2"/>
                    <a:gd name="T116" fmla="*/ 0 w 4"/>
                    <a:gd name="T117" fmla="*/ 1 h 2"/>
                    <a:gd name="T118" fmla="*/ 0 w 4"/>
                    <a:gd name="T119" fmla="*/ 1 h 2"/>
                    <a:gd name="T120" fmla="*/ 0 w 4"/>
                    <a:gd name="T121" fmla="*/ 1 h 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"/>
                    <a:gd name="T184" fmla="*/ 0 h 2"/>
                    <a:gd name="T185" fmla="*/ 4 w 4"/>
                    <a:gd name="T186" fmla="*/ 2 h 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" name="Group 56"/>
              <p:cNvGrpSpPr>
                <a:grpSpLocks/>
              </p:cNvGrpSpPr>
              <p:nvPr/>
            </p:nvGrpSpPr>
            <p:grpSpPr bwMode="auto">
              <a:xfrm>
                <a:off x="3669" y="1384"/>
                <a:ext cx="523" cy="468"/>
                <a:chOff x="3562" y="1636"/>
                <a:chExt cx="497" cy="468"/>
              </a:xfrm>
            </p:grpSpPr>
            <p:sp>
              <p:nvSpPr>
                <p:cNvPr id="29769" name="Freeform 57"/>
                <p:cNvSpPr>
                  <a:spLocks/>
                </p:cNvSpPr>
                <p:nvPr/>
              </p:nvSpPr>
              <p:spPr bwMode="auto">
                <a:xfrm>
                  <a:off x="3806" y="1758"/>
                  <a:ext cx="253" cy="346"/>
                </a:xfrm>
                <a:custGeom>
                  <a:avLst/>
                  <a:gdLst>
                    <a:gd name="T0" fmla="*/ 26 w 52"/>
                    <a:gd name="T1" fmla="*/ 68 h 71"/>
                    <a:gd name="T2" fmla="*/ 43 w 52"/>
                    <a:gd name="T3" fmla="*/ 67 h 71"/>
                    <a:gd name="T4" fmla="*/ 45 w 52"/>
                    <a:gd name="T5" fmla="*/ 62 h 71"/>
                    <a:gd name="T6" fmla="*/ 45 w 52"/>
                    <a:gd name="T7" fmla="*/ 58 h 71"/>
                    <a:gd name="T8" fmla="*/ 48 w 52"/>
                    <a:gd name="T9" fmla="*/ 55 h 71"/>
                    <a:gd name="T10" fmla="*/ 49 w 52"/>
                    <a:gd name="T11" fmla="*/ 52 h 71"/>
                    <a:gd name="T12" fmla="*/ 50 w 52"/>
                    <a:gd name="T13" fmla="*/ 50 h 71"/>
                    <a:gd name="T14" fmla="*/ 51 w 52"/>
                    <a:gd name="T15" fmla="*/ 51 h 71"/>
                    <a:gd name="T16" fmla="*/ 52 w 52"/>
                    <a:gd name="T17" fmla="*/ 50 h 71"/>
                    <a:gd name="T18" fmla="*/ 52 w 52"/>
                    <a:gd name="T19" fmla="*/ 46 h 71"/>
                    <a:gd name="T20" fmla="*/ 51 w 52"/>
                    <a:gd name="T21" fmla="*/ 42 h 71"/>
                    <a:gd name="T22" fmla="*/ 47 w 52"/>
                    <a:gd name="T23" fmla="*/ 28 h 71"/>
                    <a:gd name="T24" fmla="*/ 42 w 52"/>
                    <a:gd name="T25" fmla="*/ 28 h 71"/>
                    <a:gd name="T26" fmla="*/ 36 w 52"/>
                    <a:gd name="T27" fmla="*/ 36 h 71"/>
                    <a:gd name="T28" fmla="*/ 35 w 52"/>
                    <a:gd name="T29" fmla="*/ 35 h 71"/>
                    <a:gd name="T30" fmla="*/ 33 w 52"/>
                    <a:gd name="T31" fmla="*/ 34 h 71"/>
                    <a:gd name="T32" fmla="*/ 33 w 52"/>
                    <a:gd name="T33" fmla="*/ 30 h 71"/>
                    <a:gd name="T34" fmla="*/ 36 w 52"/>
                    <a:gd name="T35" fmla="*/ 28 h 71"/>
                    <a:gd name="T36" fmla="*/ 36 w 52"/>
                    <a:gd name="T37" fmla="*/ 26 h 71"/>
                    <a:gd name="T38" fmla="*/ 38 w 52"/>
                    <a:gd name="T39" fmla="*/ 24 h 71"/>
                    <a:gd name="T40" fmla="*/ 38 w 52"/>
                    <a:gd name="T41" fmla="*/ 17 h 71"/>
                    <a:gd name="T42" fmla="*/ 37 w 52"/>
                    <a:gd name="T43" fmla="*/ 14 h 71"/>
                    <a:gd name="T44" fmla="*/ 35 w 52"/>
                    <a:gd name="T45" fmla="*/ 12 h 71"/>
                    <a:gd name="T46" fmla="*/ 37 w 52"/>
                    <a:gd name="T47" fmla="*/ 10 h 71"/>
                    <a:gd name="T48" fmla="*/ 36 w 52"/>
                    <a:gd name="T49" fmla="*/ 7 h 71"/>
                    <a:gd name="T50" fmla="*/ 30 w 52"/>
                    <a:gd name="T51" fmla="*/ 4 h 71"/>
                    <a:gd name="T52" fmla="*/ 26 w 52"/>
                    <a:gd name="T53" fmla="*/ 2 h 71"/>
                    <a:gd name="T54" fmla="*/ 21 w 52"/>
                    <a:gd name="T55" fmla="*/ 1 h 71"/>
                    <a:gd name="T56" fmla="*/ 18 w 52"/>
                    <a:gd name="T57" fmla="*/ 1 h 71"/>
                    <a:gd name="T58" fmla="*/ 15 w 52"/>
                    <a:gd name="T59" fmla="*/ 3 h 71"/>
                    <a:gd name="T60" fmla="*/ 15 w 52"/>
                    <a:gd name="T61" fmla="*/ 6 h 71"/>
                    <a:gd name="T62" fmla="*/ 16 w 52"/>
                    <a:gd name="T63" fmla="*/ 7 h 71"/>
                    <a:gd name="T64" fmla="*/ 15 w 52"/>
                    <a:gd name="T65" fmla="*/ 8 h 71"/>
                    <a:gd name="T66" fmla="*/ 13 w 52"/>
                    <a:gd name="T67" fmla="*/ 10 h 71"/>
                    <a:gd name="T68" fmla="*/ 12 w 52"/>
                    <a:gd name="T69" fmla="*/ 13 h 71"/>
                    <a:gd name="T70" fmla="*/ 12 w 52"/>
                    <a:gd name="T71" fmla="*/ 17 h 71"/>
                    <a:gd name="T72" fmla="*/ 10 w 52"/>
                    <a:gd name="T73" fmla="*/ 16 h 71"/>
                    <a:gd name="T74" fmla="*/ 10 w 52"/>
                    <a:gd name="T75" fmla="*/ 13 h 71"/>
                    <a:gd name="T76" fmla="*/ 10 w 52"/>
                    <a:gd name="T77" fmla="*/ 11 h 71"/>
                    <a:gd name="T78" fmla="*/ 8 w 52"/>
                    <a:gd name="T79" fmla="*/ 13 h 71"/>
                    <a:gd name="T80" fmla="*/ 8 w 52"/>
                    <a:gd name="T81" fmla="*/ 16 h 71"/>
                    <a:gd name="T82" fmla="*/ 5 w 52"/>
                    <a:gd name="T83" fmla="*/ 17 h 71"/>
                    <a:gd name="T84" fmla="*/ 4 w 52"/>
                    <a:gd name="T85" fmla="*/ 19 h 71"/>
                    <a:gd name="T86" fmla="*/ 3 w 52"/>
                    <a:gd name="T87" fmla="*/ 23 h 71"/>
                    <a:gd name="T88" fmla="*/ 2 w 52"/>
                    <a:gd name="T89" fmla="*/ 28 h 71"/>
                    <a:gd name="T90" fmla="*/ 1 w 52"/>
                    <a:gd name="T91" fmla="*/ 32 h 71"/>
                    <a:gd name="T92" fmla="*/ 2 w 52"/>
                    <a:gd name="T93" fmla="*/ 37 h 71"/>
                    <a:gd name="T94" fmla="*/ 2 w 52"/>
                    <a:gd name="T95" fmla="*/ 41 h 71"/>
                    <a:gd name="T96" fmla="*/ 6 w 52"/>
                    <a:gd name="T97" fmla="*/ 50 h 71"/>
                    <a:gd name="T98" fmla="*/ 7 w 52"/>
                    <a:gd name="T99" fmla="*/ 55 h 71"/>
                    <a:gd name="T100" fmla="*/ 7 w 52"/>
                    <a:gd name="T101" fmla="*/ 56 h 71"/>
                    <a:gd name="T102" fmla="*/ 6 w 52"/>
                    <a:gd name="T103" fmla="*/ 62 h 71"/>
                    <a:gd name="T104" fmla="*/ 2 w 52"/>
                    <a:gd name="T105" fmla="*/ 69 h 71"/>
                    <a:gd name="T106" fmla="*/ 0 w 52"/>
                    <a:gd name="T107" fmla="*/ 71 h 7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"/>
                    <a:gd name="T163" fmla="*/ 0 h 71"/>
                    <a:gd name="T164" fmla="*/ 52 w 52"/>
                    <a:gd name="T165" fmla="*/ 71 h 7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" h="71">
                      <a:moveTo>
                        <a:pt x="0" y="71"/>
                      </a:move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5" y="62"/>
                      </a:lnTo>
                      <a:lnTo>
                        <a:pt x="45" y="61"/>
                      </a:lnTo>
                      <a:lnTo>
                        <a:pt x="45" y="58"/>
                      </a:lnTo>
                      <a:lnTo>
                        <a:pt x="46" y="56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0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2" y="49"/>
                      </a:lnTo>
                      <a:lnTo>
                        <a:pt x="52" y="46"/>
                      </a:lnTo>
                      <a:lnTo>
                        <a:pt x="52" y="43"/>
                      </a:lnTo>
                      <a:lnTo>
                        <a:pt x="51" y="42"/>
                      </a:lnTo>
                      <a:lnTo>
                        <a:pt x="51" y="37"/>
                      </a:lnTo>
                      <a:lnTo>
                        <a:pt x="47" y="28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3" y="35"/>
                      </a:lnTo>
                      <a:lnTo>
                        <a:pt x="33" y="34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6" y="50"/>
                      </a:lnTo>
                      <a:lnTo>
                        <a:pt x="6" y="54"/>
                      </a:lnTo>
                      <a:lnTo>
                        <a:pt x="7" y="55"/>
                      </a:lnTo>
                      <a:lnTo>
                        <a:pt x="7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2" y="69"/>
                      </a:lnTo>
                      <a:lnTo>
                        <a:pt x="1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770" name="Freeform 58"/>
                <p:cNvSpPr>
                  <a:spLocks/>
                </p:cNvSpPr>
                <p:nvPr/>
              </p:nvSpPr>
              <p:spPr bwMode="auto">
                <a:xfrm>
                  <a:off x="3562" y="1636"/>
                  <a:ext cx="405" cy="200"/>
                </a:xfrm>
                <a:custGeom>
                  <a:avLst/>
                  <a:gdLst>
                    <a:gd name="T0" fmla="*/ 4 w 83"/>
                    <a:gd name="T1" fmla="*/ 16 h 41"/>
                    <a:gd name="T2" fmla="*/ 8 w 83"/>
                    <a:gd name="T3" fmla="*/ 13 h 41"/>
                    <a:gd name="T4" fmla="*/ 20 w 83"/>
                    <a:gd name="T5" fmla="*/ 6 h 41"/>
                    <a:gd name="T6" fmla="*/ 26 w 83"/>
                    <a:gd name="T7" fmla="*/ 1 h 41"/>
                    <a:gd name="T8" fmla="*/ 31 w 83"/>
                    <a:gd name="T9" fmla="*/ 1 h 41"/>
                    <a:gd name="T10" fmla="*/ 28 w 83"/>
                    <a:gd name="T11" fmla="*/ 4 h 41"/>
                    <a:gd name="T12" fmla="*/ 23 w 83"/>
                    <a:gd name="T13" fmla="*/ 9 h 41"/>
                    <a:gd name="T14" fmla="*/ 23 w 83"/>
                    <a:gd name="T15" fmla="*/ 12 h 41"/>
                    <a:gd name="T16" fmla="*/ 28 w 83"/>
                    <a:gd name="T17" fmla="*/ 10 h 41"/>
                    <a:gd name="T18" fmla="*/ 39 w 83"/>
                    <a:gd name="T19" fmla="*/ 15 h 41"/>
                    <a:gd name="T20" fmla="*/ 43 w 83"/>
                    <a:gd name="T21" fmla="*/ 16 h 41"/>
                    <a:gd name="T22" fmla="*/ 44 w 83"/>
                    <a:gd name="T23" fmla="*/ 17 h 41"/>
                    <a:gd name="T24" fmla="*/ 49 w 83"/>
                    <a:gd name="T25" fmla="*/ 13 h 41"/>
                    <a:gd name="T26" fmla="*/ 64 w 83"/>
                    <a:gd name="T27" fmla="*/ 8 h 41"/>
                    <a:gd name="T28" fmla="*/ 63 w 83"/>
                    <a:gd name="T29" fmla="*/ 11 h 41"/>
                    <a:gd name="T30" fmla="*/ 66 w 83"/>
                    <a:gd name="T31" fmla="*/ 14 h 41"/>
                    <a:gd name="T32" fmla="*/ 72 w 83"/>
                    <a:gd name="T33" fmla="*/ 13 h 41"/>
                    <a:gd name="T34" fmla="*/ 76 w 83"/>
                    <a:gd name="T35" fmla="*/ 18 h 41"/>
                    <a:gd name="T36" fmla="*/ 82 w 83"/>
                    <a:gd name="T37" fmla="*/ 19 h 41"/>
                    <a:gd name="T38" fmla="*/ 82 w 83"/>
                    <a:gd name="T39" fmla="*/ 21 h 41"/>
                    <a:gd name="T40" fmla="*/ 79 w 83"/>
                    <a:gd name="T41" fmla="*/ 21 h 41"/>
                    <a:gd name="T42" fmla="*/ 75 w 83"/>
                    <a:gd name="T43" fmla="*/ 21 h 41"/>
                    <a:gd name="T44" fmla="*/ 69 w 83"/>
                    <a:gd name="T45" fmla="*/ 21 h 41"/>
                    <a:gd name="T46" fmla="*/ 69 w 83"/>
                    <a:gd name="T47" fmla="*/ 24 h 41"/>
                    <a:gd name="T48" fmla="*/ 62 w 83"/>
                    <a:gd name="T49" fmla="*/ 21 h 41"/>
                    <a:gd name="T50" fmla="*/ 57 w 83"/>
                    <a:gd name="T51" fmla="*/ 23 h 41"/>
                    <a:gd name="T52" fmla="*/ 55 w 83"/>
                    <a:gd name="T53" fmla="*/ 25 h 41"/>
                    <a:gd name="T54" fmla="*/ 50 w 83"/>
                    <a:gd name="T55" fmla="*/ 25 h 41"/>
                    <a:gd name="T56" fmla="*/ 46 w 83"/>
                    <a:gd name="T57" fmla="*/ 30 h 41"/>
                    <a:gd name="T58" fmla="*/ 47 w 83"/>
                    <a:gd name="T59" fmla="*/ 28 h 41"/>
                    <a:gd name="T60" fmla="*/ 44 w 83"/>
                    <a:gd name="T61" fmla="*/ 28 h 41"/>
                    <a:gd name="T62" fmla="*/ 42 w 83"/>
                    <a:gd name="T63" fmla="*/ 27 h 41"/>
                    <a:gd name="T64" fmla="*/ 40 w 83"/>
                    <a:gd name="T65" fmla="*/ 32 h 41"/>
                    <a:gd name="T66" fmla="*/ 36 w 83"/>
                    <a:gd name="T67" fmla="*/ 38 h 41"/>
                    <a:gd name="T68" fmla="*/ 34 w 83"/>
                    <a:gd name="T69" fmla="*/ 39 h 41"/>
                    <a:gd name="T70" fmla="*/ 35 w 83"/>
                    <a:gd name="T71" fmla="*/ 36 h 41"/>
                    <a:gd name="T72" fmla="*/ 32 w 83"/>
                    <a:gd name="T73" fmla="*/ 36 h 41"/>
                    <a:gd name="T74" fmla="*/ 30 w 83"/>
                    <a:gd name="T75" fmla="*/ 29 h 41"/>
                    <a:gd name="T76" fmla="*/ 29 w 83"/>
                    <a:gd name="T77" fmla="*/ 28 h 41"/>
                    <a:gd name="T78" fmla="*/ 23 w 83"/>
                    <a:gd name="T79" fmla="*/ 26 h 41"/>
                    <a:gd name="T80" fmla="*/ 22 w 83"/>
                    <a:gd name="T81" fmla="*/ 26 h 41"/>
                    <a:gd name="T82" fmla="*/ 16 w 83"/>
                    <a:gd name="T83" fmla="*/ 24 h 41"/>
                    <a:gd name="T84" fmla="*/ 4 w 83"/>
                    <a:gd name="T85" fmla="*/ 19 h 41"/>
                    <a:gd name="T86" fmla="*/ 0 w 83"/>
                    <a:gd name="T87" fmla="*/ 17 h 4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3"/>
                    <a:gd name="T133" fmla="*/ 0 h 41"/>
                    <a:gd name="T134" fmla="*/ 83 w 83"/>
                    <a:gd name="T135" fmla="*/ 41 h 4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3" h="41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3" y="12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9" y="13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3" y="10"/>
                      </a:lnTo>
                      <a:lnTo>
                        <a:pt x="63" y="11"/>
                      </a:lnTo>
                      <a:lnTo>
                        <a:pt x="65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9" y="14"/>
                      </a:lnTo>
                      <a:lnTo>
                        <a:pt x="72" y="13"/>
                      </a:lnTo>
                      <a:lnTo>
                        <a:pt x="73" y="14"/>
                      </a:lnTo>
                      <a:lnTo>
                        <a:pt x="75" y="17"/>
                      </a:lnTo>
                      <a:lnTo>
                        <a:pt x="76" y="18"/>
                      </a:lnTo>
                      <a:lnTo>
                        <a:pt x="79" y="19"/>
                      </a:lnTo>
                      <a:lnTo>
                        <a:pt x="81" y="18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1"/>
                      </a:lnTo>
                      <a:lnTo>
                        <a:pt x="78" y="21"/>
                      </a:lnTo>
                      <a:lnTo>
                        <a:pt x="76" y="21"/>
                      </a:lnTo>
                      <a:lnTo>
                        <a:pt x="75" y="21"/>
                      </a:lnTo>
                      <a:lnTo>
                        <a:pt x="74" y="21"/>
                      </a:lnTo>
                      <a:lnTo>
                        <a:pt x="71" y="22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2" y="21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4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7" y="28"/>
                      </a:lnTo>
                      <a:lnTo>
                        <a:pt x="47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28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6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3" y="32"/>
                      </a:lnTo>
                      <a:lnTo>
                        <a:pt x="32" y="30"/>
                      </a:lnTo>
                      <a:lnTo>
                        <a:pt x="30" y="29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9" y="28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9766" name="Freeform 59"/>
              <p:cNvSpPr>
                <a:spLocks/>
              </p:cNvSpPr>
              <p:nvPr/>
            </p:nvSpPr>
            <p:spPr bwMode="auto">
              <a:xfrm>
                <a:off x="3880" y="1838"/>
                <a:ext cx="206" cy="351"/>
              </a:xfrm>
              <a:custGeom>
                <a:avLst/>
                <a:gdLst>
                  <a:gd name="T0" fmla="*/ 1 w 40"/>
                  <a:gd name="T1" fmla="*/ 5 h 72"/>
                  <a:gd name="T2" fmla="*/ 4 w 40"/>
                  <a:gd name="T3" fmla="*/ 45 h 72"/>
                  <a:gd name="T4" fmla="*/ 4 w 40"/>
                  <a:gd name="T5" fmla="*/ 46 h 72"/>
                  <a:gd name="T6" fmla="*/ 4 w 40"/>
                  <a:gd name="T7" fmla="*/ 47 h 72"/>
                  <a:gd name="T8" fmla="*/ 4 w 40"/>
                  <a:gd name="T9" fmla="*/ 49 h 72"/>
                  <a:gd name="T10" fmla="*/ 5 w 40"/>
                  <a:gd name="T11" fmla="*/ 52 h 72"/>
                  <a:gd name="T12" fmla="*/ 6 w 40"/>
                  <a:gd name="T13" fmla="*/ 56 h 72"/>
                  <a:gd name="T14" fmla="*/ 4 w 40"/>
                  <a:gd name="T15" fmla="*/ 59 h 72"/>
                  <a:gd name="T16" fmla="*/ 4 w 40"/>
                  <a:gd name="T17" fmla="*/ 60 h 72"/>
                  <a:gd name="T18" fmla="*/ 2 w 40"/>
                  <a:gd name="T19" fmla="*/ 63 h 72"/>
                  <a:gd name="T20" fmla="*/ 0 w 40"/>
                  <a:gd name="T21" fmla="*/ 65 h 72"/>
                  <a:gd name="T22" fmla="*/ 0 w 40"/>
                  <a:gd name="T23" fmla="*/ 68 h 72"/>
                  <a:gd name="T24" fmla="*/ 0 w 40"/>
                  <a:gd name="T25" fmla="*/ 71 h 72"/>
                  <a:gd name="T26" fmla="*/ 0 w 40"/>
                  <a:gd name="T27" fmla="*/ 71 h 72"/>
                  <a:gd name="T28" fmla="*/ 0 w 40"/>
                  <a:gd name="T29" fmla="*/ 72 h 72"/>
                  <a:gd name="T30" fmla="*/ 0 w 40"/>
                  <a:gd name="T31" fmla="*/ 72 h 72"/>
                  <a:gd name="T32" fmla="*/ 1 w 40"/>
                  <a:gd name="T33" fmla="*/ 72 h 72"/>
                  <a:gd name="T34" fmla="*/ 2 w 40"/>
                  <a:gd name="T35" fmla="*/ 72 h 72"/>
                  <a:gd name="T36" fmla="*/ 2 w 40"/>
                  <a:gd name="T37" fmla="*/ 71 h 72"/>
                  <a:gd name="T38" fmla="*/ 2 w 40"/>
                  <a:gd name="T39" fmla="*/ 70 h 72"/>
                  <a:gd name="T40" fmla="*/ 5 w 40"/>
                  <a:gd name="T41" fmla="*/ 70 h 72"/>
                  <a:gd name="T42" fmla="*/ 8 w 40"/>
                  <a:gd name="T43" fmla="*/ 69 h 72"/>
                  <a:gd name="T44" fmla="*/ 12 w 40"/>
                  <a:gd name="T45" fmla="*/ 71 h 72"/>
                  <a:gd name="T46" fmla="*/ 12 w 40"/>
                  <a:gd name="T47" fmla="*/ 71 h 72"/>
                  <a:gd name="T48" fmla="*/ 13 w 40"/>
                  <a:gd name="T49" fmla="*/ 71 h 72"/>
                  <a:gd name="T50" fmla="*/ 14 w 40"/>
                  <a:gd name="T51" fmla="*/ 68 h 72"/>
                  <a:gd name="T52" fmla="*/ 16 w 40"/>
                  <a:gd name="T53" fmla="*/ 68 h 72"/>
                  <a:gd name="T54" fmla="*/ 17 w 40"/>
                  <a:gd name="T55" fmla="*/ 69 h 72"/>
                  <a:gd name="T56" fmla="*/ 18 w 40"/>
                  <a:gd name="T57" fmla="*/ 70 h 72"/>
                  <a:gd name="T58" fmla="*/ 19 w 40"/>
                  <a:gd name="T59" fmla="*/ 69 h 72"/>
                  <a:gd name="T60" fmla="*/ 20 w 40"/>
                  <a:gd name="T61" fmla="*/ 65 h 72"/>
                  <a:gd name="T62" fmla="*/ 21 w 40"/>
                  <a:gd name="T63" fmla="*/ 64 h 72"/>
                  <a:gd name="T64" fmla="*/ 22 w 40"/>
                  <a:gd name="T65" fmla="*/ 64 h 72"/>
                  <a:gd name="T66" fmla="*/ 24 w 40"/>
                  <a:gd name="T67" fmla="*/ 66 h 72"/>
                  <a:gd name="T68" fmla="*/ 27 w 40"/>
                  <a:gd name="T69" fmla="*/ 66 h 72"/>
                  <a:gd name="T70" fmla="*/ 28 w 40"/>
                  <a:gd name="T71" fmla="*/ 63 h 72"/>
                  <a:gd name="T72" fmla="*/ 33 w 40"/>
                  <a:gd name="T73" fmla="*/ 56 h 72"/>
                  <a:gd name="T74" fmla="*/ 33 w 40"/>
                  <a:gd name="T75" fmla="*/ 53 h 72"/>
                  <a:gd name="T76" fmla="*/ 34 w 40"/>
                  <a:gd name="T77" fmla="*/ 53 h 72"/>
                  <a:gd name="T78" fmla="*/ 37 w 40"/>
                  <a:gd name="T79" fmla="*/ 53 h 72"/>
                  <a:gd name="T80" fmla="*/ 38 w 40"/>
                  <a:gd name="T81" fmla="*/ 52 h 72"/>
                  <a:gd name="T82" fmla="*/ 40 w 40"/>
                  <a:gd name="T83" fmla="*/ 51 h 72"/>
                  <a:gd name="T84" fmla="*/ 40 w 40"/>
                  <a:gd name="T85" fmla="*/ 50 h 72"/>
                  <a:gd name="T86" fmla="*/ 40 w 40"/>
                  <a:gd name="T87" fmla="*/ 47 h 72"/>
                  <a:gd name="T88" fmla="*/ 40 w 40"/>
                  <a:gd name="T89" fmla="*/ 47 h 72"/>
                  <a:gd name="T90" fmla="*/ 40 w 40"/>
                  <a:gd name="T91" fmla="*/ 45 h 72"/>
                  <a:gd name="T92" fmla="*/ 35 w 40"/>
                  <a:gd name="T93" fmla="*/ 1 h 72"/>
                  <a:gd name="T94" fmla="*/ 35 w 40"/>
                  <a:gd name="T95" fmla="*/ 0 h 72"/>
                  <a:gd name="T96" fmla="*/ 9 w 40"/>
                  <a:gd name="T97" fmla="*/ 3 h 72"/>
                  <a:gd name="T98" fmla="*/ 8 w 40"/>
                  <a:gd name="T99" fmla="*/ 4 h 72"/>
                  <a:gd name="T100" fmla="*/ 6 w 40"/>
                  <a:gd name="T101" fmla="*/ 5 h 72"/>
                  <a:gd name="T102" fmla="*/ 5 w 40"/>
                  <a:gd name="T103" fmla="*/ 6 h 72"/>
                  <a:gd name="T104" fmla="*/ 3 w 40"/>
                  <a:gd name="T105" fmla="*/ 6 h 72"/>
                  <a:gd name="T106" fmla="*/ 1 w 40"/>
                  <a:gd name="T107" fmla="*/ 5 h 72"/>
                  <a:gd name="T108" fmla="*/ 1 w 40"/>
                  <a:gd name="T109" fmla="*/ 5 h 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"/>
                  <a:gd name="T166" fmla="*/ 0 h 72"/>
                  <a:gd name="T167" fmla="*/ 40 w 40"/>
                  <a:gd name="T168" fmla="*/ 72 h 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" h="72">
                    <a:moveTo>
                      <a:pt x="1" y="5"/>
                    </a:moveTo>
                    <a:lnTo>
                      <a:pt x="4" y="45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8" y="69"/>
                    </a:lnTo>
                    <a:lnTo>
                      <a:pt x="12" y="71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9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28" y="63"/>
                    </a:lnTo>
                    <a:lnTo>
                      <a:pt x="33" y="56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7" name="Freeform 60"/>
              <p:cNvSpPr>
                <a:spLocks/>
              </p:cNvSpPr>
              <p:nvPr/>
            </p:nvSpPr>
            <p:spPr bwMode="auto">
              <a:xfrm>
                <a:off x="4234" y="2350"/>
                <a:ext cx="353" cy="258"/>
              </a:xfrm>
              <a:custGeom>
                <a:avLst/>
                <a:gdLst>
                  <a:gd name="T0" fmla="*/ 41 w 69"/>
                  <a:gd name="T1" fmla="*/ 53 h 53"/>
                  <a:gd name="T2" fmla="*/ 38 w 69"/>
                  <a:gd name="T3" fmla="*/ 52 h 53"/>
                  <a:gd name="T4" fmla="*/ 37 w 69"/>
                  <a:gd name="T5" fmla="*/ 48 h 53"/>
                  <a:gd name="T6" fmla="*/ 33 w 69"/>
                  <a:gd name="T7" fmla="*/ 44 h 53"/>
                  <a:gd name="T8" fmla="*/ 31 w 69"/>
                  <a:gd name="T9" fmla="*/ 39 h 53"/>
                  <a:gd name="T10" fmla="*/ 29 w 69"/>
                  <a:gd name="T11" fmla="*/ 37 h 53"/>
                  <a:gd name="T12" fmla="*/ 25 w 69"/>
                  <a:gd name="T13" fmla="*/ 34 h 53"/>
                  <a:gd name="T14" fmla="*/ 23 w 69"/>
                  <a:gd name="T15" fmla="*/ 32 h 53"/>
                  <a:gd name="T16" fmla="*/ 22 w 69"/>
                  <a:gd name="T17" fmla="*/ 30 h 53"/>
                  <a:gd name="T18" fmla="*/ 15 w 69"/>
                  <a:gd name="T19" fmla="*/ 25 h 53"/>
                  <a:gd name="T20" fmla="*/ 13 w 69"/>
                  <a:gd name="T21" fmla="*/ 23 h 53"/>
                  <a:gd name="T22" fmla="*/ 10 w 69"/>
                  <a:gd name="T23" fmla="*/ 19 h 53"/>
                  <a:gd name="T24" fmla="*/ 8 w 69"/>
                  <a:gd name="T25" fmla="*/ 16 h 53"/>
                  <a:gd name="T26" fmla="*/ 1 w 69"/>
                  <a:gd name="T27" fmla="*/ 14 h 53"/>
                  <a:gd name="T28" fmla="*/ 1 w 69"/>
                  <a:gd name="T29" fmla="*/ 10 h 53"/>
                  <a:gd name="T30" fmla="*/ 3 w 69"/>
                  <a:gd name="T31" fmla="*/ 8 h 53"/>
                  <a:gd name="T32" fmla="*/ 3 w 69"/>
                  <a:gd name="T33" fmla="*/ 7 h 53"/>
                  <a:gd name="T34" fmla="*/ 8 w 69"/>
                  <a:gd name="T35" fmla="*/ 5 h 53"/>
                  <a:gd name="T36" fmla="*/ 12 w 69"/>
                  <a:gd name="T37" fmla="*/ 3 h 53"/>
                  <a:gd name="T38" fmla="*/ 13 w 69"/>
                  <a:gd name="T39" fmla="*/ 2 h 53"/>
                  <a:gd name="T40" fmla="*/ 31 w 69"/>
                  <a:gd name="T41" fmla="*/ 1 h 53"/>
                  <a:gd name="T42" fmla="*/ 31 w 69"/>
                  <a:gd name="T43" fmla="*/ 2 h 53"/>
                  <a:gd name="T44" fmla="*/ 35 w 69"/>
                  <a:gd name="T45" fmla="*/ 4 h 53"/>
                  <a:gd name="T46" fmla="*/ 51 w 69"/>
                  <a:gd name="T47" fmla="*/ 4 h 53"/>
                  <a:gd name="T48" fmla="*/ 68 w 69"/>
                  <a:gd name="T49" fmla="*/ 17 h 53"/>
                  <a:gd name="T50" fmla="*/ 66 w 69"/>
                  <a:gd name="T51" fmla="*/ 19 h 53"/>
                  <a:gd name="T52" fmla="*/ 63 w 69"/>
                  <a:gd name="T53" fmla="*/ 24 h 53"/>
                  <a:gd name="T54" fmla="*/ 62 w 69"/>
                  <a:gd name="T55" fmla="*/ 28 h 53"/>
                  <a:gd name="T56" fmla="*/ 62 w 69"/>
                  <a:gd name="T57" fmla="*/ 30 h 53"/>
                  <a:gd name="T58" fmla="*/ 60 w 69"/>
                  <a:gd name="T59" fmla="*/ 31 h 53"/>
                  <a:gd name="T60" fmla="*/ 59 w 69"/>
                  <a:gd name="T61" fmla="*/ 33 h 53"/>
                  <a:gd name="T62" fmla="*/ 57 w 69"/>
                  <a:gd name="T63" fmla="*/ 35 h 53"/>
                  <a:gd name="T64" fmla="*/ 53 w 69"/>
                  <a:gd name="T65" fmla="*/ 39 h 53"/>
                  <a:gd name="T66" fmla="*/ 50 w 69"/>
                  <a:gd name="T67" fmla="*/ 41 h 53"/>
                  <a:gd name="T68" fmla="*/ 49 w 69"/>
                  <a:gd name="T69" fmla="*/ 43 h 53"/>
                  <a:gd name="T70" fmla="*/ 46 w 69"/>
                  <a:gd name="T71" fmla="*/ 44 h 53"/>
                  <a:gd name="T72" fmla="*/ 46 w 69"/>
                  <a:gd name="T73" fmla="*/ 45 h 53"/>
                  <a:gd name="T74" fmla="*/ 45 w 69"/>
                  <a:gd name="T75" fmla="*/ 47 h 53"/>
                  <a:gd name="T76" fmla="*/ 43 w 69"/>
                  <a:gd name="T77" fmla="*/ 48 h 53"/>
                  <a:gd name="T78" fmla="*/ 43 w 69"/>
                  <a:gd name="T79" fmla="*/ 48 h 53"/>
                  <a:gd name="T80" fmla="*/ 43 w 69"/>
                  <a:gd name="T81" fmla="*/ 49 h 53"/>
                  <a:gd name="T82" fmla="*/ 44 w 69"/>
                  <a:gd name="T83" fmla="*/ 50 h 53"/>
                  <a:gd name="T84" fmla="*/ 42 w 69"/>
                  <a:gd name="T85" fmla="*/ 51 h 53"/>
                  <a:gd name="T86" fmla="*/ 41 w 69"/>
                  <a:gd name="T87" fmla="*/ 52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53"/>
                  <a:gd name="T134" fmla="*/ 69 w 69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53">
                    <a:moveTo>
                      <a:pt x="41" y="52"/>
                    </a:move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51" y="4"/>
                    </a:lnTo>
                    <a:lnTo>
                      <a:pt x="69" y="16"/>
                    </a:lnTo>
                    <a:lnTo>
                      <a:pt x="68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4"/>
                    </a:lnTo>
                    <a:lnTo>
                      <a:pt x="57" y="35"/>
                    </a:lnTo>
                    <a:lnTo>
                      <a:pt x="55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8" name="Freeform 61"/>
              <p:cNvSpPr>
                <a:spLocks/>
              </p:cNvSpPr>
              <p:nvPr/>
            </p:nvSpPr>
            <p:spPr bwMode="auto">
              <a:xfrm>
                <a:off x="4074" y="2384"/>
                <a:ext cx="376" cy="376"/>
              </a:xfrm>
              <a:custGeom>
                <a:avLst/>
                <a:gdLst>
                  <a:gd name="T0" fmla="*/ 9 w 73"/>
                  <a:gd name="T1" fmla="*/ 41 h 77"/>
                  <a:gd name="T2" fmla="*/ 11 w 73"/>
                  <a:gd name="T3" fmla="*/ 44 h 77"/>
                  <a:gd name="T4" fmla="*/ 13 w 73"/>
                  <a:gd name="T5" fmla="*/ 46 h 77"/>
                  <a:gd name="T6" fmla="*/ 13 w 73"/>
                  <a:gd name="T7" fmla="*/ 49 h 77"/>
                  <a:gd name="T8" fmla="*/ 14 w 73"/>
                  <a:gd name="T9" fmla="*/ 50 h 77"/>
                  <a:gd name="T10" fmla="*/ 13 w 73"/>
                  <a:gd name="T11" fmla="*/ 55 h 77"/>
                  <a:gd name="T12" fmla="*/ 12 w 73"/>
                  <a:gd name="T13" fmla="*/ 60 h 77"/>
                  <a:gd name="T14" fmla="*/ 14 w 73"/>
                  <a:gd name="T15" fmla="*/ 68 h 77"/>
                  <a:gd name="T16" fmla="*/ 16 w 73"/>
                  <a:gd name="T17" fmla="*/ 71 h 77"/>
                  <a:gd name="T18" fmla="*/ 17 w 73"/>
                  <a:gd name="T19" fmla="*/ 74 h 77"/>
                  <a:gd name="T20" fmla="*/ 18 w 73"/>
                  <a:gd name="T21" fmla="*/ 76 h 77"/>
                  <a:gd name="T22" fmla="*/ 58 w 73"/>
                  <a:gd name="T23" fmla="*/ 76 h 77"/>
                  <a:gd name="T24" fmla="*/ 60 w 73"/>
                  <a:gd name="T25" fmla="*/ 77 h 77"/>
                  <a:gd name="T26" fmla="*/ 59 w 73"/>
                  <a:gd name="T27" fmla="*/ 71 h 77"/>
                  <a:gd name="T28" fmla="*/ 60 w 73"/>
                  <a:gd name="T29" fmla="*/ 69 h 77"/>
                  <a:gd name="T30" fmla="*/ 64 w 73"/>
                  <a:gd name="T31" fmla="*/ 69 h 77"/>
                  <a:gd name="T32" fmla="*/ 67 w 73"/>
                  <a:gd name="T33" fmla="*/ 69 h 77"/>
                  <a:gd name="T34" fmla="*/ 67 w 73"/>
                  <a:gd name="T35" fmla="*/ 65 h 77"/>
                  <a:gd name="T36" fmla="*/ 67 w 73"/>
                  <a:gd name="T37" fmla="*/ 62 h 77"/>
                  <a:gd name="T38" fmla="*/ 69 w 73"/>
                  <a:gd name="T39" fmla="*/ 53 h 77"/>
                  <a:gd name="T40" fmla="*/ 71 w 73"/>
                  <a:gd name="T41" fmla="*/ 48 h 77"/>
                  <a:gd name="T42" fmla="*/ 73 w 73"/>
                  <a:gd name="T43" fmla="*/ 47 h 77"/>
                  <a:gd name="T44" fmla="*/ 73 w 73"/>
                  <a:gd name="T45" fmla="*/ 46 h 77"/>
                  <a:gd name="T46" fmla="*/ 72 w 73"/>
                  <a:gd name="T47" fmla="*/ 46 h 77"/>
                  <a:gd name="T48" fmla="*/ 69 w 73"/>
                  <a:gd name="T49" fmla="*/ 45 h 77"/>
                  <a:gd name="T50" fmla="*/ 68 w 73"/>
                  <a:gd name="T51" fmla="*/ 41 h 77"/>
                  <a:gd name="T52" fmla="*/ 64 w 73"/>
                  <a:gd name="T53" fmla="*/ 37 h 77"/>
                  <a:gd name="T54" fmla="*/ 62 w 73"/>
                  <a:gd name="T55" fmla="*/ 32 h 77"/>
                  <a:gd name="T56" fmla="*/ 60 w 73"/>
                  <a:gd name="T57" fmla="*/ 30 h 77"/>
                  <a:gd name="T58" fmla="*/ 56 w 73"/>
                  <a:gd name="T59" fmla="*/ 27 h 77"/>
                  <a:gd name="T60" fmla="*/ 54 w 73"/>
                  <a:gd name="T61" fmla="*/ 25 h 77"/>
                  <a:gd name="T62" fmla="*/ 53 w 73"/>
                  <a:gd name="T63" fmla="*/ 23 h 77"/>
                  <a:gd name="T64" fmla="*/ 46 w 73"/>
                  <a:gd name="T65" fmla="*/ 18 h 77"/>
                  <a:gd name="T66" fmla="*/ 44 w 73"/>
                  <a:gd name="T67" fmla="*/ 16 h 77"/>
                  <a:gd name="T68" fmla="*/ 41 w 73"/>
                  <a:gd name="T69" fmla="*/ 12 h 77"/>
                  <a:gd name="T70" fmla="*/ 39 w 73"/>
                  <a:gd name="T71" fmla="*/ 9 h 77"/>
                  <a:gd name="T72" fmla="*/ 32 w 73"/>
                  <a:gd name="T73" fmla="*/ 7 h 77"/>
                  <a:gd name="T74" fmla="*/ 32 w 73"/>
                  <a:gd name="T75" fmla="*/ 3 h 77"/>
                  <a:gd name="T76" fmla="*/ 34 w 73"/>
                  <a:gd name="T77" fmla="*/ 1 h 77"/>
                  <a:gd name="T78" fmla="*/ 34 w 73"/>
                  <a:gd name="T79" fmla="*/ 0 h 77"/>
                  <a:gd name="T80" fmla="*/ 0 w 73"/>
                  <a:gd name="T81" fmla="*/ 5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77"/>
                  <a:gd name="T125" fmla="*/ 73 w 73"/>
                  <a:gd name="T126" fmla="*/ 77 h 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39" name="Freeform 62"/>
            <p:cNvSpPr>
              <a:spLocks/>
            </p:cNvSpPr>
            <p:nvPr/>
          </p:nvSpPr>
          <p:spPr bwMode="auto">
            <a:xfrm>
              <a:off x="4428" y="1916"/>
              <a:ext cx="319" cy="141"/>
            </a:xfrm>
            <a:custGeom>
              <a:avLst/>
              <a:gdLst>
                <a:gd name="T0" fmla="*/ 36 w 62"/>
                <a:gd name="T1" fmla="*/ 2 h 29"/>
                <a:gd name="T2" fmla="*/ 2 w 62"/>
                <a:gd name="T3" fmla="*/ 17 h 29"/>
                <a:gd name="T4" fmla="*/ 4 w 62"/>
                <a:gd name="T5" fmla="*/ 16 h 29"/>
                <a:gd name="T6" fmla="*/ 8 w 62"/>
                <a:gd name="T7" fmla="*/ 13 h 29"/>
                <a:gd name="T8" fmla="*/ 10 w 62"/>
                <a:gd name="T9" fmla="*/ 11 h 29"/>
                <a:gd name="T10" fmla="*/ 11 w 62"/>
                <a:gd name="T11" fmla="*/ 10 h 29"/>
                <a:gd name="T12" fmla="*/ 14 w 62"/>
                <a:gd name="T13" fmla="*/ 9 h 29"/>
                <a:gd name="T14" fmla="*/ 19 w 62"/>
                <a:gd name="T15" fmla="*/ 7 h 29"/>
                <a:gd name="T16" fmla="*/ 21 w 62"/>
                <a:gd name="T17" fmla="*/ 8 h 29"/>
                <a:gd name="T18" fmla="*/ 23 w 62"/>
                <a:gd name="T19" fmla="*/ 8 h 29"/>
                <a:gd name="T20" fmla="*/ 25 w 62"/>
                <a:gd name="T21" fmla="*/ 12 h 29"/>
                <a:gd name="T22" fmla="*/ 27 w 62"/>
                <a:gd name="T23" fmla="*/ 12 h 29"/>
                <a:gd name="T24" fmla="*/ 27 w 62"/>
                <a:gd name="T25" fmla="*/ 14 h 29"/>
                <a:gd name="T26" fmla="*/ 31 w 62"/>
                <a:gd name="T27" fmla="*/ 15 h 29"/>
                <a:gd name="T28" fmla="*/ 34 w 62"/>
                <a:gd name="T29" fmla="*/ 17 h 29"/>
                <a:gd name="T30" fmla="*/ 35 w 62"/>
                <a:gd name="T31" fmla="*/ 19 h 29"/>
                <a:gd name="T32" fmla="*/ 32 w 62"/>
                <a:gd name="T33" fmla="*/ 25 h 29"/>
                <a:gd name="T34" fmla="*/ 35 w 62"/>
                <a:gd name="T35" fmla="*/ 27 h 29"/>
                <a:gd name="T36" fmla="*/ 38 w 62"/>
                <a:gd name="T37" fmla="*/ 28 h 29"/>
                <a:gd name="T38" fmla="*/ 39 w 62"/>
                <a:gd name="T39" fmla="*/ 28 h 29"/>
                <a:gd name="T40" fmla="*/ 42 w 62"/>
                <a:gd name="T41" fmla="*/ 27 h 29"/>
                <a:gd name="T42" fmla="*/ 46 w 62"/>
                <a:gd name="T43" fmla="*/ 29 h 29"/>
                <a:gd name="T44" fmla="*/ 47 w 62"/>
                <a:gd name="T45" fmla="*/ 28 h 29"/>
                <a:gd name="T46" fmla="*/ 45 w 62"/>
                <a:gd name="T47" fmla="*/ 26 h 29"/>
                <a:gd name="T48" fmla="*/ 44 w 62"/>
                <a:gd name="T49" fmla="*/ 25 h 29"/>
                <a:gd name="T50" fmla="*/ 45 w 62"/>
                <a:gd name="T51" fmla="*/ 24 h 29"/>
                <a:gd name="T52" fmla="*/ 44 w 62"/>
                <a:gd name="T53" fmla="*/ 23 h 29"/>
                <a:gd name="T54" fmla="*/ 41 w 62"/>
                <a:gd name="T55" fmla="*/ 19 h 29"/>
                <a:gd name="T56" fmla="*/ 41 w 62"/>
                <a:gd name="T57" fmla="*/ 16 h 29"/>
                <a:gd name="T58" fmla="*/ 41 w 62"/>
                <a:gd name="T59" fmla="*/ 12 h 29"/>
                <a:gd name="T60" fmla="*/ 41 w 62"/>
                <a:gd name="T61" fmla="*/ 10 h 29"/>
                <a:gd name="T62" fmla="*/ 41 w 62"/>
                <a:gd name="T63" fmla="*/ 9 h 29"/>
                <a:gd name="T64" fmla="*/ 44 w 62"/>
                <a:gd name="T65" fmla="*/ 6 h 29"/>
                <a:gd name="T66" fmla="*/ 45 w 62"/>
                <a:gd name="T67" fmla="*/ 4 h 29"/>
                <a:gd name="T68" fmla="*/ 47 w 62"/>
                <a:gd name="T69" fmla="*/ 4 h 29"/>
                <a:gd name="T70" fmla="*/ 45 w 62"/>
                <a:gd name="T71" fmla="*/ 8 h 29"/>
                <a:gd name="T72" fmla="*/ 44 w 62"/>
                <a:gd name="T73" fmla="*/ 10 h 29"/>
                <a:gd name="T74" fmla="*/ 46 w 62"/>
                <a:gd name="T75" fmla="*/ 12 h 29"/>
                <a:gd name="T76" fmla="*/ 46 w 62"/>
                <a:gd name="T77" fmla="*/ 16 h 29"/>
                <a:gd name="T78" fmla="*/ 45 w 62"/>
                <a:gd name="T79" fmla="*/ 18 h 29"/>
                <a:gd name="T80" fmla="*/ 46 w 62"/>
                <a:gd name="T81" fmla="*/ 19 h 29"/>
                <a:gd name="T82" fmla="*/ 46 w 62"/>
                <a:gd name="T83" fmla="*/ 21 h 29"/>
                <a:gd name="T84" fmla="*/ 47 w 62"/>
                <a:gd name="T85" fmla="*/ 24 h 29"/>
                <a:gd name="T86" fmla="*/ 50 w 62"/>
                <a:gd name="T87" fmla="*/ 25 h 29"/>
                <a:gd name="T88" fmla="*/ 52 w 62"/>
                <a:gd name="T89" fmla="*/ 24 h 29"/>
                <a:gd name="T90" fmla="*/ 52 w 62"/>
                <a:gd name="T91" fmla="*/ 26 h 29"/>
                <a:gd name="T92" fmla="*/ 53 w 62"/>
                <a:gd name="T93" fmla="*/ 28 h 29"/>
                <a:gd name="T94" fmla="*/ 55 w 62"/>
                <a:gd name="T95" fmla="*/ 29 h 29"/>
                <a:gd name="T96" fmla="*/ 56 w 62"/>
                <a:gd name="T97" fmla="*/ 28 h 29"/>
                <a:gd name="T98" fmla="*/ 61 w 62"/>
                <a:gd name="T99" fmla="*/ 26 h 29"/>
                <a:gd name="T100" fmla="*/ 62 w 62"/>
                <a:gd name="T101" fmla="*/ 19 h 29"/>
                <a:gd name="T102" fmla="*/ 54 w 62"/>
                <a:gd name="T103" fmla="*/ 21 h 29"/>
                <a:gd name="T104" fmla="*/ 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40" name="Freeform 63"/>
            <p:cNvSpPr>
              <a:spLocks/>
            </p:cNvSpPr>
            <p:nvPr/>
          </p:nvSpPr>
          <p:spPr bwMode="auto">
            <a:xfrm>
              <a:off x="4670" y="1901"/>
              <a:ext cx="77" cy="117"/>
            </a:xfrm>
            <a:custGeom>
              <a:avLst/>
              <a:gdLst>
                <a:gd name="T0" fmla="*/ 15 w 15"/>
                <a:gd name="T1" fmla="*/ 22 h 24"/>
                <a:gd name="T2" fmla="*/ 15 w 15"/>
                <a:gd name="T3" fmla="*/ 20 h 24"/>
                <a:gd name="T4" fmla="*/ 14 w 15"/>
                <a:gd name="T5" fmla="*/ 18 h 24"/>
                <a:gd name="T6" fmla="*/ 12 w 15"/>
                <a:gd name="T7" fmla="*/ 16 h 24"/>
                <a:gd name="T8" fmla="*/ 10 w 15"/>
                <a:gd name="T9" fmla="*/ 15 h 24"/>
                <a:gd name="T10" fmla="*/ 9 w 15"/>
                <a:gd name="T11" fmla="*/ 14 h 24"/>
                <a:gd name="T12" fmla="*/ 9 w 15"/>
                <a:gd name="T13" fmla="*/ 12 h 24"/>
                <a:gd name="T14" fmla="*/ 7 w 15"/>
                <a:gd name="T15" fmla="*/ 9 h 24"/>
                <a:gd name="T16" fmla="*/ 6 w 15"/>
                <a:gd name="T17" fmla="*/ 8 h 24"/>
                <a:gd name="T18" fmla="*/ 5 w 15"/>
                <a:gd name="T19" fmla="*/ 6 h 24"/>
                <a:gd name="T20" fmla="*/ 4 w 15"/>
                <a:gd name="T21" fmla="*/ 5 h 24"/>
                <a:gd name="T22" fmla="*/ 4 w 15"/>
                <a:gd name="T23" fmla="*/ 4 h 24"/>
                <a:gd name="T24" fmla="*/ 4 w 15"/>
                <a:gd name="T25" fmla="*/ 4 h 24"/>
                <a:gd name="T26" fmla="*/ 4 w 15"/>
                <a:gd name="T27" fmla="*/ 3 h 24"/>
                <a:gd name="T28" fmla="*/ 5 w 15"/>
                <a:gd name="T29" fmla="*/ 0 h 24"/>
                <a:gd name="T30" fmla="*/ 4 w 15"/>
                <a:gd name="T31" fmla="*/ 0 h 24"/>
                <a:gd name="T32" fmla="*/ 2 w 15"/>
                <a:gd name="T33" fmla="*/ 0 h 24"/>
                <a:gd name="T34" fmla="*/ 1 w 15"/>
                <a:gd name="T35" fmla="*/ 1 h 24"/>
                <a:gd name="T36" fmla="*/ 1 w 15"/>
                <a:gd name="T37" fmla="*/ 2 h 24"/>
                <a:gd name="T38" fmla="*/ 1 w 15"/>
                <a:gd name="T39" fmla="*/ 3 h 24"/>
                <a:gd name="T40" fmla="*/ 0 w 15"/>
                <a:gd name="T41" fmla="*/ 3 h 24"/>
                <a:gd name="T42" fmla="*/ 7 w 15"/>
                <a:gd name="T43" fmla="*/ 24 h 24"/>
                <a:gd name="T44" fmla="*/ 15 w 15"/>
                <a:gd name="T45" fmla="*/ 22 h 24"/>
                <a:gd name="T46" fmla="*/ 15 w 15"/>
                <a:gd name="T47" fmla="*/ 22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41" name="Freeform 64"/>
            <p:cNvSpPr>
              <a:spLocks/>
            </p:cNvSpPr>
            <p:nvPr/>
          </p:nvSpPr>
          <p:spPr bwMode="auto">
            <a:xfrm>
              <a:off x="4690" y="1765"/>
              <a:ext cx="97" cy="205"/>
            </a:xfrm>
            <a:custGeom>
              <a:avLst/>
              <a:gdLst>
                <a:gd name="T0" fmla="*/ 0 w 19"/>
                <a:gd name="T1" fmla="*/ 31 h 42"/>
                <a:gd name="T2" fmla="*/ 0 w 19"/>
                <a:gd name="T3" fmla="*/ 32 h 42"/>
                <a:gd name="T4" fmla="*/ 2 w 19"/>
                <a:gd name="T5" fmla="*/ 34 h 42"/>
                <a:gd name="T6" fmla="*/ 6 w 19"/>
                <a:gd name="T7" fmla="*/ 37 h 42"/>
                <a:gd name="T8" fmla="*/ 9 w 19"/>
                <a:gd name="T9" fmla="*/ 38 h 42"/>
                <a:gd name="T10" fmla="*/ 10 w 19"/>
                <a:gd name="T11" fmla="*/ 40 h 42"/>
                <a:gd name="T12" fmla="*/ 11 w 19"/>
                <a:gd name="T13" fmla="*/ 42 h 42"/>
                <a:gd name="T14" fmla="*/ 13 w 19"/>
                <a:gd name="T15" fmla="*/ 39 h 42"/>
                <a:gd name="T16" fmla="*/ 14 w 19"/>
                <a:gd name="T17" fmla="*/ 35 h 42"/>
                <a:gd name="T18" fmla="*/ 17 w 19"/>
                <a:gd name="T19" fmla="*/ 30 h 42"/>
                <a:gd name="T20" fmla="*/ 19 w 19"/>
                <a:gd name="T21" fmla="*/ 26 h 42"/>
                <a:gd name="T22" fmla="*/ 18 w 19"/>
                <a:gd name="T23" fmla="*/ 19 h 42"/>
                <a:gd name="T24" fmla="*/ 17 w 19"/>
                <a:gd name="T25" fmla="*/ 13 h 42"/>
                <a:gd name="T26" fmla="*/ 14 w 19"/>
                <a:gd name="T27" fmla="*/ 14 h 42"/>
                <a:gd name="T28" fmla="*/ 13 w 19"/>
                <a:gd name="T29" fmla="*/ 14 h 42"/>
                <a:gd name="T30" fmla="*/ 12 w 19"/>
                <a:gd name="T31" fmla="*/ 14 h 42"/>
                <a:gd name="T32" fmla="*/ 13 w 19"/>
                <a:gd name="T33" fmla="*/ 11 h 42"/>
                <a:gd name="T34" fmla="*/ 14 w 19"/>
                <a:gd name="T35" fmla="*/ 11 h 42"/>
                <a:gd name="T36" fmla="*/ 15 w 19"/>
                <a:gd name="T37" fmla="*/ 8 h 42"/>
                <a:gd name="T38" fmla="*/ 16 w 19"/>
                <a:gd name="T39" fmla="*/ 6 h 42"/>
                <a:gd name="T40" fmla="*/ 4 w 19"/>
                <a:gd name="T41" fmla="*/ 0 h 42"/>
                <a:gd name="T42" fmla="*/ 3 w 19"/>
                <a:gd name="T43" fmla="*/ 2 h 42"/>
                <a:gd name="T44" fmla="*/ 2 w 19"/>
                <a:gd name="T45" fmla="*/ 6 h 42"/>
                <a:gd name="T46" fmla="*/ 0 w 19"/>
                <a:gd name="T47" fmla="*/ 8 h 42"/>
                <a:gd name="T48" fmla="*/ 1 w 19"/>
                <a:gd name="T49" fmla="*/ 9 h 42"/>
                <a:gd name="T50" fmla="*/ 1 w 19"/>
                <a:gd name="T51" fmla="*/ 11 h 42"/>
                <a:gd name="T52" fmla="*/ 1 w 19"/>
                <a:gd name="T53" fmla="*/ 15 h 42"/>
                <a:gd name="T54" fmla="*/ 3 w 19"/>
                <a:gd name="T55" fmla="*/ 17 h 42"/>
                <a:gd name="T56" fmla="*/ 5 w 19"/>
                <a:gd name="T57" fmla="*/ 18 h 42"/>
                <a:gd name="T58" fmla="*/ 7 w 19"/>
                <a:gd name="T59" fmla="*/ 19 h 42"/>
                <a:gd name="T60" fmla="*/ 9 w 19"/>
                <a:gd name="T61" fmla="*/ 21 h 42"/>
                <a:gd name="T62" fmla="*/ 4 w 19"/>
                <a:gd name="T63" fmla="*/ 24 h 42"/>
                <a:gd name="T64" fmla="*/ 1 w 19"/>
                <a:gd name="T65" fmla="*/ 2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42" name="Freeform 65"/>
            <p:cNvSpPr>
              <a:spLocks/>
            </p:cNvSpPr>
            <p:nvPr/>
          </p:nvSpPr>
          <p:spPr bwMode="auto">
            <a:xfrm>
              <a:off x="4777" y="1672"/>
              <a:ext cx="118" cy="107"/>
            </a:xfrm>
            <a:custGeom>
              <a:avLst/>
              <a:gdLst>
                <a:gd name="T0" fmla="*/ 0 w 23"/>
                <a:gd name="T1" fmla="*/ 4 h 22"/>
                <a:gd name="T2" fmla="*/ 8 w 23"/>
                <a:gd name="T3" fmla="*/ 2 h 22"/>
                <a:gd name="T4" fmla="*/ 8 w 23"/>
                <a:gd name="T5" fmla="*/ 3 h 22"/>
                <a:gd name="T6" fmla="*/ 9 w 23"/>
                <a:gd name="T7" fmla="*/ 3 h 22"/>
                <a:gd name="T8" fmla="*/ 9 w 23"/>
                <a:gd name="T9" fmla="*/ 3 h 22"/>
                <a:gd name="T10" fmla="*/ 20 w 23"/>
                <a:gd name="T11" fmla="*/ 0 h 22"/>
                <a:gd name="T12" fmla="*/ 23 w 23"/>
                <a:gd name="T13" fmla="*/ 9 h 22"/>
                <a:gd name="T14" fmla="*/ 23 w 23"/>
                <a:gd name="T15" fmla="*/ 10 h 22"/>
                <a:gd name="T16" fmla="*/ 22 w 23"/>
                <a:gd name="T17" fmla="*/ 10 h 22"/>
                <a:gd name="T18" fmla="*/ 23 w 23"/>
                <a:gd name="T19" fmla="*/ 11 h 22"/>
                <a:gd name="T20" fmla="*/ 23 w 23"/>
                <a:gd name="T21" fmla="*/ 11 h 22"/>
                <a:gd name="T22" fmla="*/ 21 w 23"/>
                <a:gd name="T23" fmla="*/ 12 h 22"/>
                <a:gd name="T24" fmla="*/ 17 w 23"/>
                <a:gd name="T25" fmla="*/ 13 h 22"/>
                <a:gd name="T26" fmla="*/ 16 w 23"/>
                <a:gd name="T27" fmla="*/ 13 h 22"/>
                <a:gd name="T28" fmla="*/ 16 w 23"/>
                <a:gd name="T29" fmla="*/ 13 h 22"/>
                <a:gd name="T30" fmla="*/ 16 w 23"/>
                <a:gd name="T31" fmla="*/ 14 h 22"/>
                <a:gd name="T32" fmla="*/ 16 w 23"/>
                <a:gd name="T33" fmla="*/ 14 h 22"/>
                <a:gd name="T34" fmla="*/ 13 w 23"/>
                <a:gd name="T35" fmla="*/ 15 h 22"/>
                <a:gd name="T36" fmla="*/ 10 w 23"/>
                <a:gd name="T37" fmla="*/ 16 h 22"/>
                <a:gd name="T38" fmla="*/ 10 w 23"/>
                <a:gd name="T39" fmla="*/ 16 h 22"/>
                <a:gd name="T40" fmla="*/ 8 w 23"/>
                <a:gd name="T41" fmla="*/ 18 h 22"/>
                <a:gd name="T42" fmla="*/ 3 w 23"/>
                <a:gd name="T43" fmla="*/ 21 h 22"/>
                <a:gd name="T44" fmla="*/ 2 w 23"/>
                <a:gd name="T45" fmla="*/ 22 h 22"/>
                <a:gd name="T46" fmla="*/ 0 w 23"/>
                <a:gd name="T47" fmla="*/ 21 h 22"/>
                <a:gd name="T48" fmla="*/ 2 w 23"/>
                <a:gd name="T49" fmla="*/ 19 h 22"/>
                <a:gd name="T50" fmla="*/ 2 w 23"/>
                <a:gd name="T51" fmla="*/ 18 h 22"/>
                <a:gd name="T52" fmla="*/ 2 w 23"/>
                <a:gd name="T53" fmla="*/ 17 h 22"/>
                <a:gd name="T54" fmla="*/ 0 w 23"/>
                <a:gd name="T55" fmla="*/ 4 h 22"/>
                <a:gd name="T56" fmla="*/ 0 w 23"/>
                <a:gd name="T57" fmla="*/ 4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43" name="Freeform 66"/>
            <p:cNvSpPr>
              <a:spLocks/>
            </p:cNvSpPr>
            <p:nvPr/>
          </p:nvSpPr>
          <p:spPr bwMode="auto">
            <a:xfrm>
              <a:off x="4772" y="1589"/>
              <a:ext cx="232" cy="112"/>
            </a:xfrm>
            <a:custGeom>
              <a:avLst/>
              <a:gdLst>
                <a:gd name="T0" fmla="*/ 10 w 45"/>
                <a:gd name="T1" fmla="*/ 7 h 23"/>
                <a:gd name="T2" fmla="*/ 24 w 45"/>
                <a:gd name="T3" fmla="*/ 3 h 23"/>
                <a:gd name="T4" fmla="*/ 25 w 45"/>
                <a:gd name="T5" fmla="*/ 3 h 23"/>
                <a:gd name="T6" fmla="*/ 25 w 45"/>
                <a:gd name="T7" fmla="*/ 2 h 23"/>
                <a:gd name="T8" fmla="*/ 27 w 45"/>
                <a:gd name="T9" fmla="*/ 0 h 23"/>
                <a:gd name="T10" fmla="*/ 29 w 45"/>
                <a:gd name="T11" fmla="*/ 0 h 23"/>
                <a:gd name="T12" fmla="*/ 31 w 45"/>
                <a:gd name="T13" fmla="*/ 3 h 23"/>
                <a:gd name="T14" fmla="*/ 32 w 45"/>
                <a:gd name="T15" fmla="*/ 5 h 23"/>
                <a:gd name="T16" fmla="*/ 30 w 45"/>
                <a:gd name="T17" fmla="*/ 7 h 23"/>
                <a:gd name="T18" fmla="*/ 29 w 45"/>
                <a:gd name="T19" fmla="*/ 10 h 23"/>
                <a:gd name="T20" fmla="*/ 33 w 45"/>
                <a:gd name="T21" fmla="*/ 10 h 23"/>
                <a:gd name="T22" fmla="*/ 36 w 45"/>
                <a:gd name="T23" fmla="*/ 15 h 23"/>
                <a:gd name="T24" fmla="*/ 41 w 45"/>
                <a:gd name="T25" fmla="*/ 16 h 23"/>
                <a:gd name="T26" fmla="*/ 43 w 45"/>
                <a:gd name="T27" fmla="*/ 14 h 23"/>
                <a:gd name="T28" fmla="*/ 42 w 45"/>
                <a:gd name="T29" fmla="*/ 12 h 23"/>
                <a:gd name="T30" fmla="*/ 40 w 45"/>
                <a:gd name="T31" fmla="*/ 10 h 23"/>
                <a:gd name="T32" fmla="*/ 42 w 45"/>
                <a:gd name="T33" fmla="*/ 11 h 23"/>
                <a:gd name="T34" fmla="*/ 45 w 45"/>
                <a:gd name="T35" fmla="*/ 16 h 23"/>
                <a:gd name="T36" fmla="*/ 44 w 45"/>
                <a:gd name="T37" fmla="*/ 17 h 23"/>
                <a:gd name="T38" fmla="*/ 40 w 45"/>
                <a:gd name="T39" fmla="*/ 19 h 23"/>
                <a:gd name="T40" fmla="*/ 37 w 45"/>
                <a:gd name="T41" fmla="*/ 21 h 23"/>
                <a:gd name="T42" fmla="*/ 37 w 45"/>
                <a:gd name="T43" fmla="*/ 20 h 23"/>
                <a:gd name="T44" fmla="*/ 36 w 45"/>
                <a:gd name="T45" fmla="*/ 18 h 23"/>
                <a:gd name="T46" fmla="*/ 34 w 45"/>
                <a:gd name="T47" fmla="*/ 22 h 23"/>
                <a:gd name="T48" fmla="*/ 32 w 45"/>
                <a:gd name="T49" fmla="*/ 22 h 23"/>
                <a:gd name="T50" fmla="*/ 32 w 45"/>
                <a:gd name="T51" fmla="*/ 21 h 23"/>
                <a:gd name="T52" fmla="*/ 30 w 45"/>
                <a:gd name="T53" fmla="*/ 20 h 23"/>
                <a:gd name="T54" fmla="*/ 28 w 45"/>
                <a:gd name="T55" fmla="*/ 19 h 23"/>
                <a:gd name="T56" fmla="*/ 27 w 45"/>
                <a:gd name="T57" fmla="*/ 17 h 23"/>
                <a:gd name="T58" fmla="*/ 21 w 45"/>
                <a:gd name="T59" fmla="*/ 17 h 23"/>
                <a:gd name="T60" fmla="*/ 10 w 45"/>
                <a:gd name="T61" fmla="*/ 20 h 23"/>
                <a:gd name="T62" fmla="*/ 9 w 45"/>
                <a:gd name="T63" fmla="*/ 19 h 23"/>
                <a:gd name="T64" fmla="*/ 0 w 45"/>
                <a:gd name="T65" fmla="*/ 21 h 23"/>
                <a:gd name="T66" fmla="*/ 0 w 45"/>
                <a:gd name="T67" fmla="*/ 9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44" name="Freeform 67"/>
            <p:cNvSpPr>
              <a:spLocks/>
            </p:cNvSpPr>
            <p:nvPr/>
          </p:nvSpPr>
          <p:spPr bwMode="auto">
            <a:xfrm>
              <a:off x="4880" y="1662"/>
              <a:ext cx="61" cy="64"/>
            </a:xfrm>
            <a:custGeom>
              <a:avLst/>
              <a:gdLst>
                <a:gd name="T0" fmla="*/ 0 w 12"/>
                <a:gd name="T1" fmla="*/ 2 h 13"/>
                <a:gd name="T2" fmla="*/ 3 w 12"/>
                <a:gd name="T3" fmla="*/ 11 h 13"/>
                <a:gd name="T4" fmla="*/ 3 w 12"/>
                <a:gd name="T5" fmla="*/ 12 h 13"/>
                <a:gd name="T6" fmla="*/ 2 w 12"/>
                <a:gd name="T7" fmla="*/ 12 h 13"/>
                <a:gd name="T8" fmla="*/ 3 w 12"/>
                <a:gd name="T9" fmla="*/ 13 h 13"/>
                <a:gd name="T10" fmla="*/ 3 w 12"/>
                <a:gd name="T11" fmla="*/ 13 h 13"/>
                <a:gd name="T12" fmla="*/ 3 w 12"/>
                <a:gd name="T13" fmla="*/ 13 h 13"/>
                <a:gd name="T14" fmla="*/ 6 w 12"/>
                <a:gd name="T15" fmla="*/ 12 h 13"/>
                <a:gd name="T16" fmla="*/ 7 w 12"/>
                <a:gd name="T17" fmla="*/ 11 h 13"/>
                <a:gd name="T18" fmla="*/ 7 w 12"/>
                <a:gd name="T19" fmla="*/ 10 h 13"/>
                <a:gd name="T20" fmla="*/ 7 w 12"/>
                <a:gd name="T21" fmla="*/ 9 h 13"/>
                <a:gd name="T22" fmla="*/ 7 w 12"/>
                <a:gd name="T23" fmla="*/ 7 h 13"/>
                <a:gd name="T24" fmla="*/ 8 w 12"/>
                <a:gd name="T25" fmla="*/ 6 h 13"/>
                <a:gd name="T26" fmla="*/ 8 w 12"/>
                <a:gd name="T27" fmla="*/ 7 h 13"/>
                <a:gd name="T28" fmla="*/ 8 w 12"/>
                <a:gd name="T29" fmla="*/ 8 h 13"/>
                <a:gd name="T30" fmla="*/ 8 w 12"/>
                <a:gd name="T31" fmla="*/ 10 h 13"/>
                <a:gd name="T32" fmla="*/ 9 w 12"/>
                <a:gd name="T33" fmla="*/ 10 h 13"/>
                <a:gd name="T34" fmla="*/ 9 w 12"/>
                <a:gd name="T35" fmla="*/ 10 h 13"/>
                <a:gd name="T36" fmla="*/ 9 w 12"/>
                <a:gd name="T37" fmla="*/ 9 h 13"/>
                <a:gd name="T38" fmla="*/ 10 w 12"/>
                <a:gd name="T39" fmla="*/ 9 h 13"/>
                <a:gd name="T40" fmla="*/ 11 w 12"/>
                <a:gd name="T41" fmla="*/ 8 h 13"/>
                <a:gd name="T42" fmla="*/ 12 w 12"/>
                <a:gd name="T43" fmla="*/ 8 h 13"/>
                <a:gd name="T44" fmla="*/ 12 w 12"/>
                <a:gd name="T45" fmla="*/ 8 h 13"/>
                <a:gd name="T46" fmla="*/ 11 w 12"/>
                <a:gd name="T47" fmla="*/ 7 h 13"/>
                <a:gd name="T48" fmla="*/ 11 w 12"/>
                <a:gd name="T49" fmla="*/ 6 h 13"/>
                <a:gd name="T50" fmla="*/ 11 w 12"/>
                <a:gd name="T51" fmla="*/ 6 h 13"/>
                <a:gd name="T52" fmla="*/ 10 w 12"/>
                <a:gd name="T53" fmla="*/ 6 h 13"/>
                <a:gd name="T54" fmla="*/ 9 w 12"/>
                <a:gd name="T55" fmla="*/ 5 h 13"/>
                <a:gd name="T56" fmla="*/ 9 w 12"/>
                <a:gd name="T57" fmla="*/ 5 h 13"/>
                <a:gd name="T58" fmla="*/ 7 w 12"/>
                <a:gd name="T59" fmla="*/ 4 h 13"/>
                <a:gd name="T60" fmla="*/ 6 w 12"/>
                <a:gd name="T61" fmla="*/ 2 h 13"/>
                <a:gd name="T62" fmla="*/ 6 w 12"/>
                <a:gd name="T63" fmla="*/ 2 h 13"/>
                <a:gd name="T64" fmla="*/ 5 w 12"/>
                <a:gd name="T65" fmla="*/ 0 h 13"/>
                <a:gd name="T66" fmla="*/ 0 w 12"/>
                <a:gd name="T67" fmla="*/ 2 h 13"/>
                <a:gd name="T68" fmla="*/ 0 w 12"/>
                <a:gd name="T69" fmla="*/ 2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45" name="Freeform 68"/>
            <p:cNvSpPr>
              <a:spLocks/>
            </p:cNvSpPr>
            <p:nvPr/>
          </p:nvSpPr>
          <p:spPr bwMode="auto">
            <a:xfrm>
              <a:off x="4813" y="1394"/>
              <a:ext cx="108" cy="229"/>
            </a:xfrm>
            <a:custGeom>
              <a:avLst/>
              <a:gdLst>
                <a:gd name="T0" fmla="*/ 21 w 21"/>
                <a:gd name="T1" fmla="*/ 40 h 47"/>
                <a:gd name="T2" fmla="*/ 20 w 21"/>
                <a:gd name="T3" fmla="*/ 40 h 47"/>
                <a:gd name="T4" fmla="*/ 19 w 21"/>
                <a:gd name="T5" fmla="*/ 40 h 47"/>
                <a:gd name="T6" fmla="*/ 18 w 21"/>
                <a:gd name="T7" fmla="*/ 42 h 47"/>
                <a:gd name="T8" fmla="*/ 17 w 21"/>
                <a:gd name="T9" fmla="*/ 42 h 47"/>
                <a:gd name="T10" fmla="*/ 17 w 21"/>
                <a:gd name="T11" fmla="*/ 43 h 47"/>
                <a:gd name="T12" fmla="*/ 17 w 21"/>
                <a:gd name="T13" fmla="*/ 43 h 47"/>
                <a:gd name="T14" fmla="*/ 17 w 21"/>
                <a:gd name="T15" fmla="*/ 43 h 47"/>
                <a:gd name="T16" fmla="*/ 16 w 21"/>
                <a:gd name="T17" fmla="*/ 43 h 47"/>
                <a:gd name="T18" fmla="*/ 16 w 21"/>
                <a:gd name="T19" fmla="*/ 44 h 47"/>
                <a:gd name="T20" fmla="*/ 2 w 21"/>
                <a:gd name="T21" fmla="*/ 47 h 47"/>
                <a:gd name="T22" fmla="*/ 1 w 21"/>
                <a:gd name="T23" fmla="*/ 46 h 47"/>
                <a:gd name="T24" fmla="*/ 0 w 21"/>
                <a:gd name="T25" fmla="*/ 45 h 47"/>
                <a:gd name="T26" fmla="*/ 0 w 21"/>
                <a:gd name="T27" fmla="*/ 44 h 47"/>
                <a:gd name="T28" fmla="*/ 1 w 21"/>
                <a:gd name="T29" fmla="*/ 43 h 47"/>
                <a:gd name="T30" fmla="*/ 0 w 21"/>
                <a:gd name="T31" fmla="*/ 41 h 47"/>
                <a:gd name="T32" fmla="*/ 0 w 21"/>
                <a:gd name="T33" fmla="*/ 34 h 47"/>
                <a:gd name="T34" fmla="*/ 0 w 21"/>
                <a:gd name="T35" fmla="*/ 32 h 47"/>
                <a:gd name="T36" fmla="*/ 1 w 21"/>
                <a:gd name="T37" fmla="*/ 28 h 47"/>
                <a:gd name="T38" fmla="*/ 1 w 21"/>
                <a:gd name="T39" fmla="*/ 26 h 47"/>
                <a:gd name="T40" fmla="*/ 1 w 21"/>
                <a:gd name="T41" fmla="*/ 24 h 47"/>
                <a:gd name="T42" fmla="*/ 1 w 21"/>
                <a:gd name="T43" fmla="*/ 22 h 47"/>
                <a:gd name="T44" fmla="*/ 1 w 21"/>
                <a:gd name="T45" fmla="*/ 21 h 47"/>
                <a:gd name="T46" fmla="*/ 1 w 21"/>
                <a:gd name="T47" fmla="*/ 20 h 47"/>
                <a:gd name="T48" fmla="*/ 4 w 21"/>
                <a:gd name="T49" fmla="*/ 18 h 47"/>
                <a:gd name="T50" fmla="*/ 5 w 21"/>
                <a:gd name="T51" fmla="*/ 14 h 47"/>
                <a:gd name="T52" fmla="*/ 4 w 21"/>
                <a:gd name="T53" fmla="*/ 12 h 47"/>
                <a:gd name="T54" fmla="*/ 4 w 21"/>
                <a:gd name="T55" fmla="*/ 10 h 47"/>
                <a:gd name="T56" fmla="*/ 4 w 21"/>
                <a:gd name="T57" fmla="*/ 10 h 47"/>
                <a:gd name="T58" fmla="*/ 4 w 21"/>
                <a:gd name="T59" fmla="*/ 9 h 47"/>
                <a:gd name="T60" fmla="*/ 3 w 21"/>
                <a:gd name="T61" fmla="*/ 7 h 47"/>
                <a:gd name="T62" fmla="*/ 4 w 21"/>
                <a:gd name="T63" fmla="*/ 4 h 47"/>
                <a:gd name="T64" fmla="*/ 3 w 21"/>
                <a:gd name="T65" fmla="*/ 3 h 47"/>
                <a:gd name="T66" fmla="*/ 3 w 21"/>
                <a:gd name="T67" fmla="*/ 2 h 47"/>
                <a:gd name="T68" fmla="*/ 4 w 21"/>
                <a:gd name="T69" fmla="*/ 2 h 47"/>
                <a:gd name="T70" fmla="*/ 5 w 21"/>
                <a:gd name="T71" fmla="*/ 1 h 47"/>
                <a:gd name="T72" fmla="*/ 6 w 21"/>
                <a:gd name="T73" fmla="*/ 1 h 47"/>
                <a:gd name="T74" fmla="*/ 6 w 21"/>
                <a:gd name="T75" fmla="*/ 1 h 47"/>
                <a:gd name="T76" fmla="*/ 7 w 21"/>
                <a:gd name="T77" fmla="*/ 0 h 47"/>
                <a:gd name="T78" fmla="*/ 17 w 21"/>
                <a:gd name="T79" fmla="*/ 29 h 47"/>
                <a:gd name="T80" fmla="*/ 17 w 21"/>
                <a:gd name="T81" fmla="*/ 30 h 47"/>
                <a:gd name="T82" fmla="*/ 17 w 21"/>
                <a:gd name="T83" fmla="*/ 31 h 47"/>
                <a:gd name="T84" fmla="*/ 17 w 21"/>
                <a:gd name="T85" fmla="*/ 31 h 47"/>
                <a:gd name="T86" fmla="*/ 19 w 21"/>
                <a:gd name="T87" fmla="*/ 33 h 47"/>
                <a:gd name="T88" fmla="*/ 20 w 21"/>
                <a:gd name="T89" fmla="*/ 33 h 47"/>
                <a:gd name="T90" fmla="*/ 20 w 21"/>
                <a:gd name="T91" fmla="*/ 34 h 47"/>
                <a:gd name="T92" fmla="*/ 20 w 21"/>
                <a:gd name="T93" fmla="*/ 35 h 47"/>
                <a:gd name="T94" fmla="*/ 21 w 21"/>
                <a:gd name="T95" fmla="*/ 37 h 47"/>
                <a:gd name="T96" fmla="*/ 21 w 21"/>
                <a:gd name="T97" fmla="*/ 38 h 47"/>
                <a:gd name="T98" fmla="*/ 21 w 21"/>
                <a:gd name="T99" fmla="*/ 39 h 47"/>
                <a:gd name="T100" fmla="*/ 21 w 21"/>
                <a:gd name="T101" fmla="*/ 40 h 47"/>
                <a:gd name="T102" fmla="*/ 21 w 21"/>
                <a:gd name="T103" fmla="*/ 40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46" name="Freeform 69"/>
            <p:cNvSpPr>
              <a:spLocks/>
            </p:cNvSpPr>
            <p:nvPr/>
          </p:nvSpPr>
          <p:spPr bwMode="auto">
            <a:xfrm>
              <a:off x="4849" y="1189"/>
              <a:ext cx="251" cy="385"/>
            </a:xfrm>
            <a:custGeom>
              <a:avLst/>
              <a:gdLst>
                <a:gd name="T0" fmla="*/ 10 w 49"/>
                <a:gd name="T1" fmla="*/ 71 h 79"/>
                <a:gd name="T2" fmla="*/ 10 w 49"/>
                <a:gd name="T3" fmla="*/ 73 h 79"/>
                <a:gd name="T4" fmla="*/ 12 w 49"/>
                <a:gd name="T5" fmla="*/ 75 h 79"/>
                <a:gd name="T6" fmla="*/ 13 w 49"/>
                <a:gd name="T7" fmla="*/ 76 h 79"/>
                <a:gd name="T8" fmla="*/ 14 w 49"/>
                <a:gd name="T9" fmla="*/ 79 h 79"/>
                <a:gd name="T10" fmla="*/ 15 w 49"/>
                <a:gd name="T11" fmla="*/ 77 h 79"/>
                <a:gd name="T12" fmla="*/ 16 w 49"/>
                <a:gd name="T13" fmla="*/ 73 h 79"/>
                <a:gd name="T14" fmla="*/ 18 w 49"/>
                <a:gd name="T15" fmla="*/ 68 h 79"/>
                <a:gd name="T16" fmla="*/ 18 w 49"/>
                <a:gd name="T17" fmla="*/ 67 h 79"/>
                <a:gd name="T18" fmla="*/ 20 w 49"/>
                <a:gd name="T19" fmla="*/ 63 h 79"/>
                <a:gd name="T20" fmla="*/ 21 w 49"/>
                <a:gd name="T21" fmla="*/ 64 h 79"/>
                <a:gd name="T22" fmla="*/ 22 w 49"/>
                <a:gd name="T23" fmla="*/ 64 h 79"/>
                <a:gd name="T24" fmla="*/ 22 w 49"/>
                <a:gd name="T25" fmla="*/ 62 h 79"/>
                <a:gd name="T26" fmla="*/ 26 w 49"/>
                <a:gd name="T27" fmla="*/ 61 h 79"/>
                <a:gd name="T28" fmla="*/ 26 w 49"/>
                <a:gd name="T29" fmla="*/ 59 h 79"/>
                <a:gd name="T30" fmla="*/ 28 w 49"/>
                <a:gd name="T31" fmla="*/ 58 h 79"/>
                <a:gd name="T32" fmla="*/ 29 w 49"/>
                <a:gd name="T33" fmla="*/ 56 h 79"/>
                <a:gd name="T34" fmla="*/ 31 w 49"/>
                <a:gd name="T35" fmla="*/ 52 h 79"/>
                <a:gd name="T36" fmla="*/ 31 w 49"/>
                <a:gd name="T37" fmla="*/ 51 h 79"/>
                <a:gd name="T38" fmla="*/ 34 w 49"/>
                <a:gd name="T39" fmla="*/ 51 h 79"/>
                <a:gd name="T40" fmla="*/ 35 w 49"/>
                <a:gd name="T41" fmla="*/ 49 h 79"/>
                <a:gd name="T42" fmla="*/ 37 w 49"/>
                <a:gd name="T43" fmla="*/ 47 h 79"/>
                <a:gd name="T44" fmla="*/ 40 w 49"/>
                <a:gd name="T45" fmla="*/ 48 h 79"/>
                <a:gd name="T46" fmla="*/ 43 w 49"/>
                <a:gd name="T47" fmla="*/ 44 h 79"/>
                <a:gd name="T48" fmla="*/ 46 w 49"/>
                <a:gd name="T49" fmla="*/ 41 h 79"/>
                <a:gd name="T50" fmla="*/ 48 w 49"/>
                <a:gd name="T51" fmla="*/ 40 h 79"/>
                <a:gd name="T52" fmla="*/ 49 w 49"/>
                <a:gd name="T53" fmla="*/ 38 h 79"/>
                <a:gd name="T54" fmla="*/ 48 w 49"/>
                <a:gd name="T55" fmla="*/ 37 h 79"/>
                <a:gd name="T56" fmla="*/ 47 w 49"/>
                <a:gd name="T57" fmla="*/ 36 h 79"/>
                <a:gd name="T58" fmla="*/ 48 w 49"/>
                <a:gd name="T59" fmla="*/ 35 h 79"/>
                <a:gd name="T60" fmla="*/ 47 w 49"/>
                <a:gd name="T61" fmla="*/ 32 h 79"/>
                <a:gd name="T62" fmla="*/ 45 w 49"/>
                <a:gd name="T63" fmla="*/ 31 h 79"/>
                <a:gd name="T64" fmla="*/ 43 w 49"/>
                <a:gd name="T65" fmla="*/ 32 h 79"/>
                <a:gd name="T66" fmla="*/ 41 w 49"/>
                <a:gd name="T67" fmla="*/ 28 h 79"/>
                <a:gd name="T68" fmla="*/ 41 w 49"/>
                <a:gd name="T69" fmla="*/ 26 h 79"/>
                <a:gd name="T70" fmla="*/ 40 w 49"/>
                <a:gd name="T71" fmla="*/ 26 h 79"/>
                <a:gd name="T72" fmla="*/ 38 w 49"/>
                <a:gd name="T73" fmla="*/ 26 h 79"/>
                <a:gd name="T74" fmla="*/ 36 w 49"/>
                <a:gd name="T75" fmla="*/ 25 h 79"/>
                <a:gd name="T76" fmla="*/ 35 w 49"/>
                <a:gd name="T77" fmla="*/ 22 h 79"/>
                <a:gd name="T78" fmla="*/ 24 w 49"/>
                <a:gd name="T79" fmla="*/ 0 h 79"/>
                <a:gd name="T80" fmla="*/ 22 w 49"/>
                <a:gd name="T81" fmla="*/ 0 h 79"/>
                <a:gd name="T82" fmla="*/ 21 w 49"/>
                <a:gd name="T83" fmla="*/ 2 h 79"/>
                <a:gd name="T84" fmla="*/ 18 w 49"/>
                <a:gd name="T85" fmla="*/ 2 h 79"/>
                <a:gd name="T86" fmla="*/ 15 w 49"/>
                <a:gd name="T87" fmla="*/ 5 h 79"/>
                <a:gd name="T88" fmla="*/ 14 w 49"/>
                <a:gd name="T89" fmla="*/ 2 h 79"/>
                <a:gd name="T90" fmla="*/ 13 w 49"/>
                <a:gd name="T91" fmla="*/ 1 h 79"/>
                <a:gd name="T92" fmla="*/ 6 w 49"/>
                <a:gd name="T93" fmla="*/ 16 h 79"/>
                <a:gd name="T94" fmla="*/ 7 w 49"/>
                <a:gd name="T95" fmla="*/ 19 h 79"/>
                <a:gd name="T96" fmla="*/ 7 w 49"/>
                <a:gd name="T97" fmla="*/ 22 h 79"/>
                <a:gd name="T98" fmla="*/ 5 w 49"/>
                <a:gd name="T99" fmla="*/ 24 h 79"/>
                <a:gd name="T100" fmla="*/ 6 w 49"/>
                <a:gd name="T101" fmla="*/ 32 h 79"/>
                <a:gd name="T102" fmla="*/ 4 w 49"/>
                <a:gd name="T103" fmla="*/ 36 h 79"/>
                <a:gd name="T104" fmla="*/ 4 w 49"/>
                <a:gd name="T105" fmla="*/ 39 h 79"/>
                <a:gd name="T106" fmla="*/ 3 w 49"/>
                <a:gd name="T107" fmla="*/ 40 h 79"/>
                <a:gd name="T108" fmla="*/ 3 w 49"/>
                <a:gd name="T109" fmla="*/ 42 h 79"/>
                <a:gd name="T110" fmla="*/ 1 w 49"/>
                <a:gd name="T111" fmla="*/ 41 h 79"/>
                <a:gd name="T112" fmla="*/ 0 w 49"/>
                <a:gd name="T113" fmla="*/ 42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1990" y="2891"/>
              <a:ext cx="658" cy="400"/>
              <a:chOff x="1991" y="3321"/>
              <a:chExt cx="361" cy="231"/>
            </a:xfrm>
          </p:grpSpPr>
          <p:sp>
            <p:nvSpPr>
              <p:cNvPr id="29748" name="Freeform 71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7 h 19"/>
                  <a:gd name="T2" fmla="*/ 1 w 16"/>
                  <a:gd name="T3" fmla="*/ 13 h 19"/>
                  <a:gd name="T4" fmla="*/ 1 w 16"/>
                  <a:gd name="T5" fmla="*/ 16 h 19"/>
                  <a:gd name="T6" fmla="*/ 6 w 16"/>
                  <a:gd name="T7" fmla="*/ 19 h 19"/>
                  <a:gd name="T8" fmla="*/ 8 w 16"/>
                  <a:gd name="T9" fmla="*/ 16 h 19"/>
                  <a:gd name="T10" fmla="*/ 16 w 16"/>
                  <a:gd name="T11" fmla="*/ 11 h 19"/>
                  <a:gd name="T12" fmla="*/ 13 w 16"/>
                  <a:gd name="T13" fmla="*/ 5 h 19"/>
                  <a:gd name="T14" fmla="*/ 3 w 16"/>
                  <a:gd name="T15" fmla="*/ 0 h 19"/>
                  <a:gd name="T16" fmla="*/ 3 w 16"/>
                  <a:gd name="T17" fmla="*/ 5 h 19"/>
                  <a:gd name="T18" fmla="*/ 0 w 16"/>
                  <a:gd name="T19" fmla="*/ 7 h 19"/>
                  <a:gd name="T20" fmla="*/ 0 w 16"/>
                  <a:gd name="T21" fmla="*/ 7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9" name="Freeform 72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3 w 9"/>
                  <a:gd name="T1" fmla="*/ 6 h 6"/>
                  <a:gd name="T2" fmla="*/ 8 w 9"/>
                  <a:gd name="T3" fmla="*/ 6 h 6"/>
                  <a:gd name="T4" fmla="*/ 9 w 9"/>
                  <a:gd name="T5" fmla="*/ 3 h 6"/>
                  <a:gd name="T6" fmla="*/ 5 w 9"/>
                  <a:gd name="T7" fmla="*/ 2 h 6"/>
                  <a:gd name="T8" fmla="*/ 3 w 9"/>
                  <a:gd name="T9" fmla="*/ 2 h 6"/>
                  <a:gd name="T10" fmla="*/ 2 w 9"/>
                  <a:gd name="T11" fmla="*/ 0 h 6"/>
                  <a:gd name="T12" fmla="*/ 0 w 9"/>
                  <a:gd name="T13" fmla="*/ 2 h 6"/>
                  <a:gd name="T14" fmla="*/ 2 w 9"/>
                  <a:gd name="T15" fmla="*/ 5 h 6"/>
                  <a:gd name="T16" fmla="*/ 3 w 9"/>
                  <a:gd name="T17" fmla="*/ 6 h 6"/>
                  <a:gd name="T18" fmla="*/ 3 w 9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0" name="Freeform 73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1" name="Freeform 74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0 h 3"/>
                  <a:gd name="T4" fmla="*/ 3 w 4"/>
                  <a:gd name="T5" fmla="*/ 0 h 3"/>
                  <a:gd name="T6" fmla="*/ 3 w 4"/>
                  <a:gd name="T7" fmla="*/ 0 h 3"/>
                  <a:gd name="T8" fmla="*/ 3 w 4"/>
                  <a:gd name="T9" fmla="*/ 0 h 3"/>
                  <a:gd name="T10" fmla="*/ 3 w 4"/>
                  <a:gd name="T11" fmla="*/ 1 h 3"/>
                  <a:gd name="T12" fmla="*/ 3 w 4"/>
                  <a:gd name="T13" fmla="*/ 1 h 3"/>
                  <a:gd name="T14" fmla="*/ 3 w 4"/>
                  <a:gd name="T15" fmla="*/ 1 h 3"/>
                  <a:gd name="T16" fmla="*/ 4 w 4"/>
                  <a:gd name="T17" fmla="*/ 1 h 3"/>
                  <a:gd name="T18" fmla="*/ 3 w 4"/>
                  <a:gd name="T19" fmla="*/ 2 h 3"/>
                  <a:gd name="T20" fmla="*/ 3 w 4"/>
                  <a:gd name="T21" fmla="*/ 2 h 3"/>
                  <a:gd name="T22" fmla="*/ 3 w 4"/>
                  <a:gd name="T23" fmla="*/ 2 h 3"/>
                  <a:gd name="T24" fmla="*/ 3 w 4"/>
                  <a:gd name="T25" fmla="*/ 3 h 3"/>
                  <a:gd name="T26" fmla="*/ 3 w 4"/>
                  <a:gd name="T27" fmla="*/ 3 h 3"/>
                  <a:gd name="T28" fmla="*/ 3 w 4"/>
                  <a:gd name="T29" fmla="*/ 3 h 3"/>
                  <a:gd name="T30" fmla="*/ 2 w 4"/>
                  <a:gd name="T31" fmla="*/ 3 h 3"/>
                  <a:gd name="T32" fmla="*/ 2 w 4"/>
                  <a:gd name="T33" fmla="*/ 3 h 3"/>
                  <a:gd name="T34" fmla="*/ 2 w 4"/>
                  <a:gd name="T35" fmla="*/ 3 h 3"/>
                  <a:gd name="T36" fmla="*/ 1 w 4"/>
                  <a:gd name="T37" fmla="*/ 3 h 3"/>
                  <a:gd name="T38" fmla="*/ 1 w 4"/>
                  <a:gd name="T39" fmla="*/ 3 h 3"/>
                  <a:gd name="T40" fmla="*/ 1 w 4"/>
                  <a:gd name="T41" fmla="*/ 3 h 3"/>
                  <a:gd name="T42" fmla="*/ 1 w 4"/>
                  <a:gd name="T43" fmla="*/ 2 h 3"/>
                  <a:gd name="T44" fmla="*/ 0 w 4"/>
                  <a:gd name="T45" fmla="*/ 2 h 3"/>
                  <a:gd name="T46" fmla="*/ 0 w 4"/>
                  <a:gd name="T47" fmla="*/ 2 h 3"/>
                  <a:gd name="T48" fmla="*/ 0 w 4"/>
                  <a:gd name="T49" fmla="*/ 1 h 3"/>
                  <a:gd name="T50" fmla="*/ 0 w 4"/>
                  <a:gd name="T51" fmla="*/ 1 h 3"/>
                  <a:gd name="T52" fmla="*/ 0 w 4"/>
                  <a:gd name="T53" fmla="*/ 1 h 3"/>
                  <a:gd name="T54" fmla="*/ 1 w 4"/>
                  <a:gd name="T55" fmla="*/ 1 h 3"/>
                  <a:gd name="T56" fmla="*/ 1 w 4"/>
                  <a:gd name="T57" fmla="*/ 0 h 3"/>
                  <a:gd name="T58" fmla="*/ 1 w 4"/>
                  <a:gd name="T59" fmla="*/ 0 h 3"/>
                  <a:gd name="T60" fmla="*/ 1 w 4"/>
                  <a:gd name="T61" fmla="*/ 0 h 3"/>
                  <a:gd name="T62" fmla="*/ 2 w 4"/>
                  <a:gd name="T63" fmla="*/ 0 h 3"/>
                  <a:gd name="T64" fmla="*/ 2 w 4"/>
                  <a:gd name="T65" fmla="*/ 0 h 3"/>
                  <a:gd name="T66" fmla="*/ 2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2" name="Freeform 75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3 h 3"/>
                  <a:gd name="T2" fmla="*/ 7 w 8"/>
                  <a:gd name="T3" fmla="*/ 3 h 3"/>
                  <a:gd name="T4" fmla="*/ 8 w 8"/>
                  <a:gd name="T5" fmla="*/ 0 h 3"/>
                  <a:gd name="T6" fmla="*/ 2 w 8"/>
                  <a:gd name="T7" fmla="*/ 0 h 3"/>
                  <a:gd name="T8" fmla="*/ 0 w 8"/>
                  <a:gd name="T9" fmla="*/ 3 h 3"/>
                  <a:gd name="T10" fmla="*/ 0 w 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3" name="Freeform 76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4 h 5"/>
                  <a:gd name="T2" fmla="*/ 3 w 8"/>
                  <a:gd name="T3" fmla="*/ 5 h 5"/>
                  <a:gd name="T4" fmla="*/ 6 w 8"/>
                  <a:gd name="T5" fmla="*/ 5 h 5"/>
                  <a:gd name="T6" fmla="*/ 8 w 8"/>
                  <a:gd name="T7" fmla="*/ 2 h 5"/>
                  <a:gd name="T8" fmla="*/ 5 w 8"/>
                  <a:gd name="T9" fmla="*/ 0 h 5"/>
                  <a:gd name="T10" fmla="*/ 1 w 8"/>
                  <a:gd name="T11" fmla="*/ 2 h 5"/>
                  <a:gd name="T12" fmla="*/ 0 w 8"/>
                  <a:gd name="T13" fmla="*/ 4 h 5"/>
                  <a:gd name="T14" fmla="*/ 0 w 8"/>
                  <a:gd name="T15" fmla="*/ 4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4" name="Freeform 77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2 h 5"/>
                  <a:gd name="T4" fmla="*/ 4 w 4"/>
                  <a:gd name="T5" fmla="*/ 0 h 5"/>
                  <a:gd name="T6" fmla="*/ 0 w 4"/>
                  <a:gd name="T7" fmla="*/ 4 h 5"/>
                  <a:gd name="T8" fmla="*/ 0 w 4"/>
                  <a:gd name="T9" fmla="*/ 5 h 5"/>
                  <a:gd name="T10" fmla="*/ 0 w 4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5" name="Freeform 78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3 w 8"/>
                  <a:gd name="T1" fmla="*/ 7 h 7"/>
                  <a:gd name="T2" fmla="*/ 8 w 8"/>
                  <a:gd name="T3" fmla="*/ 7 h 7"/>
                  <a:gd name="T4" fmla="*/ 8 w 8"/>
                  <a:gd name="T5" fmla="*/ 4 h 7"/>
                  <a:gd name="T6" fmla="*/ 4 w 8"/>
                  <a:gd name="T7" fmla="*/ 0 h 7"/>
                  <a:gd name="T8" fmla="*/ 0 w 8"/>
                  <a:gd name="T9" fmla="*/ 2 h 7"/>
                  <a:gd name="T10" fmla="*/ 3 w 8"/>
                  <a:gd name="T11" fmla="*/ 7 h 7"/>
                  <a:gd name="T12" fmla="*/ 3 w 8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9699" name="Rectangle 79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Obesity Trends* Among U.S. Adults</a:t>
            </a:r>
            <a:br>
              <a:rPr lang="en-US" sz="2400" smtClean="0"/>
            </a:br>
            <a:r>
              <a:rPr lang="en-US" sz="2400" smtClean="0">
                <a:solidFill>
                  <a:srgbClr val="DE3021"/>
                </a:solidFill>
              </a:rPr>
              <a:t>BRFSS, 2006</a:t>
            </a:r>
          </a:p>
        </p:txBody>
      </p:sp>
      <p:sp>
        <p:nvSpPr>
          <p:cNvPr id="29700" name="Text Box 80"/>
          <p:cNvSpPr txBox="1">
            <a:spLocks noChangeArrowheads="1"/>
          </p:cNvSpPr>
          <p:nvPr/>
        </p:nvSpPr>
        <p:spPr bwMode="auto">
          <a:xfrm>
            <a:off x="2119489" y="1200246"/>
            <a:ext cx="5519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lbs. overweight for 5’ 4” person)</a:t>
            </a:r>
          </a:p>
        </p:txBody>
      </p:sp>
      <p:sp>
        <p:nvSpPr>
          <p:cNvPr id="29701" name="Text Box 81"/>
          <p:cNvSpPr txBox="1">
            <a:spLocks noChangeArrowheads="1"/>
          </p:cNvSpPr>
          <p:nvPr/>
        </p:nvSpPr>
        <p:spPr bwMode="auto">
          <a:xfrm>
            <a:off x="653346" y="5894388"/>
            <a:ext cx="72404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 No Data          &lt;10%           10%–14%	    15%–19%           20%–24%          25%–29%           ≥30%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9702" name="Rectangle 82"/>
          <p:cNvSpPr>
            <a:spLocks noChangeArrowheads="1"/>
          </p:cNvSpPr>
          <p:nvPr/>
        </p:nvSpPr>
        <p:spPr bwMode="auto">
          <a:xfrm>
            <a:off x="488245" y="5956300"/>
            <a:ext cx="208844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3" name="Rectangle 83"/>
          <p:cNvSpPr>
            <a:spLocks noChangeArrowheads="1"/>
          </p:cNvSpPr>
          <p:nvPr/>
        </p:nvSpPr>
        <p:spPr bwMode="auto">
          <a:xfrm>
            <a:off x="1447800" y="5943600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4" name="Rectangle 84"/>
          <p:cNvSpPr>
            <a:spLocks noChangeArrowheads="1"/>
          </p:cNvSpPr>
          <p:nvPr/>
        </p:nvSpPr>
        <p:spPr bwMode="auto">
          <a:xfrm>
            <a:off x="2286000" y="5943600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5" name="Rectangle 85"/>
          <p:cNvSpPr>
            <a:spLocks noChangeArrowheads="1"/>
          </p:cNvSpPr>
          <p:nvPr/>
        </p:nvSpPr>
        <p:spPr bwMode="auto">
          <a:xfrm>
            <a:off x="3352800" y="5943600"/>
            <a:ext cx="208844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6" name="Rectangle 86"/>
          <p:cNvSpPr>
            <a:spLocks noChangeArrowheads="1"/>
          </p:cNvSpPr>
          <p:nvPr/>
        </p:nvSpPr>
        <p:spPr bwMode="auto">
          <a:xfrm>
            <a:off x="5562600" y="5943600"/>
            <a:ext cx="20884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7" name="Rectangle 87"/>
          <p:cNvSpPr>
            <a:spLocks noChangeArrowheads="1"/>
          </p:cNvSpPr>
          <p:nvPr/>
        </p:nvSpPr>
        <p:spPr bwMode="auto">
          <a:xfrm>
            <a:off x="4419600" y="5943600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8" name="Rectangle 88"/>
          <p:cNvSpPr>
            <a:spLocks noChangeArrowheads="1"/>
          </p:cNvSpPr>
          <p:nvPr/>
        </p:nvSpPr>
        <p:spPr bwMode="auto">
          <a:xfrm>
            <a:off x="457200" y="5867400"/>
            <a:ext cx="6934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9" name="Rectangle 89" descr="20%"/>
          <p:cNvSpPr>
            <a:spLocks noChangeArrowheads="1"/>
          </p:cNvSpPr>
          <p:nvPr/>
        </p:nvSpPr>
        <p:spPr bwMode="auto">
          <a:xfrm>
            <a:off x="6705600" y="59436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027289" y="1709738"/>
            <a:ext cx="6169378" cy="3567112"/>
            <a:chOff x="728" y="1077"/>
            <a:chExt cx="4372" cy="2247"/>
          </a:xfrm>
        </p:grpSpPr>
        <p:sp>
          <p:nvSpPr>
            <p:cNvPr id="30734" name="Freeform 69"/>
            <p:cNvSpPr>
              <a:spLocks/>
            </p:cNvSpPr>
            <p:nvPr/>
          </p:nvSpPr>
          <p:spPr bwMode="auto">
            <a:xfrm>
              <a:off x="4849" y="1189"/>
              <a:ext cx="251" cy="385"/>
            </a:xfrm>
            <a:custGeom>
              <a:avLst/>
              <a:gdLst>
                <a:gd name="T0" fmla="*/ 10 w 49"/>
                <a:gd name="T1" fmla="*/ 71 h 79"/>
                <a:gd name="T2" fmla="*/ 10 w 49"/>
                <a:gd name="T3" fmla="*/ 73 h 79"/>
                <a:gd name="T4" fmla="*/ 12 w 49"/>
                <a:gd name="T5" fmla="*/ 75 h 79"/>
                <a:gd name="T6" fmla="*/ 13 w 49"/>
                <a:gd name="T7" fmla="*/ 76 h 79"/>
                <a:gd name="T8" fmla="*/ 14 w 49"/>
                <a:gd name="T9" fmla="*/ 79 h 79"/>
                <a:gd name="T10" fmla="*/ 15 w 49"/>
                <a:gd name="T11" fmla="*/ 77 h 79"/>
                <a:gd name="T12" fmla="*/ 16 w 49"/>
                <a:gd name="T13" fmla="*/ 73 h 79"/>
                <a:gd name="T14" fmla="*/ 18 w 49"/>
                <a:gd name="T15" fmla="*/ 68 h 79"/>
                <a:gd name="T16" fmla="*/ 18 w 49"/>
                <a:gd name="T17" fmla="*/ 67 h 79"/>
                <a:gd name="T18" fmla="*/ 20 w 49"/>
                <a:gd name="T19" fmla="*/ 63 h 79"/>
                <a:gd name="T20" fmla="*/ 21 w 49"/>
                <a:gd name="T21" fmla="*/ 64 h 79"/>
                <a:gd name="T22" fmla="*/ 22 w 49"/>
                <a:gd name="T23" fmla="*/ 64 h 79"/>
                <a:gd name="T24" fmla="*/ 22 w 49"/>
                <a:gd name="T25" fmla="*/ 62 h 79"/>
                <a:gd name="T26" fmla="*/ 26 w 49"/>
                <a:gd name="T27" fmla="*/ 61 h 79"/>
                <a:gd name="T28" fmla="*/ 26 w 49"/>
                <a:gd name="T29" fmla="*/ 59 h 79"/>
                <a:gd name="T30" fmla="*/ 28 w 49"/>
                <a:gd name="T31" fmla="*/ 58 h 79"/>
                <a:gd name="T32" fmla="*/ 29 w 49"/>
                <a:gd name="T33" fmla="*/ 56 h 79"/>
                <a:gd name="T34" fmla="*/ 31 w 49"/>
                <a:gd name="T35" fmla="*/ 52 h 79"/>
                <a:gd name="T36" fmla="*/ 31 w 49"/>
                <a:gd name="T37" fmla="*/ 51 h 79"/>
                <a:gd name="T38" fmla="*/ 34 w 49"/>
                <a:gd name="T39" fmla="*/ 51 h 79"/>
                <a:gd name="T40" fmla="*/ 35 w 49"/>
                <a:gd name="T41" fmla="*/ 49 h 79"/>
                <a:gd name="T42" fmla="*/ 37 w 49"/>
                <a:gd name="T43" fmla="*/ 47 h 79"/>
                <a:gd name="T44" fmla="*/ 40 w 49"/>
                <a:gd name="T45" fmla="*/ 48 h 79"/>
                <a:gd name="T46" fmla="*/ 43 w 49"/>
                <a:gd name="T47" fmla="*/ 44 h 79"/>
                <a:gd name="T48" fmla="*/ 46 w 49"/>
                <a:gd name="T49" fmla="*/ 41 h 79"/>
                <a:gd name="T50" fmla="*/ 48 w 49"/>
                <a:gd name="T51" fmla="*/ 40 h 79"/>
                <a:gd name="T52" fmla="*/ 49 w 49"/>
                <a:gd name="T53" fmla="*/ 38 h 79"/>
                <a:gd name="T54" fmla="*/ 48 w 49"/>
                <a:gd name="T55" fmla="*/ 37 h 79"/>
                <a:gd name="T56" fmla="*/ 47 w 49"/>
                <a:gd name="T57" fmla="*/ 36 h 79"/>
                <a:gd name="T58" fmla="*/ 48 w 49"/>
                <a:gd name="T59" fmla="*/ 35 h 79"/>
                <a:gd name="T60" fmla="*/ 47 w 49"/>
                <a:gd name="T61" fmla="*/ 32 h 79"/>
                <a:gd name="T62" fmla="*/ 45 w 49"/>
                <a:gd name="T63" fmla="*/ 31 h 79"/>
                <a:gd name="T64" fmla="*/ 43 w 49"/>
                <a:gd name="T65" fmla="*/ 32 h 79"/>
                <a:gd name="T66" fmla="*/ 41 w 49"/>
                <a:gd name="T67" fmla="*/ 28 h 79"/>
                <a:gd name="T68" fmla="*/ 41 w 49"/>
                <a:gd name="T69" fmla="*/ 26 h 79"/>
                <a:gd name="T70" fmla="*/ 40 w 49"/>
                <a:gd name="T71" fmla="*/ 26 h 79"/>
                <a:gd name="T72" fmla="*/ 38 w 49"/>
                <a:gd name="T73" fmla="*/ 26 h 79"/>
                <a:gd name="T74" fmla="*/ 36 w 49"/>
                <a:gd name="T75" fmla="*/ 25 h 79"/>
                <a:gd name="T76" fmla="*/ 35 w 49"/>
                <a:gd name="T77" fmla="*/ 22 h 79"/>
                <a:gd name="T78" fmla="*/ 24 w 49"/>
                <a:gd name="T79" fmla="*/ 0 h 79"/>
                <a:gd name="T80" fmla="*/ 22 w 49"/>
                <a:gd name="T81" fmla="*/ 0 h 79"/>
                <a:gd name="T82" fmla="*/ 21 w 49"/>
                <a:gd name="T83" fmla="*/ 2 h 79"/>
                <a:gd name="T84" fmla="*/ 18 w 49"/>
                <a:gd name="T85" fmla="*/ 2 h 79"/>
                <a:gd name="T86" fmla="*/ 15 w 49"/>
                <a:gd name="T87" fmla="*/ 5 h 79"/>
                <a:gd name="T88" fmla="*/ 14 w 49"/>
                <a:gd name="T89" fmla="*/ 2 h 79"/>
                <a:gd name="T90" fmla="*/ 13 w 49"/>
                <a:gd name="T91" fmla="*/ 1 h 79"/>
                <a:gd name="T92" fmla="*/ 6 w 49"/>
                <a:gd name="T93" fmla="*/ 16 h 79"/>
                <a:gd name="T94" fmla="*/ 7 w 49"/>
                <a:gd name="T95" fmla="*/ 19 h 79"/>
                <a:gd name="T96" fmla="*/ 7 w 49"/>
                <a:gd name="T97" fmla="*/ 22 h 79"/>
                <a:gd name="T98" fmla="*/ 5 w 49"/>
                <a:gd name="T99" fmla="*/ 24 h 79"/>
                <a:gd name="T100" fmla="*/ 6 w 49"/>
                <a:gd name="T101" fmla="*/ 32 h 79"/>
                <a:gd name="T102" fmla="*/ 4 w 49"/>
                <a:gd name="T103" fmla="*/ 36 h 79"/>
                <a:gd name="T104" fmla="*/ 4 w 49"/>
                <a:gd name="T105" fmla="*/ 39 h 79"/>
                <a:gd name="T106" fmla="*/ 3 w 49"/>
                <a:gd name="T107" fmla="*/ 40 h 79"/>
                <a:gd name="T108" fmla="*/ 3 w 49"/>
                <a:gd name="T109" fmla="*/ 42 h 79"/>
                <a:gd name="T110" fmla="*/ 1 w 49"/>
                <a:gd name="T111" fmla="*/ 41 h 79"/>
                <a:gd name="T112" fmla="*/ 0 w 49"/>
                <a:gd name="T113" fmla="*/ 42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92"/>
            <p:cNvGrpSpPr>
              <a:grpSpLocks/>
            </p:cNvGrpSpPr>
            <p:nvPr/>
          </p:nvGrpSpPr>
          <p:grpSpPr bwMode="auto">
            <a:xfrm>
              <a:off x="728" y="1077"/>
              <a:ext cx="4276" cy="2247"/>
              <a:chOff x="728" y="1077"/>
              <a:chExt cx="4276" cy="2247"/>
            </a:xfrm>
          </p:grpSpPr>
          <p:sp>
            <p:nvSpPr>
              <p:cNvPr id="30736" name="Freeform 17"/>
              <p:cNvSpPr>
                <a:spLocks/>
              </p:cNvSpPr>
              <p:nvPr/>
            </p:nvSpPr>
            <p:spPr bwMode="auto">
              <a:xfrm>
                <a:off x="1661" y="1077"/>
                <a:ext cx="460" cy="322"/>
              </a:xfrm>
              <a:custGeom>
                <a:avLst/>
                <a:gdLst>
                  <a:gd name="T0" fmla="*/ 1 w 90"/>
                  <a:gd name="T1" fmla="*/ 40 h 66"/>
                  <a:gd name="T2" fmla="*/ 0 w 90"/>
                  <a:gd name="T3" fmla="*/ 40 h 66"/>
                  <a:gd name="T4" fmla="*/ 1 w 90"/>
                  <a:gd name="T5" fmla="*/ 37 h 66"/>
                  <a:gd name="T6" fmla="*/ 1 w 90"/>
                  <a:gd name="T7" fmla="*/ 35 h 66"/>
                  <a:gd name="T8" fmla="*/ 1 w 90"/>
                  <a:gd name="T9" fmla="*/ 35 h 66"/>
                  <a:gd name="T10" fmla="*/ 2 w 90"/>
                  <a:gd name="T11" fmla="*/ 36 h 66"/>
                  <a:gd name="T12" fmla="*/ 1 w 90"/>
                  <a:gd name="T13" fmla="*/ 37 h 66"/>
                  <a:gd name="T14" fmla="*/ 3 w 90"/>
                  <a:gd name="T15" fmla="*/ 36 h 66"/>
                  <a:gd name="T16" fmla="*/ 3 w 90"/>
                  <a:gd name="T17" fmla="*/ 35 h 66"/>
                  <a:gd name="T18" fmla="*/ 3 w 90"/>
                  <a:gd name="T19" fmla="*/ 33 h 66"/>
                  <a:gd name="T20" fmla="*/ 2 w 90"/>
                  <a:gd name="T21" fmla="*/ 30 h 66"/>
                  <a:gd name="T22" fmla="*/ 3 w 90"/>
                  <a:gd name="T23" fmla="*/ 30 h 66"/>
                  <a:gd name="T24" fmla="*/ 5 w 90"/>
                  <a:gd name="T25" fmla="*/ 29 h 66"/>
                  <a:gd name="T26" fmla="*/ 4 w 90"/>
                  <a:gd name="T27" fmla="*/ 28 h 66"/>
                  <a:gd name="T28" fmla="*/ 3 w 90"/>
                  <a:gd name="T29" fmla="*/ 29 h 66"/>
                  <a:gd name="T30" fmla="*/ 3 w 90"/>
                  <a:gd name="T31" fmla="*/ 25 h 66"/>
                  <a:gd name="T32" fmla="*/ 3 w 90"/>
                  <a:gd name="T33" fmla="*/ 22 h 66"/>
                  <a:gd name="T34" fmla="*/ 3 w 90"/>
                  <a:gd name="T35" fmla="*/ 17 h 66"/>
                  <a:gd name="T36" fmla="*/ 2 w 90"/>
                  <a:gd name="T37" fmla="*/ 11 h 66"/>
                  <a:gd name="T38" fmla="*/ 2 w 90"/>
                  <a:gd name="T39" fmla="*/ 6 h 66"/>
                  <a:gd name="T40" fmla="*/ 11 w 90"/>
                  <a:gd name="T41" fmla="*/ 9 h 66"/>
                  <a:gd name="T42" fmla="*/ 19 w 90"/>
                  <a:gd name="T43" fmla="*/ 13 h 66"/>
                  <a:gd name="T44" fmla="*/ 23 w 90"/>
                  <a:gd name="T45" fmla="*/ 14 h 66"/>
                  <a:gd name="T46" fmla="*/ 24 w 90"/>
                  <a:gd name="T47" fmla="*/ 15 h 66"/>
                  <a:gd name="T48" fmla="*/ 24 w 90"/>
                  <a:gd name="T49" fmla="*/ 20 h 66"/>
                  <a:gd name="T50" fmla="*/ 22 w 90"/>
                  <a:gd name="T51" fmla="*/ 23 h 66"/>
                  <a:gd name="T52" fmla="*/ 22 w 90"/>
                  <a:gd name="T53" fmla="*/ 25 h 66"/>
                  <a:gd name="T54" fmla="*/ 22 w 90"/>
                  <a:gd name="T55" fmla="*/ 27 h 66"/>
                  <a:gd name="T56" fmla="*/ 23 w 90"/>
                  <a:gd name="T57" fmla="*/ 28 h 66"/>
                  <a:gd name="T58" fmla="*/ 25 w 90"/>
                  <a:gd name="T59" fmla="*/ 24 h 66"/>
                  <a:gd name="T60" fmla="*/ 27 w 90"/>
                  <a:gd name="T61" fmla="*/ 21 h 66"/>
                  <a:gd name="T62" fmla="*/ 29 w 90"/>
                  <a:gd name="T63" fmla="*/ 18 h 66"/>
                  <a:gd name="T64" fmla="*/ 26 w 90"/>
                  <a:gd name="T65" fmla="*/ 10 h 66"/>
                  <a:gd name="T66" fmla="*/ 27 w 90"/>
                  <a:gd name="T67" fmla="*/ 9 h 66"/>
                  <a:gd name="T68" fmla="*/ 29 w 90"/>
                  <a:gd name="T69" fmla="*/ 7 h 66"/>
                  <a:gd name="T70" fmla="*/ 27 w 90"/>
                  <a:gd name="T71" fmla="*/ 5 h 66"/>
                  <a:gd name="T72" fmla="*/ 27 w 90"/>
                  <a:gd name="T73" fmla="*/ 0 h 66"/>
                  <a:gd name="T74" fmla="*/ 62 w 90"/>
                  <a:gd name="T75" fmla="*/ 9 h 66"/>
                  <a:gd name="T76" fmla="*/ 90 w 90"/>
                  <a:gd name="T77" fmla="*/ 16 h 66"/>
                  <a:gd name="T78" fmla="*/ 80 w 90"/>
                  <a:gd name="T79" fmla="*/ 59 h 66"/>
                  <a:gd name="T80" fmla="*/ 80 w 90"/>
                  <a:gd name="T81" fmla="*/ 60 h 66"/>
                  <a:gd name="T82" fmla="*/ 80 w 90"/>
                  <a:gd name="T83" fmla="*/ 61 h 66"/>
                  <a:gd name="T84" fmla="*/ 81 w 90"/>
                  <a:gd name="T85" fmla="*/ 63 h 66"/>
                  <a:gd name="T86" fmla="*/ 80 w 90"/>
                  <a:gd name="T87" fmla="*/ 64 h 66"/>
                  <a:gd name="T88" fmla="*/ 80 w 90"/>
                  <a:gd name="T89" fmla="*/ 66 h 66"/>
                  <a:gd name="T90" fmla="*/ 55 w 90"/>
                  <a:gd name="T91" fmla="*/ 61 h 66"/>
                  <a:gd name="T92" fmla="*/ 52 w 90"/>
                  <a:gd name="T93" fmla="*/ 61 h 66"/>
                  <a:gd name="T94" fmla="*/ 50 w 90"/>
                  <a:gd name="T95" fmla="*/ 60 h 66"/>
                  <a:gd name="T96" fmla="*/ 47 w 90"/>
                  <a:gd name="T97" fmla="*/ 61 h 66"/>
                  <a:gd name="T98" fmla="*/ 44 w 90"/>
                  <a:gd name="T99" fmla="*/ 60 h 66"/>
                  <a:gd name="T100" fmla="*/ 41 w 90"/>
                  <a:gd name="T101" fmla="*/ 61 h 66"/>
                  <a:gd name="T102" fmla="*/ 37 w 90"/>
                  <a:gd name="T103" fmla="*/ 60 h 66"/>
                  <a:gd name="T104" fmla="*/ 30 w 90"/>
                  <a:gd name="T105" fmla="*/ 60 h 66"/>
                  <a:gd name="T106" fmla="*/ 24 w 90"/>
                  <a:gd name="T107" fmla="*/ 58 h 66"/>
                  <a:gd name="T108" fmla="*/ 19 w 90"/>
                  <a:gd name="T109" fmla="*/ 58 h 66"/>
                  <a:gd name="T110" fmla="*/ 12 w 90"/>
                  <a:gd name="T111" fmla="*/ 56 h 66"/>
                  <a:gd name="T112" fmla="*/ 11 w 90"/>
                  <a:gd name="T113" fmla="*/ 50 h 66"/>
                  <a:gd name="T114" fmla="*/ 11 w 90"/>
                  <a:gd name="T115" fmla="*/ 47 h 66"/>
                  <a:gd name="T116" fmla="*/ 7 w 90"/>
                  <a:gd name="T117" fmla="*/ 44 h 66"/>
                  <a:gd name="T118" fmla="*/ 6 w 90"/>
                  <a:gd name="T119" fmla="*/ 43 h 66"/>
                  <a:gd name="T120" fmla="*/ 3 w 90"/>
                  <a:gd name="T121" fmla="*/ 42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"/>
                  <a:gd name="T184" fmla="*/ 0 h 66"/>
                  <a:gd name="T185" fmla="*/ 90 w 90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" h="66">
                    <a:moveTo>
                      <a:pt x="3" y="42"/>
                    </a:move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2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11" y="9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7" y="21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45" y="5"/>
                    </a:lnTo>
                    <a:lnTo>
                      <a:pt x="62" y="9"/>
                    </a:lnTo>
                    <a:lnTo>
                      <a:pt x="90" y="16"/>
                    </a:lnTo>
                    <a:lnTo>
                      <a:pt x="80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4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56" y="60"/>
                    </a:lnTo>
                    <a:lnTo>
                      <a:pt x="55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61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0" y="60"/>
                    </a:lnTo>
                    <a:lnTo>
                      <a:pt x="29" y="59"/>
                    </a:lnTo>
                    <a:lnTo>
                      <a:pt x="24" y="58"/>
                    </a:lnTo>
                    <a:lnTo>
                      <a:pt x="22" y="57"/>
                    </a:lnTo>
                    <a:lnTo>
                      <a:pt x="19" y="58"/>
                    </a:lnTo>
                    <a:lnTo>
                      <a:pt x="15" y="57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1" y="47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7" name="Freeform 19"/>
              <p:cNvSpPr>
                <a:spLocks/>
              </p:cNvSpPr>
              <p:nvPr/>
            </p:nvSpPr>
            <p:spPr bwMode="auto">
              <a:xfrm>
                <a:off x="1989" y="1155"/>
                <a:ext cx="415" cy="634"/>
              </a:xfrm>
              <a:custGeom>
                <a:avLst/>
                <a:gdLst>
                  <a:gd name="T0" fmla="*/ 7 w 81"/>
                  <a:gd name="T1" fmla="*/ 86 h 130"/>
                  <a:gd name="T2" fmla="*/ 8 w 81"/>
                  <a:gd name="T3" fmla="*/ 82 h 130"/>
                  <a:gd name="T4" fmla="*/ 9 w 81"/>
                  <a:gd name="T5" fmla="*/ 81 h 130"/>
                  <a:gd name="T6" fmla="*/ 9 w 81"/>
                  <a:gd name="T7" fmla="*/ 79 h 130"/>
                  <a:gd name="T8" fmla="*/ 6 w 81"/>
                  <a:gd name="T9" fmla="*/ 77 h 130"/>
                  <a:gd name="T10" fmla="*/ 10 w 81"/>
                  <a:gd name="T11" fmla="*/ 70 h 130"/>
                  <a:gd name="T12" fmla="*/ 13 w 81"/>
                  <a:gd name="T13" fmla="*/ 68 h 130"/>
                  <a:gd name="T14" fmla="*/ 14 w 81"/>
                  <a:gd name="T15" fmla="*/ 66 h 130"/>
                  <a:gd name="T16" fmla="*/ 20 w 81"/>
                  <a:gd name="T17" fmla="*/ 54 h 130"/>
                  <a:gd name="T18" fmla="*/ 17 w 81"/>
                  <a:gd name="T19" fmla="*/ 53 h 130"/>
                  <a:gd name="T20" fmla="*/ 16 w 81"/>
                  <a:gd name="T21" fmla="*/ 50 h 130"/>
                  <a:gd name="T22" fmla="*/ 16 w 81"/>
                  <a:gd name="T23" fmla="*/ 47 h 130"/>
                  <a:gd name="T24" fmla="*/ 16 w 81"/>
                  <a:gd name="T25" fmla="*/ 45 h 130"/>
                  <a:gd name="T26" fmla="*/ 16 w 81"/>
                  <a:gd name="T27" fmla="*/ 43 h 130"/>
                  <a:gd name="T28" fmla="*/ 26 w 81"/>
                  <a:gd name="T29" fmla="*/ 0 h 130"/>
                  <a:gd name="T30" fmla="*/ 34 w 81"/>
                  <a:gd name="T31" fmla="*/ 19 h 130"/>
                  <a:gd name="T32" fmla="*/ 36 w 81"/>
                  <a:gd name="T33" fmla="*/ 26 h 130"/>
                  <a:gd name="T34" fmla="*/ 35 w 81"/>
                  <a:gd name="T35" fmla="*/ 29 h 130"/>
                  <a:gd name="T36" fmla="*/ 37 w 81"/>
                  <a:gd name="T37" fmla="*/ 31 h 130"/>
                  <a:gd name="T38" fmla="*/ 42 w 81"/>
                  <a:gd name="T39" fmla="*/ 39 h 130"/>
                  <a:gd name="T40" fmla="*/ 43 w 81"/>
                  <a:gd name="T41" fmla="*/ 43 h 130"/>
                  <a:gd name="T42" fmla="*/ 45 w 81"/>
                  <a:gd name="T43" fmla="*/ 45 h 130"/>
                  <a:gd name="T44" fmla="*/ 49 w 81"/>
                  <a:gd name="T45" fmla="*/ 46 h 130"/>
                  <a:gd name="T46" fmla="*/ 46 w 81"/>
                  <a:gd name="T47" fmla="*/ 52 h 130"/>
                  <a:gd name="T48" fmla="*/ 45 w 81"/>
                  <a:gd name="T49" fmla="*/ 56 h 130"/>
                  <a:gd name="T50" fmla="*/ 45 w 81"/>
                  <a:gd name="T51" fmla="*/ 57 h 130"/>
                  <a:gd name="T52" fmla="*/ 43 w 81"/>
                  <a:gd name="T53" fmla="*/ 60 h 130"/>
                  <a:gd name="T54" fmla="*/ 43 w 81"/>
                  <a:gd name="T55" fmla="*/ 62 h 130"/>
                  <a:gd name="T56" fmla="*/ 46 w 81"/>
                  <a:gd name="T57" fmla="*/ 65 h 130"/>
                  <a:gd name="T58" fmla="*/ 50 w 81"/>
                  <a:gd name="T59" fmla="*/ 61 h 130"/>
                  <a:gd name="T60" fmla="*/ 51 w 81"/>
                  <a:gd name="T61" fmla="*/ 63 h 130"/>
                  <a:gd name="T62" fmla="*/ 52 w 81"/>
                  <a:gd name="T63" fmla="*/ 64 h 130"/>
                  <a:gd name="T64" fmla="*/ 52 w 81"/>
                  <a:gd name="T65" fmla="*/ 69 h 130"/>
                  <a:gd name="T66" fmla="*/ 54 w 81"/>
                  <a:gd name="T67" fmla="*/ 74 h 130"/>
                  <a:gd name="T68" fmla="*/ 53 w 81"/>
                  <a:gd name="T69" fmla="*/ 76 h 130"/>
                  <a:gd name="T70" fmla="*/ 56 w 81"/>
                  <a:gd name="T71" fmla="*/ 78 h 130"/>
                  <a:gd name="T72" fmla="*/ 57 w 81"/>
                  <a:gd name="T73" fmla="*/ 81 h 130"/>
                  <a:gd name="T74" fmla="*/ 57 w 81"/>
                  <a:gd name="T75" fmla="*/ 84 h 130"/>
                  <a:gd name="T76" fmla="*/ 59 w 81"/>
                  <a:gd name="T77" fmla="*/ 87 h 130"/>
                  <a:gd name="T78" fmla="*/ 61 w 81"/>
                  <a:gd name="T79" fmla="*/ 84 h 130"/>
                  <a:gd name="T80" fmla="*/ 65 w 81"/>
                  <a:gd name="T81" fmla="*/ 86 h 130"/>
                  <a:gd name="T82" fmla="*/ 67 w 81"/>
                  <a:gd name="T83" fmla="*/ 84 h 130"/>
                  <a:gd name="T84" fmla="*/ 71 w 81"/>
                  <a:gd name="T85" fmla="*/ 85 h 130"/>
                  <a:gd name="T86" fmla="*/ 73 w 81"/>
                  <a:gd name="T87" fmla="*/ 86 h 130"/>
                  <a:gd name="T88" fmla="*/ 76 w 81"/>
                  <a:gd name="T89" fmla="*/ 84 h 130"/>
                  <a:gd name="T90" fmla="*/ 79 w 81"/>
                  <a:gd name="T91" fmla="*/ 85 h 130"/>
                  <a:gd name="T92" fmla="*/ 81 w 81"/>
                  <a:gd name="T93" fmla="*/ 88 h 130"/>
                  <a:gd name="T94" fmla="*/ 74 w 81"/>
                  <a:gd name="T95" fmla="*/ 130 h 130"/>
                  <a:gd name="T96" fmla="*/ 0 w 81"/>
                  <a:gd name="T97" fmla="*/ 116 h 1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1"/>
                  <a:gd name="T148" fmla="*/ 0 h 130"/>
                  <a:gd name="T149" fmla="*/ 81 w 81"/>
                  <a:gd name="T150" fmla="*/ 130 h 13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1" h="130">
                    <a:moveTo>
                      <a:pt x="0" y="116"/>
                    </a:moveTo>
                    <a:lnTo>
                      <a:pt x="7" y="86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9" y="81"/>
                    </a:lnTo>
                    <a:lnTo>
                      <a:pt x="10" y="80"/>
                    </a:lnTo>
                    <a:lnTo>
                      <a:pt x="9" y="79"/>
                    </a:lnTo>
                    <a:lnTo>
                      <a:pt x="7" y="78"/>
                    </a:lnTo>
                    <a:lnTo>
                      <a:pt x="6" y="77"/>
                    </a:lnTo>
                    <a:lnTo>
                      <a:pt x="7" y="75"/>
                    </a:lnTo>
                    <a:lnTo>
                      <a:pt x="10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4" y="66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26" y="0"/>
                    </a:lnTo>
                    <a:lnTo>
                      <a:pt x="37" y="3"/>
                    </a:lnTo>
                    <a:lnTo>
                      <a:pt x="34" y="19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40" y="34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5" y="45"/>
                    </a:lnTo>
                    <a:lnTo>
                      <a:pt x="48" y="45"/>
                    </a:lnTo>
                    <a:lnTo>
                      <a:pt x="49" y="46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5" y="53"/>
                    </a:lnTo>
                    <a:lnTo>
                      <a:pt x="45" y="56"/>
                    </a:lnTo>
                    <a:lnTo>
                      <a:pt x="45" y="57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3" y="76"/>
                    </a:lnTo>
                    <a:lnTo>
                      <a:pt x="54" y="78"/>
                    </a:lnTo>
                    <a:lnTo>
                      <a:pt x="56" y="78"/>
                    </a:lnTo>
                    <a:lnTo>
                      <a:pt x="57" y="80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8" y="86"/>
                    </a:lnTo>
                    <a:lnTo>
                      <a:pt x="59" y="87"/>
                    </a:lnTo>
                    <a:lnTo>
                      <a:pt x="60" y="85"/>
                    </a:lnTo>
                    <a:lnTo>
                      <a:pt x="61" y="84"/>
                    </a:lnTo>
                    <a:lnTo>
                      <a:pt x="63" y="85"/>
                    </a:lnTo>
                    <a:lnTo>
                      <a:pt x="65" y="86"/>
                    </a:lnTo>
                    <a:lnTo>
                      <a:pt x="66" y="85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71" y="85"/>
                    </a:lnTo>
                    <a:lnTo>
                      <a:pt x="72" y="86"/>
                    </a:lnTo>
                    <a:lnTo>
                      <a:pt x="73" y="86"/>
                    </a:lnTo>
                    <a:lnTo>
                      <a:pt x="76" y="86"/>
                    </a:lnTo>
                    <a:lnTo>
                      <a:pt x="76" y="84"/>
                    </a:lnTo>
                    <a:lnTo>
                      <a:pt x="77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81" y="88"/>
                    </a:lnTo>
                    <a:lnTo>
                      <a:pt x="75" y="130"/>
                    </a:lnTo>
                    <a:lnTo>
                      <a:pt x="74" y="130"/>
                    </a:lnTo>
                    <a:lnTo>
                      <a:pt x="37" y="124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8" name="Freeform 20"/>
              <p:cNvSpPr>
                <a:spLocks/>
              </p:cNvSpPr>
              <p:nvPr/>
            </p:nvSpPr>
            <p:spPr bwMode="auto">
              <a:xfrm>
                <a:off x="2164" y="1170"/>
                <a:ext cx="706" cy="424"/>
              </a:xfrm>
              <a:custGeom>
                <a:avLst/>
                <a:gdLst>
                  <a:gd name="T0" fmla="*/ 48 w 138"/>
                  <a:gd name="T1" fmla="*/ 77 h 87"/>
                  <a:gd name="T2" fmla="*/ 45 w 138"/>
                  <a:gd name="T3" fmla="*/ 84 h 87"/>
                  <a:gd name="T4" fmla="*/ 43 w 138"/>
                  <a:gd name="T5" fmla="*/ 80 h 87"/>
                  <a:gd name="T6" fmla="*/ 42 w 138"/>
                  <a:gd name="T7" fmla="*/ 83 h 87"/>
                  <a:gd name="T8" fmla="*/ 38 w 138"/>
                  <a:gd name="T9" fmla="*/ 83 h 87"/>
                  <a:gd name="T10" fmla="*/ 33 w 138"/>
                  <a:gd name="T11" fmla="*/ 82 h 87"/>
                  <a:gd name="T12" fmla="*/ 32 w 138"/>
                  <a:gd name="T13" fmla="*/ 82 h 87"/>
                  <a:gd name="T14" fmla="*/ 29 w 138"/>
                  <a:gd name="T15" fmla="*/ 82 h 87"/>
                  <a:gd name="T16" fmla="*/ 26 w 138"/>
                  <a:gd name="T17" fmla="*/ 82 h 87"/>
                  <a:gd name="T18" fmla="*/ 24 w 138"/>
                  <a:gd name="T19" fmla="*/ 83 h 87"/>
                  <a:gd name="T20" fmla="*/ 23 w 138"/>
                  <a:gd name="T21" fmla="*/ 80 h 87"/>
                  <a:gd name="T22" fmla="*/ 23 w 138"/>
                  <a:gd name="T23" fmla="*/ 77 h 87"/>
                  <a:gd name="T24" fmla="*/ 20 w 138"/>
                  <a:gd name="T25" fmla="*/ 75 h 87"/>
                  <a:gd name="T26" fmla="*/ 20 w 138"/>
                  <a:gd name="T27" fmla="*/ 72 h 87"/>
                  <a:gd name="T28" fmla="*/ 18 w 138"/>
                  <a:gd name="T29" fmla="*/ 69 h 87"/>
                  <a:gd name="T30" fmla="*/ 18 w 138"/>
                  <a:gd name="T31" fmla="*/ 63 h 87"/>
                  <a:gd name="T32" fmla="*/ 17 w 138"/>
                  <a:gd name="T33" fmla="*/ 60 h 87"/>
                  <a:gd name="T34" fmla="*/ 16 w 138"/>
                  <a:gd name="T35" fmla="*/ 59 h 87"/>
                  <a:gd name="T36" fmla="*/ 15 w 138"/>
                  <a:gd name="T37" fmla="*/ 59 h 87"/>
                  <a:gd name="T38" fmla="*/ 11 w 138"/>
                  <a:gd name="T39" fmla="*/ 62 h 87"/>
                  <a:gd name="T40" fmla="*/ 9 w 138"/>
                  <a:gd name="T41" fmla="*/ 58 h 87"/>
                  <a:gd name="T42" fmla="*/ 9 w 138"/>
                  <a:gd name="T43" fmla="*/ 56 h 87"/>
                  <a:gd name="T44" fmla="*/ 11 w 138"/>
                  <a:gd name="T45" fmla="*/ 53 h 87"/>
                  <a:gd name="T46" fmla="*/ 11 w 138"/>
                  <a:gd name="T47" fmla="*/ 50 h 87"/>
                  <a:gd name="T48" fmla="*/ 12 w 138"/>
                  <a:gd name="T49" fmla="*/ 48 h 87"/>
                  <a:gd name="T50" fmla="*/ 14 w 138"/>
                  <a:gd name="T51" fmla="*/ 42 h 87"/>
                  <a:gd name="T52" fmla="*/ 11 w 138"/>
                  <a:gd name="T53" fmla="*/ 40 h 87"/>
                  <a:gd name="T54" fmla="*/ 8 w 138"/>
                  <a:gd name="T55" fmla="*/ 38 h 87"/>
                  <a:gd name="T56" fmla="*/ 6 w 138"/>
                  <a:gd name="T57" fmla="*/ 31 h 87"/>
                  <a:gd name="T58" fmla="*/ 2 w 138"/>
                  <a:gd name="T59" fmla="*/ 27 h 87"/>
                  <a:gd name="T60" fmla="*/ 2 w 138"/>
                  <a:gd name="T61" fmla="*/ 25 h 87"/>
                  <a:gd name="T62" fmla="*/ 2 w 138"/>
                  <a:gd name="T63" fmla="*/ 20 h 87"/>
                  <a:gd name="T64" fmla="*/ 3 w 138"/>
                  <a:gd name="T65" fmla="*/ 0 h 87"/>
                  <a:gd name="T66" fmla="*/ 49 w 138"/>
                  <a:gd name="T67" fmla="*/ 8 h 87"/>
                  <a:gd name="T68" fmla="*/ 138 w 138"/>
                  <a:gd name="T69" fmla="*/ 19 h 87"/>
                  <a:gd name="T70" fmla="*/ 132 w 138"/>
                  <a:gd name="T71" fmla="*/ 87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8"/>
                  <a:gd name="T109" fmla="*/ 0 h 87"/>
                  <a:gd name="T110" fmla="*/ 138 w 138"/>
                  <a:gd name="T111" fmla="*/ 87 h 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8" h="87">
                    <a:moveTo>
                      <a:pt x="132" y="87"/>
                    </a:moveTo>
                    <a:lnTo>
                      <a:pt x="48" y="77"/>
                    </a:lnTo>
                    <a:lnTo>
                      <a:pt x="47" y="85"/>
                    </a:lnTo>
                    <a:lnTo>
                      <a:pt x="45" y="84"/>
                    </a:lnTo>
                    <a:lnTo>
                      <a:pt x="45" y="82"/>
                    </a:lnTo>
                    <a:lnTo>
                      <a:pt x="43" y="80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39" y="83"/>
                    </a:lnTo>
                    <a:lnTo>
                      <a:pt x="38" y="83"/>
                    </a:lnTo>
                    <a:lnTo>
                      <a:pt x="37" y="82"/>
                    </a:lnTo>
                    <a:lnTo>
                      <a:pt x="33" y="82"/>
                    </a:lnTo>
                    <a:lnTo>
                      <a:pt x="33" y="81"/>
                    </a:lnTo>
                    <a:lnTo>
                      <a:pt x="32" y="82"/>
                    </a:lnTo>
                    <a:lnTo>
                      <a:pt x="31" y="83"/>
                    </a:lnTo>
                    <a:lnTo>
                      <a:pt x="29" y="82"/>
                    </a:lnTo>
                    <a:lnTo>
                      <a:pt x="27" y="81"/>
                    </a:lnTo>
                    <a:lnTo>
                      <a:pt x="26" y="82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3" y="81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9" y="73"/>
                    </a:lnTo>
                    <a:lnTo>
                      <a:pt x="20" y="72"/>
                    </a:lnTo>
                    <a:lnTo>
                      <a:pt x="20" y="71"/>
                    </a:lnTo>
                    <a:lnTo>
                      <a:pt x="18" y="69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9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5" y="43"/>
                    </a:lnTo>
                    <a:lnTo>
                      <a:pt x="14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49" y="8"/>
                    </a:lnTo>
                    <a:lnTo>
                      <a:pt x="84" y="13"/>
                    </a:lnTo>
                    <a:lnTo>
                      <a:pt x="138" y="19"/>
                    </a:lnTo>
                    <a:lnTo>
                      <a:pt x="133" y="70"/>
                    </a:lnTo>
                    <a:lnTo>
                      <a:pt x="132" y="8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91"/>
              <p:cNvGrpSpPr>
                <a:grpSpLocks/>
              </p:cNvGrpSpPr>
              <p:nvPr/>
            </p:nvGrpSpPr>
            <p:grpSpPr bwMode="auto">
              <a:xfrm>
                <a:off x="728" y="1248"/>
                <a:ext cx="4276" cy="2076"/>
                <a:chOff x="728" y="1248"/>
                <a:chExt cx="4276" cy="2076"/>
              </a:xfrm>
            </p:grpSpPr>
            <p:sp>
              <p:nvSpPr>
                <p:cNvPr id="30740" name="Freeform 2"/>
                <p:cNvSpPr>
                  <a:spLocks/>
                </p:cNvSpPr>
                <p:nvPr/>
              </p:nvSpPr>
              <p:spPr bwMode="auto">
                <a:xfrm>
                  <a:off x="2844" y="1262"/>
                  <a:ext cx="456" cy="269"/>
                </a:xfrm>
                <a:custGeom>
                  <a:avLst/>
                  <a:gdLst>
                    <a:gd name="T0" fmla="*/ 0 w 89"/>
                    <a:gd name="T1" fmla="*/ 51 h 55"/>
                    <a:gd name="T2" fmla="*/ 5 w 89"/>
                    <a:gd name="T3" fmla="*/ 0 h 55"/>
                    <a:gd name="T4" fmla="*/ 44 w 89"/>
                    <a:gd name="T5" fmla="*/ 3 h 55"/>
                    <a:gd name="T6" fmla="*/ 82 w 89"/>
                    <a:gd name="T7" fmla="*/ 4 h 55"/>
                    <a:gd name="T8" fmla="*/ 82 w 89"/>
                    <a:gd name="T9" fmla="*/ 5 h 55"/>
                    <a:gd name="T10" fmla="*/ 83 w 89"/>
                    <a:gd name="T11" fmla="*/ 9 h 55"/>
                    <a:gd name="T12" fmla="*/ 83 w 89"/>
                    <a:gd name="T13" fmla="*/ 10 h 55"/>
                    <a:gd name="T14" fmla="*/ 82 w 89"/>
                    <a:gd name="T15" fmla="*/ 13 h 55"/>
                    <a:gd name="T16" fmla="*/ 82 w 89"/>
                    <a:gd name="T17" fmla="*/ 18 h 55"/>
                    <a:gd name="T18" fmla="*/ 84 w 89"/>
                    <a:gd name="T19" fmla="*/ 23 h 55"/>
                    <a:gd name="T20" fmla="*/ 85 w 89"/>
                    <a:gd name="T21" fmla="*/ 25 h 55"/>
                    <a:gd name="T22" fmla="*/ 86 w 89"/>
                    <a:gd name="T23" fmla="*/ 30 h 55"/>
                    <a:gd name="T24" fmla="*/ 86 w 89"/>
                    <a:gd name="T25" fmla="*/ 38 h 55"/>
                    <a:gd name="T26" fmla="*/ 87 w 89"/>
                    <a:gd name="T27" fmla="*/ 40 h 55"/>
                    <a:gd name="T28" fmla="*/ 87 w 89"/>
                    <a:gd name="T29" fmla="*/ 43 h 55"/>
                    <a:gd name="T30" fmla="*/ 87 w 89"/>
                    <a:gd name="T31" fmla="*/ 44 h 55"/>
                    <a:gd name="T32" fmla="*/ 89 w 89"/>
                    <a:gd name="T33" fmla="*/ 51 h 55"/>
                    <a:gd name="T34" fmla="*/ 89 w 89"/>
                    <a:gd name="T35" fmla="*/ 53 h 55"/>
                    <a:gd name="T36" fmla="*/ 89 w 89"/>
                    <a:gd name="T37" fmla="*/ 55 h 55"/>
                    <a:gd name="T38" fmla="*/ 0 w 89"/>
                    <a:gd name="T39" fmla="*/ 51 h 55"/>
                    <a:gd name="T40" fmla="*/ 0 w 89"/>
                    <a:gd name="T41" fmla="*/ 51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"/>
                    <a:gd name="T64" fmla="*/ 0 h 55"/>
                    <a:gd name="T65" fmla="*/ 89 w 8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" h="55">
                      <a:moveTo>
                        <a:pt x="0" y="51"/>
                      </a:moveTo>
                      <a:lnTo>
                        <a:pt x="5" y="0"/>
                      </a:lnTo>
                      <a:lnTo>
                        <a:pt x="44" y="3"/>
                      </a:lnTo>
                      <a:lnTo>
                        <a:pt x="82" y="4"/>
                      </a:lnTo>
                      <a:lnTo>
                        <a:pt x="82" y="5"/>
                      </a:lnTo>
                      <a:lnTo>
                        <a:pt x="83" y="9"/>
                      </a:lnTo>
                      <a:lnTo>
                        <a:pt x="83" y="10"/>
                      </a:lnTo>
                      <a:lnTo>
                        <a:pt x="82" y="13"/>
                      </a:lnTo>
                      <a:lnTo>
                        <a:pt x="82" y="18"/>
                      </a:lnTo>
                      <a:lnTo>
                        <a:pt x="84" y="23"/>
                      </a:lnTo>
                      <a:lnTo>
                        <a:pt x="85" y="25"/>
                      </a:lnTo>
                      <a:lnTo>
                        <a:pt x="86" y="30"/>
                      </a:lnTo>
                      <a:lnTo>
                        <a:pt x="86" y="38"/>
                      </a:lnTo>
                      <a:lnTo>
                        <a:pt x="87" y="40"/>
                      </a:lnTo>
                      <a:lnTo>
                        <a:pt x="87" y="43"/>
                      </a:lnTo>
                      <a:lnTo>
                        <a:pt x="87" y="44"/>
                      </a:lnTo>
                      <a:lnTo>
                        <a:pt x="89" y="51"/>
                      </a:lnTo>
                      <a:lnTo>
                        <a:pt x="89" y="53"/>
                      </a:lnTo>
                      <a:lnTo>
                        <a:pt x="89" y="5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1" name="Freeform 3"/>
                <p:cNvSpPr>
                  <a:spLocks/>
                </p:cNvSpPr>
                <p:nvPr/>
              </p:nvSpPr>
              <p:spPr bwMode="auto">
                <a:xfrm>
                  <a:off x="2824" y="1511"/>
                  <a:ext cx="483" cy="312"/>
                </a:xfrm>
                <a:custGeom>
                  <a:avLst/>
                  <a:gdLst>
                    <a:gd name="T0" fmla="*/ 0 w 94"/>
                    <a:gd name="T1" fmla="*/ 51 h 64"/>
                    <a:gd name="T2" fmla="*/ 3 w 94"/>
                    <a:gd name="T3" fmla="*/ 17 h 64"/>
                    <a:gd name="T4" fmla="*/ 4 w 94"/>
                    <a:gd name="T5" fmla="*/ 0 h 64"/>
                    <a:gd name="T6" fmla="*/ 93 w 94"/>
                    <a:gd name="T7" fmla="*/ 4 h 64"/>
                    <a:gd name="T8" fmla="*/ 93 w 94"/>
                    <a:gd name="T9" fmla="*/ 6 h 64"/>
                    <a:gd name="T10" fmla="*/ 92 w 94"/>
                    <a:gd name="T11" fmla="*/ 7 h 64"/>
                    <a:gd name="T12" fmla="*/ 90 w 94"/>
                    <a:gd name="T13" fmla="*/ 10 h 64"/>
                    <a:gd name="T14" fmla="*/ 90 w 94"/>
                    <a:gd name="T15" fmla="*/ 11 h 64"/>
                    <a:gd name="T16" fmla="*/ 94 w 94"/>
                    <a:gd name="T17" fmla="*/ 15 h 64"/>
                    <a:gd name="T18" fmla="*/ 94 w 94"/>
                    <a:gd name="T19" fmla="*/ 46 h 64"/>
                    <a:gd name="T20" fmla="*/ 94 w 94"/>
                    <a:gd name="T21" fmla="*/ 46 h 64"/>
                    <a:gd name="T22" fmla="*/ 92 w 94"/>
                    <a:gd name="T23" fmla="*/ 46 h 64"/>
                    <a:gd name="T24" fmla="*/ 93 w 94"/>
                    <a:gd name="T25" fmla="*/ 47 h 64"/>
                    <a:gd name="T26" fmla="*/ 94 w 94"/>
                    <a:gd name="T27" fmla="*/ 48 h 64"/>
                    <a:gd name="T28" fmla="*/ 93 w 94"/>
                    <a:gd name="T29" fmla="*/ 50 h 64"/>
                    <a:gd name="T30" fmla="*/ 94 w 94"/>
                    <a:gd name="T31" fmla="*/ 51 h 64"/>
                    <a:gd name="T32" fmla="*/ 94 w 94"/>
                    <a:gd name="T33" fmla="*/ 54 h 64"/>
                    <a:gd name="T34" fmla="*/ 93 w 94"/>
                    <a:gd name="T35" fmla="*/ 54 h 64"/>
                    <a:gd name="T36" fmla="*/ 94 w 94"/>
                    <a:gd name="T37" fmla="*/ 56 h 64"/>
                    <a:gd name="T38" fmla="*/ 92 w 94"/>
                    <a:gd name="T39" fmla="*/ 59 h 64"/>
                    <a:gd name="T40" fmla="*/ 94 w 94"/>
                    <a:gd name="T41" fmla="*/ 62 h 64"/>
                    <a:gd name="T42" fmla="*/ 94 w 94"/>
                    <a:gd name="T43" fmla="*/ 64 h 64"/>
                    <a:gd name="T44" fmla="*/ 94 w 94"/>
                    <a:gd name="T45" fmla="*/ 64 h 64"/>
                    <a:gd name="T46" fmla="*/ 91 w 94"/>
                    <a:gd name="T47" fmla="*/ 62 h 64"/>
                    <a:gd name="T48" fmla="*/ 86 w 94"/>
                    <a:gd name="T49" fmla="*/ 59 h 64"/>
                    <a:gd name="T50" fmla="*/ 84 w 94"/>
                    <a:gd name="T51" fmla="*/ 58 h 64"/>
                    <a:gd name="T52" fmla="*/ 82 w 94"/>
                    <a:gd name="T53" fmla="*/ 58 h 64"/>
                    <a:gd name="T54" fmla="*/ 80 w 94"/>
                    <a:gd name="T55" fmla="*/ 60 h 64"/>
                    <a:gd name="T56" fmla="*/ 79 w 94"/>
                    <a:gd name="T57" fmla="*/ 60 h 64"/>
                    <a:gd name="T58" fmla="*/ 77 w 94"/>
                    <a:gd name="T59" fmla="*/ 60 h 64"/>
                    <a:gd name="T60" fmla="*/ 76 w 94"/>
                    <a:gd name="T61" fmla="*/ 57 h 64"/>
                    <a:gd name="T62" fmla="*/ 75 w 94"/>
                    <a:gd name="T63" fmla="*/ 56 h 64"/>
                    <a:gd name="T64" fmla="*/ 73 w 94"/>
                    <a:gd name="T65" fmla="*/ 57 h 64"/>
                    <a:gd name="T66" fmla="*/ 71 w 94"/>
                    <a:gd name="T67" fmla="*/ 57 h 64"/>
                    <a:gd name="T68" fmla="*/ 69 w 94"/>
                    <a:gd name="T69" fmla="*/ 54 h 64"/>
                    <a:gd name="T70" fmla="*/ 0 w 94"/>
                    <a:gd name="T71" fmla="*/ 51 h 64"/>
                    <a:gd name="T72" fmla="*/ 0 w 94"/>
                    <a:gd name="T73" fmla="*/ 51 h 6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4"/>
                    <a:gd name="T112" fmla="*/ 0 h 64"/>
                    <a:gd name="T113" fmla="*/ 94 w 94"/>
                    <a:gd name="T114" fmla="*/ 64 h 6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4" h="64">
                      <a:moveTo>
                        <a:pt x="0" y="51"/>
                      </a:moveTo>
                      <a:lnTo>
                        <a:pt x="3" y="17"/>
                      </a:lnTo>
                      <a:lnTo>
                        <a:pt x="4" y="0"/>
                      </a:lnTo>
                      <a:lnTo>
                        <a:pt x="93" y="4"/>
                      </a:lnTo>
                      <a:lnTo>
                        <a:pt x="93" y="6"/>
                      </a:lnTo>
                      <a:lnTo>
                        <a:pt x="92" y="7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94" y="15"/>
                      </a:lnTo>
                      <a:lnTo>
                        <a:pt x="94" y="46"/>
                      </a:lnTo>
                      <a:lnTo>
                        <a:pt x="92" y="46"/>
                      </a:lnTo>
                      <a:lnTo>
                        <a:pt x="93" y="47"/>
                      </a:lnTo>
                      <a:lnTo>
                        <a:pt x="94" y="48"/>
                      </a:lnTo>
                      <a:lnTo>
                        <a:pt x="93" y="50"/>
                      </a:lnTo>
                      <a:lnTo>
                        <a:pt x="94" y="51"/>
                      </a:lnTo>
                      <a:lnTo>
                        <a:pt x="94" y="54"/>
                      </a:lnTo>
                      <a:lnTo>
                        <a:pt x="93" y="54"/>
                      </a:lnTo>
                      <a:lnTo>
                        <a:pt x="94" y="56"/>
                      </a:lnTo>
                      <a:lnTo>
                        <a:pt x="92" y="59"/>
                      </a:lnTo>
                      <a:lnTo>
                        <a:pt x="94" y="62"/>
                      </a:lnTo>
                      <a:lnTo>
                        <a:pt x="94" y="64"/>
                      </a:lnTo>
                      <a:lnTo>
                        <a:pt x="91" y="62"/>
                      </a:lnTo>
                      <a:lnTo>
                        <a:pt x="86" y="59"/>
                      </a:lnTo>
                      <a:lnTo>
                        <a:pt x="84" y="58"/>
                      </a:lnTo>
                      <a:lnTo>
                        <a:pt x="82" y="58"/>
                      </a:lnTo>
                      <a:lnTo>
                        <a:pt x="80" y="60"/>
                      </a:lnTo>
                      <a:lnTo>
                        <a:pt x="79" y="60"/>
                      </a:lnTo>
                      <a:lnTo>
                        <a:pt x="77" y="60"/>
                      </a:lnTo>
                      <a:lnTo>
                        <a:pt x="76" y="57"/>
                      </a:lnTo>
                      <a:lnTo>
                        <a:pt x="75" y="56"/>
                      </a:lnTo>
                      <a:lnTo>
                        <a:pt x="73" y="57"/>
                      </a:lnTo>
                      <a:lnTo>
                        <a:pt x="71" y="57"/>
                      </a:lnTo>
                      <a:lnTo>
                        <a:pt x="69" y="5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2" name="Freeform 4"/>
                <p:cNvSpPr>
                  <a:spLocks/>
                </p:cNvSpPr>
                <p:nvPr/>
              </p:nvSpPr>
              <p:spPr bwMode="auto">
                <a:xfrm>
                  <a:off x="2921" y="2018"/>
                  <a:ext cx="512" cy="259"/>
                </a:xfrm>
                <a:custGeom>
                  <a:avLst/>
                  <a:gdLst>
                    <a:gd name="T0" fmla="*/ 3 w 100"/>
                    <a:gd name="T1" fmla="*/ 0 h 53"/>
                    <a:gd name="T2" fmla="*/ 89 w 100"/>
                    <a:gd name="T3" fmla="*/ 2 h 53"/>
                    <a:gd name="T4" fmla="*/ 95 w 100"/>
                    <a:gd name="T5" fmla="*/ 6 h 53"/>
                    <a:gd name="T6" fmla="*/ 93 w 100"/>
                    <a:gd name="T7" fmla="*/ 8 h 53"/>
                    <a:gd name="T8" fmla="*/ 93 w 100"/>
                    <a:gd name="T9" fmla="*/ 10 h 53"/>
                    <a:gd name="T10" fmla="*/ 94 w 100"/>
                    <a:gd name="T11" fmla="*/ 12 h 53"/>
                    <a:gd name="T12" fmla="*/ 95 w 100"/>
                    <a:gd name="T13" fmla="*/ 12 h 53"/>
                    <a:gd name="T14" fmla="*/ 96 w 100"/>
                    <a:gd name="T15" fmla="*/ 15 h 53"/>
                    <a:gd name="T16" fmla="*/ 97 w 100"/>
                    <a:gd name="T17" fmla="*/ 16 h 53"/>
                    <a:gd name="T18" fmla="*/ 99 w 100"/>
                    <a:gd name="T19" fmla="*/ 16 h 53"/>
                    <a:gd name="T20" fmla="*/ 99 w 100"/>
                    <a:gd name="T21" fmla="*/ 17 h 53"/>
                    <a:gd name="T22" fmla="*/ 100 w 100"/>
                    <a:gd name="T23" fmla="*/ 53 h 53"/>
                    <a:gd name="T24" fmla="*/ 0 w 100"/>
                    <a:gd name="T25" fmla="*/ 51 h 53"/>
                    <a:gd name="T26" fmla="*/ 3 w 100"/>
                    <a:gd name="T27" fmla="*/ 0 h 53"/>
                    <a:gd name="T28" fmla="*/ 3 w 100"/>
                    <a:gd name="T29" fmla="*/ 0 h 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0"/>
                    <a:gd name="T46" fmla="*/ 0 h 53"/>
                    <a:gd name="T47" fmla="*/ 100 w 100"/>
                    <a:gd name="T48" fmla="*/ 53 h 5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0" h="53">
                      <a:moveTo>
                        <a:pt x="3" y="0"/>
                      </a:moveTo>
                      <a:lnTo>
                        <a:pt x="89" y="2"/>
                      </a:lnTo>
                      <a:lnTo>
                        <a:pt x="95" y="6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4" y="12"/>
                      </a:lnTo>
                      <a:lnTo>
                        <a:pt x="95" y="12"/>
                      </a:lnTo>
                      <a:lnTo>
                        <a:pt x="96" y="15"/>
                      </a:lnTo>
                      <a:lnTo>
                        <a:pt x="97" y="16"/>
                      </a:lnTo>
                      <a:lnTo>
                        <a:pt x="99" y="16"/>
                      </a:lnTo>
                      <a:lnTo>
                        <a:pt x="99" y="17"/>
                      </a:lnTo>
                      <a:lnTo>
                        <a:pt x="100" y="53"/>
                      </a:lnTo>
                      <a:lnTo>
                        <a:pt x="0" y="5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3" name="Freeform 5"/>
                <p:cNvSpPr>
                  <a:spLocks/>
                </p:cNvSpPr>
                <p:nvPr/>
              </p:nvSpPr>
              <p:spPr bwMode="auto">
                <a:xfrm>
                  <a:off x="3296" y="1726"/>
                  <a:ext cx="420" cy="263"/>
                </a:xfrm>
                <a:custGeom>
                  <a:avLst/>
                  <a:gdLst>
                    <a:gd name="T0" fmla="*/ 66 w 82"/>
                    <a:gd name="T1" fmla="*/ 0 h 54"/>
                    <a:gd name="T2" fmla="*/ 68 w 82"/>
                    <a:gd name="T3" fmla="*/ 4 h 54"/>
                    <a:gd name="T4" fmla="*/ 67 w 82"/>
                    <a:gd name="T5" fmla="*/ 6 h 54"/>
                    <a:gd name="T6" fmla="*/ 69 w 82"/>
                    <a:gd name="T7" fmla="*/ 13 h 54"/>
                    <a:gd name="T8" fmla="*/ 74 w 82"/>
                    <a:gd name="T9" fmla="*/ 16 h 54"/>
                    <a:gd name="T10" fmla="*/ 75 w 82"/>
                    <a:gd name="T11" fmla="*/ 18 h 54"/>
                    <a:gd name="T12" fmla="*/ 78 w 82"/>
                    <a:gd name="T13" fmla="*/ 21 h 54"/>
                    <a:gd name="T14" fmla="*/ 82 w 82"/>
                    <a:gd name="T15" fmla="*/ 26 h 54"/>
                    <a:gd name="T16" fmla="*/ 80 w 82"/>
                    <a:gd name="T17" fmla="*/ 29 h 54"/>
                    <a:gd name="T18" fmla="*/ 80 w 82"/>
                    <a:gd name="T19" fmla="*/ 31 h 54"/>
                    <a:gd name="T20" fmla="*/ 75 w 82"/>
                    <a:gd name="T21" fmla="*/ 34 h 54"/>
                    <a:gd name="T22" fmla="*/ 72 w 82"/>
                    <a:gd name="T23" fmla="*/ 35 h 54"/>
                    <a:gd name="T24" fmla="*/ 70 w 82"/>
                    <a:gd name="T25" fmla="*/ 38 h 54"/>
                    <a:gd name="T26" fmla="*/ 72 w 82"/>
                    <a:gd name="T27" fmla="*/ 41 h 54"/>
                    <a:gd name="T28" fmla="*/ 72 w 82"/>
                    <a:gd name="T29" fmla="*/ 44 h 54"/>
                    <a:gd name="T30" fmla="*/ 68 w 82"/>
                    <a:gd name="T31" fmla="*/ 50 h 54"/>
                    <a:gd name="T32" fmla="*/ 67 w 82"/>
                    <a:gd name="T33" fmla="*/ 53 h 54"/>
                    <a:gd name="T34" fmla="*/ 63 w 82"/>
                    <a:gd name="T35" fmla="*/ 50 h 54"/>
                    <a:gd name="T36" fmla="*/ 11 w 82"/>
                    <a:gd name="T37" fmla="*/ 51 h 54"/>
                    <a:gd name="T38" fmla="*/ 11 w 82"/>
                    <a:gd name="T39" fmla="*/ 48 h 54"/>
                    <a:gd name="T40" fmla="*/ 9 w 82"/>
                    <a:gd name="T41" fmla="*/ 45 h 54"/>
                    <a:gd name="T42" fmla="*/ 10 w 82"/>
                    <a:gd name="T43" fmla="*/ 42 h 54"/>
                    <a:gd name="T44" fmla="*/ 8 w 82"/>
                    <a:gd name="T45" fmla="*/ 39 h 54"/>
                    <a:gd name="T46" fmla="*/ 8 w 82"/>
                    <a:gd name="T47" fmla="*/ 36 h 54"/>
                    <a:gd name="T48" fmla="*/ 6 w 82"/>
                    <a:gd name="T49" fmla="*/ 33 h 54"/>
                    <a:gd name="T50" fmla="*/ 5 w 82"/>
                    <a:gd name="T51" fmla="*/ 31 h 54"/>
                    <a:gd name="T52" fmla="*/ 3 w 82"/>
                    <a:gd name="T53" fmla="*/ 26 h 54"/>
                    <a:gd name="T54" fmla="*/ 4 w 82"/>
                    <a:gd name="T55" fmla="*/ 23 h 54"/>
                    <a:gd name="T56" fmla="*/ 2 w 82"/>
                    <a:gd name="T57" fmla="*/ 20 h 54"/>
                    <a:gd name="T58" fmla="*/ 2 w 82"/>
                    <a:gd name="T59" fmla="*/ 18 h 54"/>
                    <a:gd name="T60" fmla="*/ 2 w 82"/>
                    <a:gd name="T61" fmla="*/ 12 h 54"/>
                    <a:gd name="T62" fmla="*/ 2 w 82"/>
                    <a:gd name="T63" fmla="*/ 10 h 54"/>
                    <a:gd name="T64" fmla="*/ 1 w 82"/>
                    <a:gd name="T65" fmla="*/ 6 h 54"/>
                    <a:gd name="T66" fmla="*/ 1 w 82"/>
                    <a:gd name="T67" fmla="*/ 3 h 54"/>
                    <a:gd name="T68" fmla="*/ 2 w 82"/>
                    <a:gd name="T69" fmla="*/ 2 h 54"/>
                    <a:gd name="T70" fmla="*/ 2 w 82"/>
                    <a:gd name="T71" fmla="*/ 2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54"/>
                    <a:gd name="T110" fmla="*/ 82 w 82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54">
                      <a:moveTo>
                        <a:pt x="2" y="2"/>
                      </a:moveTo>
                      <a:lnTo>
                        <a:pt x="66" y="0"/>
                      </a:lnTo>
                      <a:lnTo>
                        <a:pt x="67" y="2"/>
                      </a:lnTo>
                      <a:lnTo>
                        <a:pt x="68" y="4"/>
                      </a:lnTo>
                      <a:lnTo>
                        <a:pt x="68" y="5"/>
                      </a:lnTo>
                      <a:lnTo>
                        <a:pt x="67" y="6"/>
                      </a:lnTo>
                      <a:lnTo>
                        <a:pt x="68" y="8"/>
                      </a:lnTo>
                      <a:lnTo>
                        <a:pt x="69" y="13"/>
                      </a:lnTo>
                      <a:lnTo>
                        <a:pt x="73" y="14"/>
                      </a:lnTo>
                      <a:lnTo>
                        <a:pt x="74" y="16"/>
                      </a:lnTo>
                      <a:lnTo>
                        <a:pt x="75" y="17"/>
                      </a:lnTo>
                      <a:lnTo>
                        <a:pt x="75" y="18"/>
                      </a:lnTo>
                      <a:lnTo>
                        <a:pt x="78" y="20"/>
                      </a:lnTo>
                      <a:lnTo>
                        <a:pt x="78" y="21"/>
                      </a:lnTo>
                      <a:lnTo>
                        <a:pt x="81" y="23"/>
                      </a:lnTo>
                      <a:lnTo>
                        <a:pt x="82" y="26"/>
                      </a:lnTo>
                      <a:lnTo>
                        <a:pt x="81" y="27"/>
                      </a:lnTo>
                      <a:lnTo>
                        <a:pt x="80" y="29"/>
                      </a:lnTo>
                      <a:lnTo>
                        <a:pt x="80" y="30"/>
                      </a:lnTo>
                      <a:lnTo>
                        <a:pt x="80" y="31"/>
                      </a:lnTo>
                      <a:lnTo>
                        <a:pt x="77" y="34"/>
                      </a:lnTo>
                      <a:lnTo>
                        <a:pt x="75" y="34"/>
                      </a:lnTo>
                      <a:lnTo>
                        <a:pt x="75" y="35"/>
                      </a:lnTo>
                      <a:lnTo>
                        <a:pt x="72" y="35"/>
                      </a:lnTo>
                      <a:lnTo>
                        <a:pt x="71" y="36"/>
                      </a:lnTo>
                      <a:lnTo>
                        <a:pt x="70" y="38"/>
                      </a:lnTo>
                      <a:lnTo>
                        <a:pt x="70" y="39"/>
                      </a:lnTo>
                      <a:lnTo>
                        <a:pt x="72" y="41"/>
                      </a:lnTo>
                      <a:lnTo>
                        <a:pt x="72" y="42"/>
                      </a:lnTo>
                      <a:lnTo>
                        <a:pt x="72" y="44"/>
                      </a:lnTo>
                      <a:lnTo>
                        <a:pt x="70" y="49"/>
                      </a:lnTo>
                      <a:lnTo>
                        <a:pt x="68" y="50"/>
                      </a:lnTo>
                      <a:lnTo>
                        <a:pt x="67" y="51"/>
                      </a:lnTo>
                      <a:lnTo>
                        <a:pt x="67" y="53"/>
                      </a:lnTo>
                      <a:lnTo>
                        <a:pt x="66" y="54"/>
                      </a:lnTo>
                      <a:lnTo>
                        <a:pt x="63" y="50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0" y="49"/>
                      </a:lnTo>
                      <a:lnTo>
                        <a:pt x="11" y="48"/>
                      </a:lnTo>
                      <a:lnTo>
                        <a:pt x="10" y="46"/>
                      </a:lnTo>
                      <a:lnTo>
                        <a:pt x="9" y="45"/>
                      </a:lnTo>
                      <a:lnTo>
                        <a:pt x="10" y="44"/>
                      </a:lnTo>
                      <a:lnTo>
                        <a:pt x="10" y="42"/>
                      </a:lnTo>
                      <a:lnTo>
                        <a:pt x="8" y="41"/>
                      </a:lnTo>
                      <a:lnTo>
                        <a:pt x="8" y="39"/>
                      </a:lnTo>
                      <a:lnTo>
                        <a:pt x="9" y="37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6" y="33"/>
                      </a:lnTo>
                      <a:lnTo>
                        <a:pt x="6" y="32"/>
                      </a:lnTo>
                      <a:lnTo>
                        <a:pt x="5" y="31"/>
                      </a:lnTo>
                      <a:lnTo>
                        <a:pt x="4" y="28"/>
                      </a:lnTo>
                      <a:lnTo>
                        <a:pt x="3" y="26"/>
                      </a:lnTo>
                      <a:lnTo>
                        <a:pt x="4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2" y="20"/>
                      </a:lnTo>
                      <a:lnTo>
                        <a:pt x="2" y="18"/>
                      </a:lnTo>
                      <a:lnTo>
                        <a:pt x="0" y="15"/>
                      </a:lnTo>
                      <a:lnTo>
                        <a:pt x="2" y="12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4" name="Freeform 6"/>
                <p:cNvSpPr>
                  <a:spLocks/>
                </p:cNvSpPr>
                <p:nvPr/>
              </p:nvSpPr>
              <p:spPr bwMode="auto">
                <a:xfrm>
                  <a:off x="3526" y="1438"/>
                  <a:ext cx="364" cy="371"/>
                </a:xfrm>
                <a:custGeom>
                  <a:avLst/>
                  <a:gdLst>
                    <a:gd name="T0" fmla="*/ 29 w 71"/>
                    <a:gd name="T1" fmla="*/ 75 h 76"/>
                    <a:gd name="T2" fmla="*/ 24 w 71"/>
                    <a:gd name="T3" fmla="*/ 72 h 76"/>
                    <a:gd name="T4" fmla="*/ 22 w 71"/>
                    <a:gd name="T5" fmla="*/ 65 h 76"/>
                    <a:gd name="T6" fmla="*/ 23 w 71"/>
                    <a:gd name="T7" fmla="*/ 63 h 76"/>
                    <a:gd name="T8" fmla="*/ 21 w 71"/>
                    <a:gd name="T9" fmla="*/ 59 h 76"/>
                    <a:gd name="T10" fmla="*/ 21 w 71"/>
                    <a:gd name="T11" fmla="*/ 54 h 76"/>
                    <a:gd name="T12" fmla="*/ 17 w 71"/>
                    <a:gd name="T13" fmla="*/ 50 h 76"/>
                    <a:gd name="T14" fmla="*/ 12 w 71"/>
                    <a:gd name="T15" fmla="*/ 45 h 76"/>
                    <a:gd name="T16" fmla="*/ 8 w 71"/>
                    <a:gd name="T17" fmla="*/ 43 h 76"/>
                    <a:gd name="T18" fmla="*/ 7 w 71"/>
                    <a:gd name="T19" fmla="*/ 42 h 76"/>
                    <a:gd name="T20" fmla="*/ 3 w 71"/>
                    <a:gd name="T21" fmla="*/ 41 h 76"/>
                    <a:gd name="T22" fmla="*/ 1 w 71"/>
                    <a:gd name="T23" fmla="*/ 39 h 76"/>
                    <a:gd name="T24" fmla="*/ 2 w 71"/>
                    <a:gd name="T25" fmla="*/ 31 h 76"/>
                    <a:gd name="T26" fmla="*/ 3 w 71"/>
                    <a:gd name="T27" fmla="*/ 28 h 76"/>
                    <a:gd name="T28" fmla="*/ 0 w 71"/>
                    <a:gd name="T29" fmla="*/ 25 h 76"/>
                    <a:gd name="T30" fmla="*/ 1 w 71"/>
                    <a:gd name="T31" fmla="*/ 22 h 76"/>
                    <a:gd name="T32" fmla="*/ 5 w 71"/>
                    <a:gd name="T33" fmla="*/ 17 h 76"/>
                    <a:gd name="T34" fmla="*/ 7 w 71"/>
                    <a:gd name="T35" fmla="*/ 16 h 76"/>
                    <a:gd name="T36" fmla="*/ 7 w 71"/>
                    <a:gd name="T37" fmla="*/ 6 h 76"/>
                    <a:gd name="T38" fmla="*/ 9 w 71"/>
                    <a:gd name="T39" fmla="*/ 5 h 76"/>
                    <a:gd name="T40" fmla="*/ 13 w 71"/>
                    <a:gd name="T41" fmla="*/ 5 h 76"/>
                    <a:gd name="T42" fmla="*/ 22 w 71"/>
                    <a:gd name="T43" fmla="*/ 1 h 76"/>
                    <a:gd name="T44" fmla="*/ 24 w 71"/>
                    <a:gd name="T45" fmla="*/ 1 h 76"/>
                    <a:gd name="T46" fmla="*/ 23 w 71"/>
                    <a:gd name="T47" fmla="*/ 3 h 76"/>
                    <a:gd name="T48" fmla="*/ 22 w 71"/>
                    <a:gd name="T49" fmla="*/ 6 h 76"/>
                    <a:gd name="T50" fmla="*/ 26 w 71"/>
                    <a:gd name="T51" fmla="*/ 5 h 76"/>
                    <a:gd name="T52" fmla="*/ 28 w 71"/>
                    <a:gd name="T53" fmla="*/ 6 h 76"/>
                    <a:gd name="T54" fmla="*/ 31 w 71"/>
                    <a:gd name="T55" fmla="*/ 8 h 76"/>
                    <a:gd name="T56" fmla="*/ 32 w 71"/>
                    <a:gd name="T57" fmla="*/ 10 h 76"/>
                    <a:gd name="T58" fmla="*/ 44 w 71"/>
                    <a:gd name="T59" fmla="*/ 13 h 76"/>
                    <a:gd name="T60" fmla="*/ 48 w 71"/>
                    <a:gd name="T61" fmla="*/ 15 h 76"/>
                    <a:gd name="T62" fmla="*/ 50 w 71"/>
                    <a:gd name="T63" fmla="*/ 15 h 76"/>
                    <a:gd name="T64" fmla="*/ 51 w 71"/>
                    <a:gd name="T65" fmla="*/ 15 h 76"/>
                    <a:gd name="T66" fmla="*/ 56 w 71"/>
                    <a:gd name="T67" fmla="*/ 16 h 76"/>
                    <a:gd name="T68" fmla="*/ 56 w 71"/>
                    <a:gd name="T69" fmla="*/ 17 h 76"/>
                    <a:gd name="T70" fmla="*/ 58 w 71"/>
                    <a:gd name="T71" fmla="*/ 18 h 76"/>
                    <a:gd name="T72" fmla="*/ 61 w 71"/>
                    <a:gd name="T73" fmla="*/ 21 h 76"/>
                    <a:gd name="T74" fmla="*/ 60 w 71"/>
                    <a:gd name="T75" fmla="*/ 25 h 76"/>
                    <a:gd name="T76" fmla="*/ 63 w 71"/>
                    <a:gd name="T77" fmla="*/ 25 h 76"/>
                    <a:gd name="T78" fmla="*/ 62 w 71"/>
                    <a:gd name="T79" fmla="*/ 27 h 76"/>
                    <a:gd name="T80" fmla="*/ 64 w 71"/>
                    <a:gd name="T81" fmla="*/ 30 h 76"/>
                    <a:gd name="T82" fmla="*/ 61 w 71"/>
                    <a:gd name="T83" fmla="*/ 33 h 76"/>
                    <a:gd name="T84" fmla="*/ 59 w 71"/>
                    <a:gd name="T85" fmla="*/ 38 h 76"/>
                    <a:gd name="T86" fmla="*/ 59 w 71"/>
                    <a:gd name="T87" fmla="*/ 39 h 76"/>
                    <a:gd name="T88" fmla="*/ 63 w 71"/>
                    <a:gd name="T89" fmla="*/ 35 h 76"/>
                    <a:gd name="T90" fmla="*/ 66 w 71"/>
                    <a:gd name="T91" fmla="*/ 33 h 76"/>
                    <a:gd name="T92" fmla="*/ 68 w 71"/>
                    <a:gd name="T93" fmla="*/ 31 h 76"/>
                    <a:gd name="T94" fmla="*/ 68 w 71"/>
                    <a:gd name="T95" fmla="*/ 28 h 76"/>
                    <a:gd name="T96" fmla="*/ 69 w 71"/>
                    <a:gd name="T97" fmla="*/ 27 h 76"/>
                    <a:gd name="T98" fmla="*/ 70 w 71"/>
                    <a:gd name="T99" fmla="*/ 25 h 76"/>
                    <a:gd name="T100" fmla="*/ 71 w 71"/>
                    <a:gd name="T101" fmla="*/ 26 h 76"/>
                    <a:gd name="T102" fmla="*/ 69 w 71"/>
                    <a:gd name="T103" fmla="*/ 33 h 76"/>
                    <a:gd name="T104" fmla="*/ 68 w 71"/>
                    <a:gd name="T105" fmla="*/ 35 h 76"/>
                    <a:gd name="T106" fmla="*/ 66 w 71"/>
                    <a:gd name="T107" fmla="*/ 40 h 76"/>
                    <a:gd name="T108" fmla="*/ 66 w 71"/>
                    <a:gd name="T109" fmla="*/ 45 h 76"/>
                    <a:gd name="T110" fmla="*/ 64 w 71"/>
                    <a:gd name="T111" fmla="*/ 47 h 76"/>
                    <a:gd name="T112" fmla="*/ 65 w 71"/>
                    <a:gd name="T113" fmla="*/ 54 h 76"/>
                    <a:gd name="T114" fmla="*/ 63 w 71"/>
                    <a:gd name="T115" fmla="*/ 59 h 76"/>
                    <a:gd name="T116" fmla="*/ 65 w 71"/>
                    <a:gd name="T117" fmla="*/ 70 h 76"/>
                    <a:gd name="T118" fmla="*/ 65 w 71"/>
                    <a:gd name="T119" fmla="*/ 71 h 76"/>
                    <a:gd name="T120" fmla="*/ 65 w 71"/>
                    <a:gd name="T121" fmla="*/ 74 h 76"/>
                    <a:gd name="T122" fmla="*/ 30 w 71"/>
                    <a:gd name="T123" fmla="*/ 76 h 7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1"/>
                    <a:gd name="T187" fmla="*/ 0 h 76"/>
                    <a:gd name="T188" fmla="*/ 71 w 71"/>
                    <a:gd name="T189" fmla="*/ 76 h 7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1" h="76">
                      <a:moveTo>
                        <a:pt x="30" y="76"/>
                      </a:moveTo>
                      <a:lnTo>
                        <a:pt x="29" y="75"/>
                      </a:lnTo>
                      <a:lnTo>
                        <a:pt x="28" y="73"/>
                      </a:lnTo>
                      <a:lnTo>
                        <a:pt x="24" y="72"/>
                      </a:lnTo>
                      <a:lnTo>
                        <a:pt x="23" y="67"/>
                      </a:lnTo>
                      <a:lnTo>
                        <a:pt x="22" y="65"/>
                      </a:lnTo>
                      <a:lnTo>
                        <a:pt x="23" y="64"/>
                      </a:lnTo>
                      <a:lnTo>
                        <a:pt x="23" y="63"/>
                      </a:lnTo>
                      <a:lnTo>
                        <a:pt x="22" y="61"/>
                      </a:lnTo>
                      <a:lnTo>
                        <a:pt x="21" y="59"/>
                      </a:lnTo>
                      <a:lnTo>
                        <a:pt x="21" y="56"/>
                      </a:lnTo>
                      <a:lnTo>
                        <a:pt x="21" y="54"/>
                      </a:lnTo>
                      <a:lnTo>
                        <a:pt x="21" y="53"/>
                      </a:lnTo>
                      <a:lnTo>
                        <a:pt x="17" y="50"/>
                      </a:lnTo>
                      <a:lnTo>
                        <a:pt x="13" y="48"/>
                      </a:lnTo>
                      <a:lnTo>
                        <a:pt x="12" y="45"/>
                      </a:lnTo>
                      <a:lnTo>
                        <a:pt x="8" y="44"/>
                      </a:lnTo>
                      <a:lnTo>
                        <a:pt x="8" y="43"/>
                      </a:lnTo>
                      <a:lnTo>
                        <a:pt x="7" y="42"/>
                      </a:lnTo>
                      <a:lnTo>
                        <a:pt x="4" y="41"/>
                      </a:lnTo>
                      <a:lnTo>
                        <a:pt x="3" y="41"/>
                      </a:lnTo>
                      <a:lnTo>
                        <a:pt x="2" y="40"/>
                      </a:lnTo>
                      <a:lnTo>
                        <a:pt x="1" y="39"/>
                      </a:lnTo>
                      <a:lnTo>
                        <a:pt x="1" y="34"/>
                      </a:lnTo>
                      <a:lnTo>
                        <a:pt x="2" y="31"/>
                      </a:lnTo>
                      <a:lnTo>
                        <a:pt x="2" y="30"/>
                      </a:lnTo>
                      <a:lnTo>
                        <a:pt x="3" y="28"/>
                      </a:lnTo>
                      <a:lnTo>
                        <a:pt x="1" y="26"/>
                      </a:lnTo>
                      <a:lnTo>
                        <a:pt x="0" y="25"/>
                      </a:lnTo>
                      <a:lnTo>
                        <a:pt x="1" y="22"/>
                      </a:lnTo>
                      <a:lnTo>
                        <a:pt x="1" y="20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7" y="16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3" y="5"/>
                      </a:lnTo>
                      <a:lnTo>
                        <a:pt x="16" y="4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25" y="5"/>
                      </a:lnTo>
                      <a:lnTo>
                        <a:pt x="26" y="5"/>
                      </a:lnTo>
                      <a:lnTo>
                        <a:pt x="27" y="7"/>
                      </a:lnTo>
                      <a:lnTo>
                        <a:pt x="28" y="6"/>
                      </a:lnTo>
                      <a:lnTo>
                        <a:pt x="29" y="7"/>
                      </a:lnTo>
                      <a:lnTo>
                        <a:pt x="31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3" y="11"/>
                      </a:lnTo>
                      <a:lnTo>
                        <a:pt x="44" y="13"/>
                      </a:lnTo>
                      <a:lnTo>
                        <a:pt x="46" y="13"/>
                      </a:lnTo>
                      <a:lnTo>
                        <a:pt x="48" y="15"/>
                      </a:lnTo>
                      <a:lnTo>
                        <a:pt x="50" y="15"/>
                      </a:lnTo>
                      <a:lnTo>
                        <a:pt x="51" y="15"/>
                      </a:lnTo>
                      <a:lnTo>
                        <a:pt x="54" y="15"/>
                      </a:lnTo>
                      <a:lnTo>
                        <a:pt x="56" y="16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6" y="18"/>
                      </a:lnTo>
                      <a:lnTo>
                        <a:pt x="58" y="18"/>
                      </a:lnTo>
                      <a:lnTo>
                        <a:pt x="60" y="19"/>
                      </a:lnTo>
                      <a:lnTo>
                        <a:pt x="61" y="21"/>
                      </a:lnTo>
                      <a:lnTo>
                        <a:pt x="60" y="25"/>
                      </a:lnTo>
                      <a:lnTo>
                        <a:pt x="62" y="25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2" y="28"/>
                      </a:lnTo>
                      <a:lnTo>
                        <a:pt x="64" y="30"/>
                      </a:lnTo>
                      <a:lnTo>
                        <a:pt x="61" y="33"/>
                      </a:lnTo>
                      <a:lnTo>
                        <a:pt x="60" y="36"/>
                      </a:lnTo>
                      <a:lnTo>
                        <a:pt x="59" y="38"/>
                      </a:lnTo>
                      <a:lnTo>
                        <a:pt x="59" y="39"/>
                      </a:lnTo>
                      <a:lnTo>
                        <a:pt x="61" y="38"/>
                      </a:lnTo>
                      <a:lnTo>
                        <a:pt x="63" y="35"/>
                      </a:lnTo>
                      <a:lnTo>
                        <a:pt x="65" y="33"/>
                      </a:lnTo>
                      <a:lnTo>
                        <a:pt x="66" y="33"/>
                      </a:lnTo>
                      <a:lnTo>
                        <a:pt x="67" y="32"/>
                      </a:lnTo>
                      <a:lnTo>
                        <a:pt x="68" y="31"/>
                      </a:lnTo>
                      <a:lnTo>
                        <a:pt x="68" y="30"/>
                      </a:lnTo>
                      <a:lnTo>
                        <a:pt x="68" y="28"/>
                      </a:lnTo>
                      <a:lnTo>
                        <a:pt x="68" y="27"/>
                      </a:lnTo>
                      <a:lnTo>
                        <a:pt x="69" y="27"/>
                      </a:lnTo>
                      <a:lnTo>
                        <a:pt x="69" y="26"/>
                      </a:lnTo>
                      <a:lnTo>
                        <a:pt x="70" y="25"/>
                      </a:lnTo>
                      <a:lnTo>
                        <a:pt x="71" y="25"/>
                      </a:lnTo>
                      <a:lnTo>
                        <a:pt x="71" y="26"/>
                      </a:lnTo>
                      <a:lnTo>
                        <a:pt x="71" y="28"/>
                      </a:lnTo>
                      <a:lnTo>
                        <a:pt x="69" y="33"/>
                      </a:lnTo>
                      <a:lnTo>
                        <a:pt x="68" y="34"/>
                      </a:lnTo>
                      <a:lnTo>
                        <a:pt x="68" y="35"/>
                      </a:lnTo>
                      <a:lnTo>
                        <a:pt x="68" y="36"/>
                      </a:lnTo>
                      <a:lnTo>
                        <a:pt x="66" y="40"/>
                      </a:lnTo>
                      <a:lnTo>
                        <a:pt x="66" y="43"/>
                      </a:lnTo>
                      <a:lnTo>
                        <a:pt x="66" y="45"/>
                      </a:lnTo>
                      <a:lnTo>
                        <a:pt x="64" y="46"/>
                      </a:lnTo>
                      <a:lnTo>
                        <a:pt x="64" y="47"/>
                      </a:lnTo>
                      <a:lnTo>
                        <a:pt x="64" y="50"/>
                      </a:lnTo>
                      <a:lnTo>
                        <a:pt x="65" y="54"/>
                      </a:lnTo>
                      <a:lnTo>
                        <a:pt x="64" y="55"/>
                      </a:lnTo>
                      <a:lnTo>
                        <a:pt x="63" y="59"/>
                      </a:lnTo>
                      <a:lnTo>
                        <a:pt x="63" y="65"/>
                      </a:lnTo>
                      <a:lnTo>
                        <a:pt x="65" y="70"/>
                      </a:lnTo>
                      <a:lnTo>
                        <a:pt x="65" y="71"/>
                      </a:lnTo>
                      <a:lnTo>
                        <a:pt x="65" y="72"/>
                      </a:lnTo>
                      <a:lnTo>
                        <a:pt x="65" y="74"/>
                      </a:lnTo>
                      <a:lnTo>
                        <a:pt x="30" y="76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5" name="Freeform 7"/>
                <p:cNvSpPr>
                  <a:spLocks/>
                </p:cNvSpPr>
                <p:nvPr/>
              </p:nvSpPr>
              <p:spPr bwMode="auto">
                <a:xfrm>
                  <a:off x="4060" y="1789"/>
                  <a:ext cx="291" cy="307"/>
                </a:xfrm>
                <a:custGeom>
                  <a:avLst/>
                  <a:gdLst>
                    <a:gd name="T0" fmla="*/ 5 w 57"/>
                    <a:gd name="T1" fmla="*/ 55 h 63"/>
                    <a:gd name="T2" fmla="*/ 8 w 57"/>
                    <a:gd name="T3" fmla="*/ 56 h 63"/>
                    <a:gd name="T4" fmla="*/ 10 w 57"/>
                    <a:gd name="T5" fmla="*/ 55 h 63"/>
                    <a:gd name="T6" fmla="*/ 13 w 57"/>
                    <a:gd name="T7" fmla="*/ 59 h 63"/>
                    <a:gd name="T8" fmla="*/ 18 w 57"/>
                    <a:gd name="T9" fmla="*/ 60 h 63"/>
                    <a:gd name="T10" fmla="*/ 22 w 57"/>
                    <a:gd name="T11" fmla="*/ 61 h 63"/>
                    <a:gd name="T12" fmla="*/ 25 w 57"/>
                    <a:gd name="T13" fmla="*/ 61 h 63"/>
                    <a:gd name="T14" fmla="*/ 28 w 57"/>
                    <a:gd name="T15" fmla="*/ 61 h 63"/>
                    <a:gd name="T16" fmla="*/ 29 w 57"/>
                    <a:gd name="T17" fmla="*/ 59 h 63"/>
                    <a:gd name="T18" fmla="*/ 31 w 57"/>
                    <a:gd name="T19" fmla="*/ 59 h 63"/>
                    <a:gd name="T20" fmla="*/ 34 w 57"/>
                    <a:gd name="T21" fmla="*/ 62 h 63"/>
                    <a:gd name="T22" fmla="*/ 36 w 57"/>
                    <a:gd name="T23" fmla="*/ 63 h 63"/>
                    <a:gd name="T24" fmla="*/ 39 w 57"/>
                    <a:gd name="T25" fmla="*/ 61 h 63"/>
                    <a:gd name="T26" fmla="*/ 40 w 57"/>
                    <a:gd name="T27" fmla="*/ 58 h 63"/>
                    <a:gd name="T28" fmla="*/ 41 w 57"/>
                    <a:gd name="T29" fmla="*/ 52 h 63"/>
                    <a:gd name="T30" fmla="*/ 44 w 57"/>
                    <a:gd name="T31" fmla="*/ 54 h 63"/>
                    <a:gd name="T32" fmla="*/ 45 w 57"/>
                    <a:gd name="T33" fmla="*/ 51 h 63"/>
                    <a:gd name="T34" fmla="*/ 47 w 57"/>
                    <a:gd name="T35" fmla="*/ 47 h 63"/>
                    <a:gd name="T36" fmla="*/ 48 w 57"/>
                    <a:gd name="T37" fmla="*/ 45 h 63"/>
                    <a:gd name="T38" fmla="*/ 51 w 57"/>
                    <a:gd name="T39" fmla="*/ 44 h 63"/>
                    <a:gd name="T40" fmla="*/ 53 w 57"/>
                    <a:gd name="T41" fmla="*/ 41 h 63"/>
                    <a:gd name="T42" fmla="*/ 55 w 57"/>
                    <a:gd name="T43" fmla="*/ 39 h 63"/>
                    <a:gd name="T44" fmla="*/ 55 w 57"/>
                    <a:gd name="T45" fmla="*/ 36 h 63"/>
                    <a:gd name="T46" fmla="*/ 56 w 57"/>
                    <a:gd name="T47" fmla="*/ 34 h 63"/>
                    <a:gd name="T48" fmla="*/ 54 w 57"/>
                    <a:gd name="T49" fmla="*/ 26 h 63"/>
                    <a:gd name="T50" fmla="*/ 55 w 57"/>
                    <a:gd name="T51" fmla="*/ 23 h 63"/>
                    <a:gd name="T52" fmla="*/ 57 w 57"/>
                    <a:gd name="T53" fmla="*/ 22 h 63"/>
                    <a:gd name="T54" fmla="*/ 46 w 57"/>
                    <a:gd name="T55" fmla="*/ 3 h 63"/>
                    <a:gd name="T56" fmla="*/ 42 w 57"/>
                    <a:gd name="T57" fmla="*/ 6 h 63"/>
                    <a:gd name="T58" fmla="*/ 37 w 57"/>
                    <a:gd name="T59" fmla="*/ 10 h 63"/>
                    <a:gd name="T60" fmla="*/ 34 w 57"/>
                    <a:gd name="T61" fmla="*/ 10 h 63"/>
                    <a:gd name="T62" fmla="*/ 30 w 57"/>
                    <a:gd name="T63" fmla="*/ 13 h 63"/>
                    <a:gd name="T64" fmla="*/ 27 w 57"/>
                    <a:gd name="T65" fmla="*/ 12 h 63"/>
                    <a:gd name="T66" fmla="*/ 25 w 57"/>
                    <a:gd name="T67" fmla="*/ 12 h 63"/>
                    <a:gd name="T68" fmla="*/ 25 w 57"/>
                    <a:gd name="T69" fmla="*/ 11 h 63"/>
                    <a:gd name="T70" fmla="*/ 19 w 57"/>
                    <a:gd name="T71" fmla="*/ 9 h 63"/>
                    <a:gd name="T72" fmla="*/ 17 w 57"/>
                    <a:gd name="T73" fmla="*/ 10 h 63"/>
                    <a:gd name="T74" fmla="*/ 0 w 57"/>
                    <a:gd name="T75" fmla="*/ 11 h 6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7"/>
                    <a:gd name="T115" fmla="*/ 0 h 63"/>
                    <a:gd name="T116" fmla="*/ 57 w 57"/>
                    <a:gd name="T117" fmla="*/ 63 h 6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7" h="63">
                      <a:moveTo>
                        <a:pt x="0" y="11"/>
                      </a:moveTo>
                      <a:lnTo>
                        <a:pt x="5" y="55"/>
                      </a:lnTo>
                      <a:lnTo>
                        <a:pt x="6" y="55"/>
                      </a:lnTo>
                      <a:lnTo>
                        <a:pt x="8" y="56"/>
                      </a:lnTo>
                      <a:lnTo>
                        <a:pt x="10" y="55"/>
                      </a:lnTo>
                      <a:lnTo>
                        <a:pt x="12" y="57"/>
                      </a:lnTo>
                      <a:lnTo>
                        <a:pt x="13" y="59"/>
                      </a:lnTo>
                      <a:lnTo>
                        <a:pt x="15" y="60"/>
                      </a:lnTo>
                      <a:lnTo>
                        <a:pt x="18" y="60"/>
                      </a:lnTo>
                      <a:lnTo>
                        <a:pt x="21" y="62"/>
                      </a:lnTo>
                      <a:lnTo>
                        <a:pt x="22" y="61"/>
                      </a:lnTo>
                      <a:lnTo>
                        <a:pt x="23" y="60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8" y="61"/>
                      </a:lnTo>
                      <a:lnTo>
                        <a:pt x="29" y="60"/>
                      </a:lnTo>
                      <a:lnTo>
                        <a:pt x="29" y="59"/>
                      </a:lnTo>
                      <a:lnTo>
                        <a:pt x="31" y="58"/>
                      </a:lnTo>
                      <a:lnTo>
                        <a:pt x="31" y="59"/>
                      </a:lnTo>
                      <a:lnTo>
                        <a:pt x="33" y="61"/>
                      </a:lnTo>
                      <a:lnTo>
                        <a:pt x="34" y="62"/>
                      </a:lnTo>
                      <a:lnTo>
                        <a:pt x="36" y="63"/>
                      </a:lnTo>
                      <a:lnTo>
                        <a:pt x="38" y="63"/>
                      </a:lnTo>
                      <a:lnTo>
                        <a:pt x="39" y="61"/>
                      </a:lnTo>
                      <a:lnTo>
                        <a:pt x="40" y="60"/>
                      </a:lnTo>
                      <a:lnTo>
                        <a:pt x="40" y="58"/>
                      </a:lnTo>
                      <a:lnTo>
                        <a:pt x="40" y="56"/>
                      </a:lnTo>
                      <a:lnTo>
                        <a:pt x="41" y="52"/>
                      </a:lnTo>
                      <a:lnTo>
                        <a:pt x="42" y="52"/>
                      </a:lnTo>
                      <a:lnTo>
                        <a:pt x="44" y="54"/>
                      </a:lnTo>
                      <a:lnTo>
                        <a:pt x="45" y="52"/>
                      </a:lnTo>
                      <a:lnTo>
                        <a:pt x="45" y="51"/>
                      </a:lnTo>
                      <a:lnTo>
                        <a:pt x="46" y="48"/>
                      </a:lnTo>
                      <a:lnTo>
                        <a:pt x="47" y="47"/>
                      </a:lnTo>
                      <a:lnTo>
                        <a:pt x="47" y="46"/>
                      </a:lnTo>
                      <a:lnTo>
                        <a:pt x="48" y="45"/>
                      </a:lnTo>
                      <a:lnTo>
                        <a:pt x="49" y="45"/>
                      </a:lnTo>
                      <a:lnTo>
                        <a:pt x="51" y="44"/>
                      </a:lnTo>
                      <a:lnTo>
                        <a:pt x="53" y="41"/>
                      </a:lnTo>
                      <a:lnTo>
                        <a:pt x="54" y="41"/>
                      </a:lnTo>
                      <a:lnTo>
                        <a:pt x="55" y="39"/>
                      </a:lnTo>
                      <a:lnTo>
                        <a:pt x="55" y="37"/>
                      </a:lnTo>
                      <a:lnTo>
                        <a:pt x="55" y="36"/>
                      </a:lnTo>
                      <a:lnTo>
                        <a:pt x="55" y="35"/>
                      </a:lnTo>
                      <a:lnTo>
                        <a:pt x="56" y="34"/>
                      </a:lnTo>
                      <a:lnTo>
                        <a:pt x="57" y="27"/>
                      </a:lnTo>
                      <a:lnTo>
                        <a:pt x="54" y="26"/>
                      </a:lnTo>
                      <a:lnTo>
                        <a:pt x="56" y="25"/>
                      </a:lnTo>
                      <a:lnTo>
                        <a:pt x="55" y="23"/>
                      </a:lnTo>
                      <a:lnTo>
                        <a:pt x="56" y="22"/>
                      </a:lnTo>
                      <a:lnTo>
                        <a:pt x="57" y="22"/>
                      </a:lnTo>
                      <a:lnTo>
                        <a:pt x="53" y="0"/>
                      </a:lnTo>
                      <a:lnTo>
                        <a:pt x="46" y="3"/>
                      </a:lnTo>
                      <a:lnTo>
                        <a:pt x="44" y="5"/>
                      </a:lnTo>
                      <a:lnTo>
                        <a:pt x="42" y="6"/>
                      </a:lnTo>
                      <a:lnTo>
                        <a:pt x="39" y="10"/>
                      </a:lnTo>
                      <a:lnTo>
                        <a:pt x="37" y="10"/>
                      </a:lnTo>
                      <a:lnTo>
                        <a:pt x="36" y="10"/>
                      </a:lnTo>
                      <a:lnTo>
                        <a:pt x="34" y="10"/>
                      </a:lnTo>
                      <a:lnTo>
                        <a:pt x="33" y="11"/>
                      </a:lnTo>
                      <a:lnTo>
                        <a:pt x="30" y="13"/>
                      </a:lnTo>
                      <a:lnTo>
                        <a:pt x="29" y="13"/>
                      </a:lnTo>
                      <a:lnTo>
                        <a:pt x="27" y="12"/>
                      </a:lnTo>
                      <a:lnTo>
                        <a:pt x="26" y="13"/>
                      </a:lnTo>
                      <a:lnTo>
                        <a:pt x="25" y="12"/>
                      </a:lnTo>
                      <a:lnTo>
                        <a:pt x="26" y="11"/>
                      </a:lnTo>
                      <a:lnTo>
                        <a:pt x="25" y="11"/>
                      </a:lnTo>
                      <a:lnTo>
                        <a:pt x="23" y="11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6" name="Freeform 8"/>
                <p:cNvSpPr>
                  <a:spLocks/>
                </p:cNvSpPr>
                <p:nvPr/>
              </p:nvSpPr>
              <p:spPr bwMode="auto">
                <a:xfrm>
                  <a:off x="3962" y="2716"/>
                  <a:ext cx="632" cy="453"/>
                </a:xfrm>
                <a:custGeom>
                  <a:avLst/>
                  <a:gdLst>
                    <a:gd name="T0" fmla="*/ 0 w 123"/>
                    <a:gd name="T1" fmla="*/ 8 h 93"/>
                    <a:gd name="T2" fmla="*/ 0 w 123"/>
                    <a:gd name="T3" fmla="*/ 10 h 93"/>
                    <a:gd name="T4" fmla="*/ 2 w 123"/>
                    <a:gd name="T5" fmla="*/ 12 h 93"/>
                    <a:gd name="T6" fmla="*/ 3 w 123"/>
                    <a:gd name="T7" fmla="*/ 15 h 93"/>
                    <a:gd name="T8" fmla="*/ 4 w 123"/>
                    <a:gd name="T9" fmla="*/ 17 h 93"/>
                    <a:gd name="T10" fmla="*/ 3 w 123"/>
                    <a:gd name="T11" fmla="*/ 19 h 93"/>
                    <a:gd name="T12" fmla="*/ 7 w 123"/>
                    <a:gd name="T13" fmla="*/ 18 h 93"/>
                    <a:gd name="T14" fmla="*/ 9 w 123"/>
                    <a:gd name="T15" fmla="*/ 15 h 93"/>
                    <a:gd name="T16" fmla="*/ 10 w 123"/>
                    <a:gd name="T17" fmla="*/ 15 h 93"/>
                    <a:gd name="T18" fmla="*/ 9 w 123"/>
                    <a:gd name="T19" fmla="*/ 17 h 93"/>
                    <a:gd name="T20" fmla="*/ 19 w 123"/>
                    <a:gd name="T21" fmla="*/ 14 h 93"/>
                    <a:gd name="T22" fmla="*/ 19 w 123"/>
                    <a:gd name="T23" fmla="*/ 16 h 93"/>
                    <a:gd name="T24" fmla="*/ 25 w 123"/>
                    <a:gd name="T25" fmla="*/ 17 h 93"/>
                    <a:gd name="T26" fmla="*/ 29 w 123"/>
                    <a:gd name="T27" fmla="*/ 18 h 93"/>
                    <a:gd name="T28" fmla="*/ 31 w 123"/>
                    <a:gd name="T29" fmla="*/ 19 h 93"/>
                    <a:gd name="T30" fmla="*/ 31 w 123"/>
                    <a:gd name="T31" fmla="*/ 20 h 93"/>
                    <a:gd name="T32" fmla="*/ 36 w 123"/>
                    <a:gd name="T33" fmla="*/ 24 h 93"/>
                    <a:gd name="T34" fmla="*/ 35 w 123"/>
                    <a:gd name="T35" fmla="*/ 25 h 93"/>
                    <a:gd name="T36" fmla="*/ 34 w 123"/>
                    <a:gd name="T37" fmla="*/ 26 h 93"/>
                    <a:gd name="T38" fmla="*/ 41 w 123"/>
                    <a:gd name="T39" fmla="*/ 24 h 93"/>
                    <a:gd name="T40" fmla="*/ 50 w 123"/>
                    <a:gd name="T41" fmla="*/ 21 h 93"/>
                    <a:gd name="T42" fmla="*/ 50 w 123"/>
                    <a:gd name="T43" fmla="*/ 18 h 93"/>
                    <a:gd name="T44" fmla="*/ 61 w 123"/>
                    <a:gd name="T45" fmla="*/ 21 h 93"/>
                    <a:gd name="T46" fmla="*/ 69 w 123"/>
                    <a:gd name="T47" fmla="*/ 28 h 93"/>
                    <a:gd name="T48" fmla="*/ 74 w 123"/>
                    <a:gd name="T49" fmla="*/ 30 h 93"/>
                    <a:gd name="T50" fmla="*/ 77 w 123"/>
                    <a:gd name="T51" fmla="*/ 36 h 93"/>
                    <a:gd name="T52" fmla="*/ 76 w 123"/>
                    <a:gd name="T53" fmla="*/ 48 h 93"/>
                    <a:gd name="T54" fmla="*/ 80 w 123"/>
                    <a:gd name="T55" fmla="*/ 54 h 93"/>
                    <a:gd name="T56" fmla="*/ 79 w 123"/>
                    <a:gd name="T57" fmla="*/ 50 h 93"/>
                    <a:gd name="T58" fmla="*/ 82 w 123"/>
                    <a:gd name="T59" fmla="*/ 51 h 93"/>
                    <a:gd name="T60" fmla="*/ 83 w 123"/>
                    <a:gd name="T61" fmla="*/ 50 h 93"/>
                    <a:gd name="T62" fmla="*/ 83 w 123"/>
                    <a:gd name="T63" fmla="*/ 53 h 93"/>
                    <a:gd name="T64" fmla="*/ 80 w 123"/>
                    <a:gd name="T65" fmla="*/ 57 h 93"/>
                    <a:gd name="T66" fmla="*/ 83 w 123"/>
                    <a:gd name="T67" fmla="*/ 61 h 93"/>
                    <a:gd name="T68" fmla="*/ 89 w 123"/>
                    <a:gd name="T69" fmla="*/ 68 h 93"/>
                    <a:gd name="T70" fmla="*/ 91 w 123"/>
                    <a:gd name="T71" fmla="*/ 69 h 93"/>
                    <a:gd name="T72" fmla="*/ 94 w 123"/>
                    <a:gd name="T73" fmla="*/ 74 h 93"/>
                    <a:gd name="T74" fmla="*/ 99 w 123"/>
                    <a:gd name="T75" fmla="*/ 82 h 93"/>
                    <a:gd name="T76" fmla="*/ 108 w 123"/>
                    <a:gd name="T77" fmla="*/ 88 h 93"/>
                    <a:gd name="T78" fmla="*/ 111 w 123"/>
                    <a:gd name="T79" fmla="*/ 90 h 93"/>
                    <a:gd name="T80" fmla="*/ 110 w 123"/>
                    <a:gd name="T81" fmla="*/ 91 h 93"/>
                    <a:gd name="T82" fmla="*/ 109 w 123"/>
                    <a:gd name="T83" fmla="*/ 92 h 93"/>
                    <a:gd name="T84" fmla="*/ 113 w 123"/>
                    <a:gd name="T85" fmla="*/ 92 h 93"/>
                    <a:gd name="T86" fmla="*/ 121 w 123"/>
                    <a:gd name="T87" fmla="*/ 88 h 93"/>
                    <a:gd name="T88" fmla="*/ 121 w 123"/>
                    <a:gd name="T89" fmla="*/ 82 h 93"/>
                    <a:gd name="T90" fmla="*/ 122 w 123"/>
                    <a:gd name="T91" fmla="*/ 74 h 93"/>
                    <a:gd name="T92" fmla="*/ 121 w 123"/>
                    <a:gd name="T93" fmla="*/ 61 h 93"/>
                    <a:gd name="T94" fmla="*/ 113 w 123"/>
                    <a:gd name="T95" fmla="*/ 48 h 93"/>
                    <a:gd name="T96" fmla="*/ 110 w 123"/>
                    <a:gd name="T97" fmla="*/ 43 h 93"/>
                    <a:gd name="T98" fmla="*/ 110 w 123"/>
                    <a:gd name="T99" fmla="*/ 38 h 93"/>
                    <a:gd name="T100" fmla="*/ 103 w 123"/>
                    <a:gd name="T101" fmla="*/ 29 h 93"/>
                    <a:gd name="T102" fmla="*/ 99 w 123"/>
                    <a:gd name="T103" fmla="*/ 24 h 93"/>
                    <a:gd name="T104" fmla="*/ 92 w 123"/>
                    <a:gd name="T105" fmla="*/ 8 h 93"/>
                    <a:gd name="T106" fmla="*/ 90 w 123"/>
                    <a:gd name="T107" fmla="*/ 6 h 93"/>
                    <a:gd name="T108" fmla="*/ 88 w 123"/>
                    <a:gd name="T109" fmla="*/ 1 h 93"/>
                    <a:gd name="T110" fmla="*/ 82 w 123"/>
                    <a:gd name="T111" fmla="*/ 1 h 93"/>
                    <a:gd name="T112" fmla="*/ 82 w 123"/>
                    <a:gd name="T113" fmla="*/ 7 h 93"/>
                    <a:gd name="T114" fmla="*/ 80 w 123"/>
                    <a:gd name="T115" fmla="*/ 8 h 93"/>
                    <a:gd name="T116" fmla="*/ 39 w 123"/>
                    <a:gd name="T117" fmla="*/ 7 h 93"/>
                    <a:gd name="T118" fmla="*/ 38 w 123"/>
                    <a:gd name="T119" fmla="*/ 3 h 9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3"/>
                    <a:gd name="T181" fmla="*/ 0 h 93"/>
                    <a:gd name="T182" fmla="*/ 123 w 123"/>
                    <a:gd name="T183" fmla="*/ 93 h 9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3" h="93">
                      <a:moveTo>
                        <a:pt x="38" y="3"/>
                      </a:move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2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4" y="19"/>
                      </a:lnTo>
                      <a:lnTo>
                        <a:pt x="6" y="18"/>
                      </a:lnTo>
                      <a:lnTo>
                        <a:pt x="7" y="18"/>
                      </a:lnTo>
                      <a:lnTo>
                        <a:pt x="7" y="16"/>
                      </a:lnTo>
                      <a:lnTo>
                        <a:pt x="8" y="15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2" y="16"/>
                      </a:lnTo>
                      <a:lnTo>
                        <a:pt x="19" y="14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5" y="17"/>
                      </a:lnTo>
                      <a:lnTo>
                        <a:pt x="28" y="19"/>
                      </a:lnTo>
                      <a:lnTo>
                        <a:pt x="29" y="19"/>
                      </a:lnTo>
                      <a:lnTo>
                        <a:pt x="29" y="18"/>
                      </a:lnTo>
                      <a:lnTo>
                        <a:pt x="30" y="18"/>
                      </a:lnTo>
                      <a:lnTo>
                        <a:pt x="31" y="19"/>
                      </a:lnTo>
                      <a:lnTo>
                        <a:pt x="32" y="19"/>
                      </a:lnTo>
                      <a:lnTo>
                        <a:pt x="32" y="20"/>
                      </a:lnTo>
                      <a:lnTo>
                        <a:pt x="31" y="20"/>
                      </a:lnTo>
                      <a:lnTo>
                        <a:pt x="32" y="20"/>
                      </a:lnTo>
                      <a:lnTo>
                        <a:pt x="36" y="23"/>
                      </a:lnTo>
                      <a:lnTo>
                        <a:pt x="36" y="24"/>
                      </a:lnTo>
                      <a:lnTo>
                        <a:pt x="36" y="25"/>
                      </a:lnTo>
                      <a:lnTo>
                        <a:pt x="35" y="26"/>
                      </a:lnTo>
                      <a:lnTo>
                        <a:pt x="35" y="25"/>
                      </a:lnTo>
                      <a:lnTo>
                        <a:pt x="34" y="25"/>
                      </a:lnTo>
                      <a:lnTo>
                        <a:pt x="34" y="26"/>
                      </a:lnTo>
                      <a:lnTo>
                        <a:pt x="35" y="27"/>
                      </a:lnTo>
                      <a:lnTo>
                        <a:pt x="40" y="25"/>
                      </a:lnTo>
                      <a:lnTo>
                        <a:pt x="41" y="24"/>
                      </a:lnTo>
                      <a:lnTo>
                        <a:pt x="43" y="24"/>
                      </a:lnTo>
                      <a:lnTo>
                        <a:pt x="47" y="21"/>
                      </a:lnTo>
                      <a:lnTo>
                        <a:pt x="50" y="21"/>
                      </a:lnTo>
                      <a:lnTo>
                        <a:pt x="50" y="20"/>
                      </a:lnTo>
                      <a:lnTo>
                        <a:pt x="49" y="19"/>
                      </a:lnTo>
                      <a:lnTo>
                        <a:pt x="50" y="18"/>
                      </a:lnTo>
                      <a:lnTo>
                        <a:pt x="55" y="17"/>
                      </a:lnTo>
                      <a:lnTo>
                        <a:pt x="61" y="20"/>
                      </a:lnTo>
                      <a:lnTo>
                        <a:pt x="61" y="21"/>
                      </a:lnTo>
                      <a:lnTo>
                        <a:pt x="63" y="23"/>
                      </a:lnTo>
                      <a:lnTo>
                        <a:pt x="65" y="25"/>
                      </a:lnTo>
                      <a:lnTo>
                        <a:pt x="69" y="28"/>
                      </a:lnTo>
                      <a:lnTo>
                        <a:pt x="69" y="29"/>
                      </a:lnTo>
                      <a:lnTo>
                        <a:pt x="71" y="30"/>
                      </a:lnTo>
                      <a:lnTo>
                        <a:pt x="74" y="30"/>
                      </a:lnTo>
                      <a:lnTo>
                        <a:pt x="76" y="34"/>
                      </a:lnTo>
                      <a:lnTo>
                        <a:pt x="77" y="35"/>
                      </a:lnTo>
                      <a:lnTo>
                        <a:pt x="77" y="36"/>
                      </a:lnTo>
                      <a:lnTo>
                        <a:pt x="78" y="39"/>
                      </a:lnTo>
                      <a:lnTo>
                        <a:pt x="77" y="43"/>
                      </a:lnTo>
                      <a:lnTo>
                        <a:pt x="76" y="48"/>
                      </a:lnTo>
                      <a:lnTo>
                        <a:pt x="76" y="51"/>
                      </a:lnTo>
                      <a:lnTo>
                        <a:pt x="77" y="53"/>
                      </a:lnTo>
                      <a:lnTo>
                        <a:pt x="80" y="54"/>
                      </a:lnTo>
                      <a:lnTo>
                        <a:pt x="80" y="53"/>
                      </a:lnTo>
                      <a:lnTo>
                        <a:pt x="80" y="52"/>
                      </a:lnTo>
                      <a:lnTo>
                        <a:pt x="79" y="50"/>
                      </a:lnTo>
                      <a:lnTo>
                        <a:pt x="79" y="49"/>
                      </a:lnTo>
                      <a:lnTo>
                        <a:pt x="80" y="49"/>
                      </a:lnTo>
                      <a:lnTo>
                        <a:pt x="82" y="51"/>
                      </a:lnTo>
                      <a:lnTo>
                        <a:pt x="82" y="50"/>
                      </a:lnTo>
                      <a:lnTo>
                        <a:pt x="83" y="50"/>
                      </a:lnTo>
                      <a:lnTo>
                        <a:pt x="84" y="51"/>
                      </a:lnTo>
                      <a:lnTo>
                        <a:pt x="83" y="52"/>
                      </a:lnTo>
                      <a:lnTo>
                        <a:pt x="83" y="53"/>
                      </a:lnTo>
                      <a:lnTo>
                        <a:pt x="82" y="54"/>
                      </a:lnTo>
                      <a:lnTo>
                        <a:pt x="81" y="57"/>
                      </a:lnTo>
                      <a:lnTo>
                        <a:pt x="80" y="57"/>
                      </a:lnTo>
                      <a:lnTo>
                        <a:pt x="80" y="59"/>
                      </a:lnTo>
                      <a:lnTo>
                        <a:pt x="81" y="59"/>
                      </a:lnTo>
                      <a:lnTo>
                        <a:pt x="83" y="61"/>
                      </a:lnTo>
                      <a:lnTo>
                        <a:pt x="85" y="66"/>
                      </a:lnTo>
                      <a:lnTo>
                        <a:pt x="89" y="68"/>
                      </a:lnTo>
                      <a:lnTo>
                        <a:pt x="89" y="67"/>
                      </a:lnTo>
                      <a:lnTo>
                        <a:pt x="90" y="67"/>
                      </a:lnTo>
                      <a:lnTo>
                        <a:pt x="91" y="69"/>
                      </a:lnTo>
                      <a:lnTo>
                        <a:pt x="91" y="70"/>
                      </a:lnTo>
                      <a:lnTo>
                        <a:pt x="92" y="73"/>
                      </a:lnTo>
                      <a:lnTo>
                        <a:pt x="94" y="74"/>
                      </a:lnTo>
                      <a:lnTo>
                        <a:pt x="95" y="74"/>
                      </a:lnTo>
                      <a:lnTo>
                        <a:pt x="98" y="81"/>
                      </a:lnTo>
                      <a:lnTo>
                        <a:pt x="99" y="82"/>
                      </a:lnTo>
                      <a:lnTo>
                        <a:pt x="102" y="83"/>
                      </a:lnTo>
                      <a:lnTo>
                        <a:pt x="104" y="83"/>
                      </a:lnTo>
                      <a:lnTo>
                        <a:pt x="108" y="88"/>
                      </a:lnTo>
                      <a:lnTo>
                        <a:pt x="110" y="90"/>
                      </a:lnTo>
                      <a:lnTo>
                        <a:pt x="111" y="90"/>
                      </a:lnTo>
                      <a:lnTo>
                        <a:pt x="111" y="91"/>
                      </a:lnTo>
                      <a:lnTo>
                        <a:pt x="110" y="91"/>
                      </a:lnTo>
                      <a:lnTo>
                        <a:pt x="109" y="91"/>
                      </a:lnTo>
                      <a:lnTo>
                        <a:pt x="109" y="92"/>
                      </a:lnTo>
                      <a:lnTo>
                        <a:pt x="110" y="93"/>
                      </a:lnTo>
                      <a:lnTo>
                        <a:pt x="112" y="93"/>
                      </a:lnTo>
                      <a:lnTo>
                        <a:pt x="113" y="92"/>
                      </a:lnTo>
                      <a:lnTo>
                        <a:pt x="114" y="92"/>
                      </a:lnTo>
                      <a:lnTo>
                        <a:pt x="120" y="90"/>
                      </a:lnTo>
                      <a:lnTo>
                        <a:pt x="121" y="88"/>
                      </a:lnTo>
                      <a:lnTo>
                        <a:pt x="121" y="87"/>
                      </a:lnTo>
                      <a:lnTo>
                        <a:pt x="121" y="84"/>
                      </a:lnTo>
                      <a:lnTo>
                        <a:pt x="121" y="82"/>
                      </a:lnTo>
                      <a:lnTo>
                        <a:pt x="122" y="79"/>
                      </a:lnTo>
                      <a:lnTo>
                        <a:pt x="123" y="80"/>
                      </a:lnTo>
                      <a:lnTo>
                        <a:pt x="122" y="74"/>
                      </a:lnTo>
                      <a:lnTo>
                        <a:pt x="122" y="71"/>
                      </a:lnTo>
                      <a:lnTo>
                        <a:pt x="122" y="66"/>
                      </a:lnTo>
                      <a:lnTo>
                        <a:pt x="121" y="61"/>
                      </a:lnTo>
                      <a:lnTo>
                        <a:pt x="120" y="60"/>
                      </a:lnTo>
                      <a:lnTo>
                        <a:pt x="116" y="54"/>
                      </a:lnTo>
                      <a:lnTo>
                        <a:pt x="113" y="48"/>
                      </a:lnTo>
                      <a:lnTo>
                        <a:pt x="110" y="44"/>
                      </a:lnTo>
                      <a:lnTo>
                        <a:pt x="110" y="43"/>
                      </a:lnTo>
                      <a:lnTo>
                        <a:pt x="109" y="40"/>
                      </a:lnTo>
                      <a:lnTo>
                        <a:pt x="109" y="39"/>
                      </a:lnTo>
                      <a:lnTo>
                        <a:pt x="110" y="38"/>
                      </a:lnTo>
                      <a:lnTo>
                        <a:pt x="110" y="37"/>
                      </a:lnTo>
                      <a:lnTo>
                        <a:pt x="106" y="31"/>
                      </a:lnTo>
                      <a:lnTo>
                        <a:pt x="103" y="29"/>
                      </a:lnTo>
                      <a:lnTo>
                        <a:pt x="102" y="28"/>
                      </a:lnTo>
                      <a:lnTo>
                        <a:pt x="101" y="27"/>
                      </a:lnTo>
                      <a:lnTo>
                        <a:pt x="99" y="24"/>
                      </a:lnTo>
                      <a:lnTo>
                        <a:pt x="95" y="17"/>
                      </a:lnTo>
                      <a:lnTo>
                        <a:pt x="94" y="14"/>
                      </a:lnTo>
                      <a:lnTo>
                        <a:pt x="92" y="8"/>
                      </a:lnTo>
                      <a:lnTo>
                        <a:pt x="92" y="7"/>
                      </a:lnTo>
                      <a:lnTo>
                        <a:pt x="91" y="7"/>
                      </a:lnTo>
                      <a:lnTo>
                        <a:pt x="90" y="6"/>
                      </a:lnTo>
                      <a:lnTo>
                        <a:pt x="90" y="2"/>
                      </a:lnTo>
                      <a:lnTo>
                        <a:pt x="89" y="1"/>
                      </a:lnTo>
                      <a:lnTo>
                        <a:pt x="88" y="1"/>
                      </a:lnTo>
                      <a:lnTo>
                        <a:pt x="86" y="1"/>
                      </a:lnTo>
                      <a:lnTo>
                        <a:pt x="83" y="0"/>
                      </a:lnTo>
                      <a:lnTo>
                        <a:pt x="82" y="1"/>
                      </a:lnTo>
                      <a:lnTo>
                        <a:pt x="82" y="2"/>
                      </a:lnTo>
                      <a:lnTo>
                        <a:pt x="81" y="3"/>
                      </a:lnTo>
                      <a:lnTo>
                        <a:pt x="82" y="7"/>
                      </a:lnTo>
                      <a:lnTo>
                        <a:pt x="82" y="9"/>
                      </a:lnTo>
                      <a:lnTo>
                        <a:pt x="80" y="8"/>
                      </a:lnTo>
                      <a:lnTo>
                        <a:pt x="79" y="6"/>
                      </a:lnTo>
                      <a:lnTo>
                        <a:pt x="40" y="8"/>
                      </a:lnTo>
                      <a:lnTo>
                        <a:pt x="39" y="7"/>
                      </a:lnTo>
                      <a:lnTo>
                        <a:pt x="39" y="6"/>
                      </a:lnTo>
                      <a:lnTo>
                        <a:pt x="38" y="4"/>
                      </a:lnTo>
                      <a:lnTo>
                        <a:pt x="38" y="3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7" name="Freeform 9"/>
                <p:cNvSpPr>
                  <a:spLocks/>
                </p:cNvSpPr>
                <p:nvPr/>
              </p:nvSpPr>
              <p:spPr bwMode="auto">
                <a:xfrm>
                  <a:off x="1492" y="1614"/>
                  <a:ext cx="553" cy="897"/>
                </a:xfrm>
                <a:custGeom>
                  <a:avLst/>
                  <a:gdLst>
                    <a:gd name="T0" fmla="*/ 61 w 108"/>
                    <a:gd name="T1" fmla="*/ 179 h 184"/>
                    <a:gd name="T2" fmla="*/ 61 w 108"/>
                    <a:gd name="T3" fmla="*/ 177 h 184"/>
                    <a:gd name="T4" fmla="*/ 60 w 108"/>
                    <a:gd name="T5" fmla="*/ 175 h 184"/>
                    <a:gd name="T6" fmla="*/ 57 w 108"/>
                    <a:gd name="T7" fmla="*/ 163 h 184"/>
                    <a:gd name="T8" fmla="*/ 50 w 108"/>
                    <a:gd name="T9" fmla="*/ 156 h 184"/>
                    <a:gd name="T10" fmla="*/ 48 w 108"/>
                    <a:gd name="T11" fmla="*/ 153 h 184"/>
                    <a:gd name="T12" fmla="*/ 46 w 108"/>
                    <a:gd name="T13" fmla="*/ 150 h 184"/>
                    <a:gd name="T14" fmla="*/ 39 w 108"/>
                    <a:gd name="T15" fmla="*/ 147 h 184"/>
                    <a:gd name="T16" fmla="*/ 33 w 108"/>
                    <a:gd name="T17" fmla="*/ 141 h 184"/>
                    <a:gd name="T18" fmla="*/ 22 w 108"/>
                    <a:gd name="T19" fmla="*/ 136 h 184"/>
                    <a:gd name="T20" fmla="*/ 22 w 108"/>
                    <a:gd name="T21" fmla="*/ 132 h 184"/>
                    <a:gd name="T22" fmla="*/ 23 w 108"/>
                    <a:gd name="T23" fmla="*/ 127 h 184"/>
                    <a:gd name="T24" fmla="*/ 21 w 108"/>
                    <a:gd name="T25" fmla="*/ 122 h 184"/>
                    <a:gd name="T26" fmla="*/ 22 w 108"/>
                    <a:gd name="T27" fmla="*/ 120 h 184"/>
                    <a:gd name="T28" fmla="*/ 16 w 108"/>
                    <a:gd name="T29" fmla="*/ 109 h 184"/>
                    <a:gd name="T30" fmla="*/ 12 w 108"/>
                    <a:gd name="T31" fmla="*/ 102 h 184"/>
                    <a:gd name="T32" fmla="*/ 14 w 108"/>
                    <a:gd name="T33" fmla="*/ 96 h 184"/>
                    <a:gd name="T34" fmla="*/ 14 w 108"/>
                    <a:gd name="T35" fmla="*/ 91 h 184"/>
                    <a:gd name="T36" fmla="*/ 9 w 108"/>
                    <a:gd name="T37" fmla="*/ 86 h 184"/>
                    <a:gd name="T38" fmla="*/ 9 w 108"/>
                    <a:gd name="T39" fmla="*/ 78 h 184"/>
                    <a:gd name="T40" fmla="*/ 11 w 108"/>
                    <a:gd name="T41" fmla="*/ 75 h 184"/>
                    <a:gd name="T42" fmla="*/ 12 w 108"/>
                    <a:gd name="T43" fmla="*/ 79 h 184"/>
                    <a:gd name="T44" fmla="*/ 15 w 108"/>
                    <a:gd name="T45" fmla="*/ 78 h 184"/>
                    <a:gd name="T46" fmla="*/ 14 w 108"/>
                    <a:gd name="T47" fmla="*/ 71 h 184"/>
                    <a:gd name="T48" fmla="*/ 12 w 108"/>
                    <a:gd name="T49" fmla="*/ 73 h 184"/>
                    <a:gd name="T50" fmla="*/ 7 w 108"/>
                    <a:gd name="T51" fmla="*/ 70 h 184"/>
                    <a:gd name="T52" fmla="*/ 6 w 108"/>
                    <a:gd name="T53" fmla="*/ 61 h 184"/>
                    <a:gd name="T54" fmla="*/ 1 w 108"/>
                    <a:gd name="T55" fmla="*/ 51 h 184"/>
                    <a:gd name="T56" fmla="*/ 1 w 108"/>
                    <a:gd name="T57" fmla="*/ 46 h 184"/>
                    <a:gd name="T58" fmla="*/ 4 w 108"/>
                    <a:gd name="T59" fmla="*/ 40 h 184"/>
                    <a:gd name="T60" fmla="*/ 2 w 108"/>
                    <a:gd name="T61" fmla="*/ 32 h 184"/>
                    <a:gd name="T62" fmla="*/ 0 w 108"/>
                    <a:gd name="T63" fmla="*/ 28 h 184"/>
                    <a:gd name="T64" fmla="*/ 0 w 108"/>
                    <a:gd name="T65" fmla="*/ 24 h 184"/>
                    <a:gd name="T66" fmla="*/ 6 w 108"/>
                    <a:gd name="T67" fmla="*/ 15 h 184"/>
                    <a:gd name="T68" fmla="*/ 9 w 108"/>
                    <a:gd name="T69" fmla="*/ 10 h 184"/>
                    <a:gd name="T70" fmla="*/ 9 w 108"/>
                    <a:gd name="T71" fmla="*/ 1 h 184"/>
                    <a:gd name="T72" fmla="*/ 48 w 108"/>
                    <a:gd name="T73" fmla="*/ 64 h 184"/>
                    <a:gd name="T74" fmla="*/ 104 w 108"/>
                    <a:gd name="T75" fmla="*/ 149 h 184"/>
                    <a:gd name="T76" fmla="*/ 105 w 108"/>
                    <a:gd name="T77" fmla="*/ 153 h 184"/>
                    <a:gd name="T78" fmla="*/ 106 w 108"/>
                    <a:gd name="T79" fmla="*/ 157 h 184"/>
                    <a:gd name="T80" fmla="*/ 107 w 108"/>
                    <a:gd name="T81" fmla="*/ 160 h 184"/>
                    <a:gd name="T82" fmla="*/ 103 w 108"/>
                    <a:gd name="T83" fmla="*/ 162 h 184"/>
                    <a:gd name="T84" fmla="*/ 98 w 108"/>
                    <a:gd name="T85" fmla="*/ 172 h 184"/>
                    <a:gd name="T86" fmla="*/ 97 w 108"/>
                    <a:gd name="T87" fmla="*/ 174 h 184"/>
                    <a:gd name="T88" fmla="*/ 96 w 108"/>
                    <a:gd name="T89" fmla="*/ 178 h 184"/>
                    <a:gd name="T90" fmla="*/ 98 w 108"/>
                    <a:gd name="T91" fmla="*/ 181 h 184"/>
                    <a:gd name="T92" fmla="*/ 96 w 108"/>
                    <a:gd name="T93" fmla="*/ 184 h 18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8"/>
                    <a:gd name="T142" fmla="*/ 0 h 184"/>
                    <a:gd name="T143" fmla="*/ 108 w 108"/>
                    <a:gd name="T144" fmla="*/ 184 h 18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8" h="184">
                      <a:moveTo>
                        <a:pt x="94" y="183"/>
                      </a:moveTo>
                      <a:lnTo>
                        <a:pt x="61" y="180"/>
                      </a:lnTo>
                      <a:lnTo>
                        <a:pt x="61" y="179"/>
                      </a:lnTo>
                      <a:lnTo>
                        <a:pt x="60" y="178"/>
                      </a:lnTo>
                      <a:lnTo>
                        <a:pt x="60" y="177"/>
                      </a:lnTo>
                      <a:lnTo>
                        <a:pt x="61" y="177"/>
                      </a:lnTo>
                      <a:lnTo>
                        <a:pt x="60" y="176"/>
                      </a:lnTo>
                      <a:lnTo>
                        <a:pt x="60" y="175"/>
                      </a:lnTo>
                      <a:lnTo>
                        <a:pt x="60" y="174"/>
                      </a:lnTo>
                      <a:lnTo>
                        <a:pt x="60" y="169"/>
                      </a:lnTo>
                      <a:lnTo>
                        <a:pt x="57" y="163"/>
                      </a:lnTo>
                      <a:lnTo>
                        <a:pt x="55" y="161"/>
                      </a:lnTo>
                      <a:lnTo>
                        <a:pt x="54" y="159"/>
                      </a:lnTo>
                      <a:lnTo>
                        <a:pt x="50" y="156"/>
                      </a:lnTo>
                      <a:lnTo>
                        <a:pt x="48" y="156"/>
                      </a:lnTo>
                      <a:lnTo>
                        <a:pt x="47" y="155"/>
                      </a:lnTo>
                      <a:lnTo>
                        <a:pt x="48" y="153"/>
                      </a:lnTo>
                      <a:lnTo>
                        <a:pt x="48" y="152"/>
                      </a:lnTo>
                      <a:lnTo>
                        <a:pt x="48" y="151"/>
                      </a:lnTo>
                      <a:lnTo>
                        <a:pt x="46" y="150"/>
                      </a:lnTo>
                      <a:lnTo>
                        <a:pt x="43" y="149"/>
                      </a:lnTo>
                      <a:lnTo>
                        <a:pt x="41" y="149"/>
                      </a:lnTo>
                      <a:lnTo>
                        <a:pt x="39" y="147"/>
                      </a:lnTo>
                      <a:lnTo>
                        <a:pt x="37" y="143"/>
                      </a:lnTo>
                      <a:lnTo>
                        <a:pt x="35" y="141"/>
                      </a:lnTo>
                      <a:lnTo>
                        <a:pt x="33" y="141"/>
                      </a:lnTo>
                      <a:lnTo>
                        <a:pt x="27" y="138"/>
                      </a:lnTo>
                      <a:lnTo>
                        <a:pt x="25" y="138"/>
                      </a:lnTo>
                      <a:lnTo>
                        <a:pt x="22" y="136"/>
                      </a:lnTo>
                      <a:lnTo>
                        <a:pt x="21" y="135"/>
                      </a:lnTo>
                      <a:lnTo>
                        <a:pt x="21" y="133"/>
                      </a:lnTo>
                      <a:lnTo>
                        <a:pt x="22" y="132"/>
                      </a:lnTo>
                      <a:lnTo>
                        <a:pt x="22" y="129"/>
                      </a:lnTo>
                      <a:lnTo>
                        <a:pt x="23" y="128"/>
                      </a:lnTo>
                      <a:lnTo>
                        <a:pt x="23" y="127"/>
                      </a:lnTo>
                      <a:lnTo>
                        <a:pt x="22" y="124"/>
                      </a:lnTo>
                      <a:lnTo>
                        <a:pt x="21" y="124"/>
                      </a:lnTo>
                      <a:lnTo>
                        <a:pt x="21" y="122"/>
                      </a:lnTo>
                      <a:lnTo>
                        <a:pt x="21" y="121"/>
                      </a:lnTo>
                      <a:lnTo>
                        <a:pt x="22" y="120"/>
                      </a:lnTo>
                      <a:lnTo>
                        <a:pt x="20" y="118"/>
                      </a:lnTo>
                      <a:lnTo>
                        <a:pt x="16" y="111"/>
                      </a:lnTo>
                      <a:lnTo>
                        <a:pt x="16" y="109"/>
                      </a:lnTo>
                      <a:lnTo>
                        <a:pt x="15" y="107"/>
                      </a:lnTo>
                      <a:lnTo>
                        <a:pt x="15" y="106"/>
                      </a:lnTo>
                      <a:lnTo>
                        <a:pt x="12" y="102"/>
                      </a:lnTo>
                      <a:lnTo>
                        <a:pt x="12" y="97"/>
                      </a:lnTo>
                      <a:lnTo>
                        <a:pt x="13" y="96"/>
                      </a:lnTo>
                      <a:lnTo>
                        <a:pt x="14" y="96"/>
                      </a:lnTo>
                      <a:lnTo>
                        <a:pt x="15" y="95"/>
                      </a:lnTo>
                      <a:lnTo>
                        <a:pt x="15" y="92"/>
                      </a:lnTo>
                      <a:lnTo>
                        <a:pt x="14" y="91"/>
                      </a:lnTo>
                      <a:lnTo>
                        <a:pt x="12" y="90"/>
                      </a:lnTo>
                      <a:lnTo>
                        <a:pt x="10" y="88"/>
                      </a:lnTo>
                      <a:lnTo>
                        <a:pt x="9" y="86"/>
                      </a:lnTo>
                      <a:lnTo>
                        <a:pt x="9" y="80"/>
                      </a:lnTo>
                      <a:lnTo>
                        <a:pt x="10" y="79"/>
                      </a:lnTo>
                      <a:lnTo>
                        <a:pt x="9" y="78"/>
                      </a:lnTo>
                      <a:lnTo>
                        <a:pt x="10" y="78"/>
                      </a:lnTo>
                      <a:lnTo>
                        <a:pt x="10" y="75"/>
                      </a:lnTo>
                      <a:lnTo>
                        <a:pt x="11" y="75"/>
                      </a:lnTo>
                      <a:lnTo>
                        <a:pt x="12" y="76"/>
                      </a:lnTo>
                      <a:lnTo>
                        <a:pt x="12" y="78"/>
                      </a:lnTo>
                      <a:lnTo>
                        <a:pt x="12" y="79"/>
                      </a:lnTo>
                      <a:lnTo>
                        <a:pt x="14" y="80"/>
                      </a:lnTo>
                      <a:lnTo>
                        <a:pt x="14" y="79"/>
                      </a:lnTo>
                      <a:lnTo>
                        <a:pt x="15" y="78"/>
                      </a:lnTo>
                      <a:lnTo>
                        <a:pt x="14" y="75"/>
                      </a:lnTo>
                      <a:lnTo>
                        <a:pt x="13" y="73"/>
                      </a:lnTo>
                      <a:lnTo>
                        <a:pt x="14" y="71"/>
                      </a:lnTo>
                      <a:lnTo>
                        <a:pt x="13" y="70"/>
                      </a:lnTo>
                      <a:lnTo>
                        <a:pt x="12" y="72"/>
                      </a:lnTo>
                      <a:lnTo>
                        <a:pt x="12" y="73"/>
                      </a:lnTo>
                      <a:lnTo>
                        <a:pt x="11" y="74"/>
                      </a:lnTo>
                      <a:lnTo>
                        <a:pt x="9" y="73"/>
                      </a:lnTo>
                      <a:lnTo>
                        <a:pt x="7" y="70"/>
                      </a:lnTo>
                      <a:lnTo>
                        <a:pt x="5" y="69"/>
                      </a:lnTo>
                      <a:lnTo>
                        <a:pt x="6" y="68"/>
                      </a:lnTo>
                      <a:lnTo>
                        <a:pt x="6" y="61"/>
                      </a:lnTo>
                      <a:lnTo>
                        <a:pt x="4" y="59"/>
                      </a:lnTo>
                      <a:lnTo>
                        <a:pt x="3" y="56"/>
                      </a:lnTo>
                      <a:lnTo>
                        <a:pt x="1" y="51"/>
                      </a:lnTo>
                      <a:lnTo>
                        <a:pt x="2" y="49"/>
                      </a:lnTo>
                      <a:lnTo>
                        <a:pt x="1" y="48"/>
                      </a:lnTo>
                      <a:lnTo>
                        <a:pt x="1" y="46"/>
                      </a:lnTo>
                      <a:lnTo>
                        <a:pt x="2" y="43"/>
                      </a:lnTo>
                      <a:lnTo>
                        <a:pt x="3" y="41"/>
                      </a:lnTo>
                      <a:lnTo>
                        <a:pt x="4" y="40"/>
                      </a:lnTo>
                      <a:lnTo>
                        <a:pt x="3" y="36"/>
                      </a:lnTo>
                      <a:lnTo>
                        <a:pt x="2" y="33"/>
                      </a:lnTo>
                      <a:lnTo>
                        <a:pt x="2" y="32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2" y="21"/>
                      </a:lnTo>
                      <a:lnTo>
                        <a:pt x="6" y="16"/>
                      </a:lnTo>
                      <a:lnTo>
                        <a:pt x="6" y="15"/>
                      </a:lnTo>
                      <a:lnTo>
                        <a:pt x="7" y="13"/>
                      </a:lnTo>
                      <a:lnTo>
                        <a:pt x="8" y="12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61" y="13"/>
                      </a:lnTo>
                      <a:lnTo>
                        <a:pt x="48" y="64"/>
                      </a:lnTo>
                      <a:lnTo>
                        <a:pt x="104" y="146"/>
                      </a:lnTo>
                      <a:lnTo>
                        <a:pt x="104" y="148"/>
                      </a:lnTo>
                      <a:lnTo>
                        <a:pt x="104" y="149"/>
                      </a:lnTo>
                      <a:lnTo>
                        <a:pt x="104" y="150"/>
                      </a:lnTo>
                      <a:lnTo>
                        <a:pt x="105" y="152"/>
                      </a:lnTo>
                      <a:lnTo>
                        <a:pt x="105" y="153"/>
                      </a:lnTo>
                      <a:lnTo>
                        <a:pt x="105" y="155"/>
                      </a:lnTo>
                      <a:lnTo>
                        <a:pt x="106" y="157"/>
                      </a:lnTo>
                      <a:lnTo>
                        <a:pt x="107" y="158"/>
                      </a:lnTo>
                      <a:lnTo>
                        <a:pt x="108" y="160"/>
                      </a:lnTo>
                      <a:lnTo>
                        <a:pt x="107" y="160"/>
                      </a:lnTo>
                      <a:lnTo>
                        <a:pt x="105" y="161"/>
                      </a:lnTo>
                      <a:lnTo>
                        <a:pt x="103" y="162"/>
                      </a:lnTo>
                      <a:lnTo>
                        <a:pt x="102" y="164"/>
                      </a:lnTo>
                      <a:lnTo>
                        <a:pt x="100" y="169"/>
                      </a:lnTo>
                      <a:lnTo>
                        <a:pt x="98" y="172"/>
                      </a:lnTo>
                      <a:lnTo>
                        <a:pt x="96" y="172"/>
                      </a:lnTo>
                      <a:lnTo>
                        <a:pt x="96" y="173"/>
                      </a:lnTo>
                      <a:lnTo>
                        <a:pt x="97" y="174"/>
                      </a:lnTo>
                      <a:lnTo>
                        <a:pt x="96" y="175"/>
                      </a:lnTo>
                      <a:lnTo>
                        <a:pt x="96" y="177"/>
                      </a:lnTo>
                      <a:lnTo>
                        <a:pt x="96" y="178"/>
                      </a:lnTo>
                      <a:lnTo>
                        <a:pt x="98" y="180"/>
                      </a:lnTo>
                      <a:lnTo>
                        <a:pt x="99" y="181"/>
                      </a:lnTo>
                      <a:lnTo>
                        <a:pt x="98" y="181"/>
                      </a:lnTo>
                      <a:lnTo>
                        <a:pt x="98" y="183"/>
                      </a:lnTo>
                      <a:lnTo>
                        <a:pt x="97" y="184"/>
                      </a:lnTo>
                      <a:lnTo>
                        <a:pt x="96" y="184"/>
                      </a:lnTo>
                      <a:lnTo>
                        <a:pt x="94" y="183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8" name="Freeform 10"/>
                <p:cNvSpPr>
                  <a:spLocks/>
                </p:cNvSpPr>
                <p:nvPr/>
              </p:nvSpPr>
              <p:spPr bwMode="auto">
                <a:xfrm>
                  <a:off x="2357" y="1545"/>
                  <a:ext cx="483" cy="381"/>
                </a:xfrm>
                <a:custGeom>
                  <a:avLst/>
                  <a:gdLst>
                    <a:gd name="T0" fmla="*/ 88 w 94"/>
                    <a:gd name="T1" fmla="*/ 78 h 78"/>
                    <a:gd name="T2" fmla="*/ 91 w 94"/>
                    <a:gd name="T3" fmla="*/ 44 h 78"/>
                    <a:gd name="T4" fmla="*/ 94 w 94"/>
                    <a:gd name="T5" fmla="*/ 10 h 78"/>
                    <a:gd name="T6" fmla="*/ 10 w 94"/>
                    <a:gd name="T7" fmla="*/ 0 h 78"/>
                    <a:gd name="T8" fmla="*/ 9 w 94"/>
                    <a:gd name="T9" fmla="*/ 8 h 78"/>
                    <a:gd name="T10" fmla="*/ 3 w 94"/>
                    <a:gd name="T11" fmla="*/ 50 h 78"/>
                    <a:gd name="T12" fmla="*/ 2 w 94"/>
                    <a:gd name="T13" fmla="*/ 50 h 78"/>
                    <a:gd name="T14" fmla="*/ 0 w 94"/>
                    <a:gd name="T15" fmla="*/ 67 h 78"/>
                    <a:gd name="T16" fmla="*/ 25 w 94"/>
                    <a:gd name="T17" fmla="*/ 71 h 78"/>
                    <a:gd name="T18" fmla="*/ 88 w 94"/>
                    <a:gd name="T19" fmla="*/ 78 h 78"/>
                    <a:gd name="T20" fmla="*/ 88 w 94"/>
                    <a:gd name="T21" fmla="*/ 78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4"/>
                    <a:gd name="T34" fmla="*/ 0 h 78"/>
                    <a:gd name="T35" fmla="*/ 94 w 94"/>
                    <a:gd name="T36" fmla="*/ 78 h 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4" h="78">
                      <a:moveTo>
                        <a:pt x="88" y="78"/>
                      </a:moveTo>
                      <a:lnTo>
                        <a:pt x="91" y="44"/>
                      </a:lnTo>
                      <a:lnTo>
                        <a:pt x="94" y="10"/>
                      </a:lnTo>
                      <a:lnTo>
                        <a:pt x="10" y="0"/>
                      </a:lnTo>
                      <a:lnTo>
                        <a:pt x="9" y="8"/>
                      </a:lnTo>
                      <a:lnTo>
                        <a:pt x="3" y="50"/>
                      </a:lnTo>
                      <a:lnTo>
                        <a:pt x="2" y="50"/>
                      </a:lnTo>
                      <a:lnTo>
                        <a:pt x="0" y="67"/>
                      </a:lnTo>
                      <a:lnTo>
                        <a:pt x="25" y="71"/>
                      </a:lnTo>
                      <a:lnTo>
                        <a:pt x="88" y="78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49" name="Freeform 11"/>
                <p:cNvSpPr>
                  <a:spLocks/>
                </p:cNvSpPr>
                <p:nvPr/>
              </p:nvSpPr>
              <p:spPr bwMode="auto">
                <a:xfrm>
                  <a:off x="2435" y="1892"/>
                  <a:ext cx="507" cy="375"/>
                </a:xfrm>
                <a:custGeom>
                  <a:avLst/>
                  <a:gdLst>
                    <a:gd name="T0" fmla="*/ 0 w 99"/>
                    <a:gd name="T1" fmla="*/ 67 h 77"/>
                    <a:gd name="T2" fmla="*/ 10 w 99"/>
                    <a:gd name="T3" fmla="*/ 0 h 77"/>
                    <a:gd name="T4" fmla="*/ 73 w 99"/>
                    <a:gd name="T5" fmla="*/ 7 h 77"/>
                    <a:gd name="T6" fmla="*/ 99 w 99"/>
                    <a:gd name="T7" fmla="*/ 9 h 77"/>
                    <a:gd name="T8" fmla="*/ 98 w 99"/>
                    <a:gd name="T9" fmla="*/ 26 h 77"/>
                    <a:gd name="T10" fmla="*/ 95 w 99"/>
                    <a:gd name="T11" fmla="*/ 77 h 77"/>
                    <a:gd name="T12" fmla="*/ 82 w 99"/>
                    <a:gd name="T13" fmla="*/ 76 h 77"/>
                    <a:gd name="T14" fmla="*/ 0 w 99"/>
                    <a:gd name="T15" fmla="*/ 67 h 77"/>
                    <a:gd name="T16" fmla="*/ 0 w 99"/>
                    <a:gd name="T17" fmla="*/ 67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77"/>
                    <a:gd name="T29" fmla="*/ 99 w 99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77">
                      <a:moveTo>
                        <a:pt x="0" y="67"/>
                      </a:moveTo>
                      <a:lnTo>
                        <a:pt x="10" y="0"/>
                      </a:lnTo>
                      <a:lnTo>
                        <a:pt x="73" y="7"/>
                      </a:lnTo>
                      <a:lnTo>
                        <a:pt x="99" y="9"/>
                      </a:lnTo>
                      <a:lnTo>
                        <a:pt x="98" y="26"/>
                      </a:lnTo>
                      <a:lnTo>
                        <a:pt x="95" y="77"/>
                      </a:lnTo>
                      <a:lnTo>
                        <a:pt x="82" y="76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0" name="Freeform 12"/>
                <p:cNvSpPr>
                  <a:spLocks/>
                </p:cNvSpPr>
                <p:nvPr/>
              </p:nvSpPr>
              <p:spPr bwMode="auto">
                <a:xfrm>
                  <a:off x="2368" y="2218"/>
                  <a:ext cx="486" cy="478"/>
                </a:xfrm>
                <a:custGeom>
                  <a:avLst/>
                  <a:gdLst>
                    <a:gd name="T0" fmla="*/ 13 w 95"/>
                    <a:gd name="T1" fmla="*/ 0 h 98"/>
                    <a:gd name="T2" fmla="*/ 0 w 95"/>
                    <a:gd name="T3" fmla="*/ 96 h 98"/>
                    <a:gd name="T4" fmla="*/ 0 w 95"/>
                    <a:gd name="T5" fmla="*/ 96 h 98"/>
                    <a:gd name="T6" fmla="*/ 12 w 95"/>
                    <a:gd name="T7" fmla="*/ 98 h 98"/>
                    <a:gd name="T8" fmla="*/ 13 w 95"/>
                    <a:gd name="T9" fmla="*/ 90 h 98"/>
                    <a:gd name="T10" fmla="*/ 37 w 95"/>
                    <a:gd name="T11" fmla="*/ 93 h 98"/>
                    <a:gd name="T12" fmla="*/ 37 w 95"/>
                    <a:gd name="T13" fmla="*/ 93 h 98"/>
                    <a:gd name="T14" fmla="*/ 36 w 95"/>
                    <a:gd name="T15" fmla="*/ 92 h 98"/>
                    <a:gd name="T16" fmla="*/ 37 w 95"/>
                    <a:gd name="T17" fmla="*/ 91 h 98"/>
                    <a:gd name="T18" fmla="*/ 36 w 95"/>
                    <a:gd name="T19" fmla="*/ 90 h 98"/>
                    <a:gd name="T20" fmla="*/ 36 w 95"/>
                    <a:gd name="T21" fmla="*/ 90 h 98"/>
                    <a:gd name="T22" fmla="*/ 36 w 95"/>
                    <a:gd name="T23" fmla="*/ 90 h 98"/>
                    <a:gd name="T24" fmla="*/ 87 w 95"/>
                    <a:gd name="T25" fmla="*/ 94 h 98"/>
                    <a:gd name="T26" fmla="*/ 93 w 95"/>
                    <a:gd name="T27" fmla="*/ 18 h 98"/>
                    <a:gd name="T28" fmla="*/ 94 w 95"/>
                    <a:gd name="T29" fmla="*/ 18 h 98"/>
                    <a:gd name="T30" fmla="*/ 95 w 95"/>
                    <a:gd name="T31" fmla="*/ 9 h 98"/>
                    <a:gd name="T32" fmla="*/ 13 w 95"/>
                    <a:gd name="T33" fmla="*/ 0 h 98"/>
                    <a:gd name="T34" fmla="*/ 13 w 95"/>
                    <a:gd name="T35" fmla="*/ 0 h 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5"/>
                    <a:gd name="T55" fmla="*/ 0 h 98"/>
                    <a:gd name="T56" fmla="*/ 95 w 95"/>
                    <a:gd name="T57" fmla="*/ 98 h 9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5" h="98">
                      <a:moveTo>
                        <a:pt x="13" y="0"/>
                      </a:moveTo>
                      <a:lnTo>
                        <a:pt x="0" y="96"/>
                      </a:lnTo>
                      <a:lnTo>
                        <a:pt x="12" y="98"/>
                      </a:lnTo>
                      <a:lnTo>
                        <a:pt x="13" y="90"/>
                      </a:lnTo>
                      <a:lnTo>
                        <a:pt x="37" y="93"/>
                      </a:lnTo>
                      <a:lnTo>
                        <a:pt x="36" y="92"/>
                      </a:lnTo>
                      <a:lnTo>
                        <a:pt x="37" y="91"/>
                      </a:lnTo>
                      <a:lnTo>
                        <a:pt x="36" y="90"/>
                      </a:lnTo>
                      <a:lnTo>
                        <a:pt x="87" y="94"/>
                      </a:lnTo>
                      <a:lnTo>
                        <a:pt x="93" y="18"/>
                      </a:lnTo>
                      <a:lnTo>
                        <a:pt x="94" y="18"/>
                      </a:lnTo>
                      <a:lnTo>
                        <a:pt x="95" y="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1" name="Freeform 13"/>
                <p:cNvSpPr>
                  <a:spLocks/>
                </p:cNvSpPr>
                <p:nvPr/>
              </p:nvSpPr>
              <p:spPr bwMode="auto">
                <a:xfrm>
                  <a:off x="2553" y="2306"/>
                  <a:ext cx="968" cy="898"/>
                </a:xfrm>
                <a:custGeom>
                  <a:avLst/>
                  <a:gdLst>
                    <a:gd name="T0" fmla="*/ 171 w 189"/>
                    <a:gd name="T1" fmla="*/ 50 h 184"/>
                    <a:gd name="T2" fmla="*/ 159 w 189"/>
                    <a:gd name="T3" fmla="*/ 47 h 184"/>
                    <a:gd name="T4" fmla="*/ 151 w 189"/>
                    <a:gd name="T5" fmla="*/ 49 h 184"/>
                    <a:gd name="T6" fmla="*/ 145 w 189"/>
                    <a:gd name="T7" fmla="*/ 49 h 184"/>
                    <a:gd name="T8" fmla="*/ 143 w 189"/>
                    <a:gd name="T9" fmla="*/ 49 h 184"/>
                    <a:gd name="T10" fmla="*/ 140 w 189"/>
                    <a:gd name="T11" fmla="*/ 47 h 184"/>
                    <a:gd name="T12" fmla="*/ 137 w 189"/>
                    <a:gd name="T13" fmla="*/ 51 h 184"/>
                    <a:gd name="T14" fmla="*/ 135 w 189"/>
                    <a:gd name="T15" fmla="*/ 48 h 184"/>
                    <a:gd name="T16" fmla="*/ 129 w 189"/>
                    <a:gd name="T17" fmla="*/ 47 h 184"/>
                    <a:gd name="T18" fmla="*/ 125 w 189"/>
                    <a:gd name="T19" fmla="*/ 46 h 184"/>
                    <a:gd name="T20" fmla="*/ 119 w 189"/>
                    <a:gd name="T21" fmla="*/ 44 h 184"/>
                    <a:gd name="T22" fmla="*/ 115 w 189"/>
                    <a:gd name="T23" fmla="*/ 43 h 184"/>
                    <a:gd name="T24" fmla="*/ 109 w 189"/>
                    <a:gd name="T25" fmla="*/ 41 h 184"/>
                    <a:gd name="T26" fmla="*/ 106 w 189"/>
                    <a:gd name="T27" fmla="*/ 38 h 184"/>
                    <a:gd name="T28" fmla="*/ 100 w 189"/>
                    <a:gd name="T29" fmla="*/ 36 h 184"/>
                    <a:gd name="T30" fmla="*/ 58 w 189"/>
                    <a:gd name="T31" fmla="*/ 0 h 184"/>
                    <a:gd name="T32" fmla="*/ 0 w 189"/>
                    <a:gd name="T33" fmla="*/ 72 h 184"/>
                    <a:gd name="T34" fmla="*/ 1 w 189"/>
                    <a:gd name="T35" fmla="*/ 75 h 184"/>
                    <a:gd name="T36" fmla="*/ 5 w 189"/>
                    <a:gd name="T37" fmla="*/ 81 h 184"/>
                    <a:gd name="T38" fmla="*/ 23 w 189"/>
                    <a:gd name="T39" fmla="*/ 99 h 184"/>
                    <a:gd name="T40" fmla="*/ 25 w 189"/>
                    <a:gd name="T41" fmla="*/ 104 h 184"/>
                    <a:gd name="T42" fmla="*/ 38 w 189"/>
                    <a:gd name="T43" fmla="*/ 123 h 184"/>
                    <a:gd name="T44" fmla="*/ 49 w 189"/>
                    <a:gd name="T45" fmla="*/ 125 h 184"/>
                    <a:gd name="T46" fmla="*/ 56 w 189"/>
                    <a:gd name="T47" fmla="*/ 114 h 184"/>
                    <a:gd name="T48" fmla="*/ 60 w 189"/>
                    <a:gd name="T49" fmla="*/ 113 h 184"/>
                    <a:gd name="T50" fmla="*/ 67 w 189"/>
                    <a:gd name="T51" fmla="*/ 115 h 184"/>
                    <a:gd name="T52" fmla="*/ 75 w 189"/>
                    <a:gd name="T53" fmla="*/ 119 h 184"/>
                    <a:gd name="T54" fmla="*/ 77 w 189"/>
                    <a:gd name="T55" fmla="*/ 121 h 184"/>
                    <a:gd name="T56" fmla="*/ 83 w 189"/>
                    <a:gd name="T57" fmla="*/ 129 h 184"/>
                    <a:gd name="T58" fmla="*/ 94 w 189"/>
                    <a:gd name="T59" fmla="*/ 149 h 184"/>
                    <a:gd name="T60" fmla="*/ 100 w 189"/>
                    <a:gd name="T61" fmla="*/ 155 h 184"/>
                    <a:gd name="T62" fmla="*/ 102 w 189"/>
                    <a:gd name="T63" fmla="*/ 165 h 184"/>
                    <a:gd name="T64" fmla="*/ 111 w 189"/>
                    <a:gd name="T65" fmla="*/ 176 h 184"/>
                    <a:gd name="T66" fmla="*/ 126 w 189"/>
                    <a:gd name="T67" fmla="*/ 181 h 184"/>
                    <a:gd name="T68" fmla="*/ 135 w 189"/>
                    <a:gd name="T69" fmla="*/ 182 h 184"/>
                    <a:gd name="T70" fmla="*/ 134 w 189"/>
                    <a:gd name="T71" fmla="*/ 180 h 184"/>
                    <a:gd name="T72" fmla="*/ 131 w 189"/>
                    <a:gd name="T73" fmla="*/ 162 h 184"/>
                    <a:gd name="T74" fmla="*/ 130 w 189"/>
                    <a:gd name="T75" fmla="*/ 160 h 184"/>
                    <a:gd name="T76" fmla="*/ 133 w 189"/>
                    <a:gd name="T77" fmla="*/ 153 h 184"/>
                    <a:gd name="T78" fmla="*/ 134 w 189"/>
                    <a:gd name="T79" fmla="*/ 151 h 184"/>
                    <a:gd name="T80" fmla="*/ 137 w 189"/>
                    <a:gd name="T81" fmla="*/ 145 h 184"/>
                    <a:gd name="T82" fmla="*/ 139 w 189"/>
                    <a:gd name="T83" fmla="*/ 145 h 184"/>
                    <a:gd name="T84" fmla="*/ 141 w 189"/>
                    <a:gd name="T85" fmla="*/ 142 h 184"/>
                    <a:gd name="T86" fmla="*/ 143 w 189"/>
                    <a:gd name="T87" fmla="*/ 142 h 184"/>
                    <a:gd name="T88" fmla="*/ 147 w 189"/>
                    <a:gd name="T89" fmla="*/ 140 h 184"/>
                    <a:gd name="T90" fmla="*/ 149 w 189"/>
                    <a:gd name="T91" fmla="*/ 136 h 184"/>
                    <a:gd name="T92" fmla="*/ 150 w 189"/>
                    <a:gd name="T93" fmla="*/ 138 h 184"/>
                    <a:gd name="T94" fmla="*/ 165 w 189"/>
                    <a:gd name="T95" fmla="*/ 130 h 184"/>
                    <a:gd name="T96" fmla="*/ 168 w 189"/>
                    <a:gd name="T97" fmla="*/ 121 h 184"/>
                    <a:gd name="T98" fmla="*/ 171 w 189"/>
                    <a:gd name="T99" fmla="*/ 120 h 184"/>
                    <a:gd name="T100" fmla="*/ 181 w 189"/>
                    <a:gd name="T101" fmla="*/ 119 h 184"/>
                    <a:gd name="T102" fmla="*/ 184 w 189"/>
                    <a:gd name="T103" fmla="*/ 117 h 184"/>
                    <a:gd name="T104" fmla="*/ 185 w 189"/>
                    <a:gd name="T105" fmla="*/ 114 h 184"/>
                    <a:gd name="T106" fmla="*/ 186 w 189"/>
                    <a:gd name="T107" fmla="*/ 106 h 184"/>
                    <a:gd name="T108" fmla="*/ 188 w 189"/>
                    <a:gd name="T109" fmla="*/ 101 h 184"/>
                    <a:gd name="T110" fmla="*/ 187 w 189"/>
                    <a:gd name="T111" fmla="*/ 91 h 184"/>
                    <a:gd name="T112" fmla="*/ 185 w 189"/>
                    <a:gd name="T113" fmla="*/ 88 h 184"/>
                    <a:gd name="T114" fmla="*/ 184 w 189"/>
                    <a:gd name="T115" fmla="*/ 82 h 184"/>
                    <a:gd name="T116" fmla="*/ 180 w 189"/>
                    <a:gd name="T117" fmla="*/ 53 h 184"/>
                    <a:gd name="T118" fmla="*/ 174 w 189"/>
                    <a:gd name="T119" fmla="*/ 51 h 18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89"/>
                    <a:gd name="T181" fmla="*/ 0 h 184"/>
                    <a:gd name="T182" fmla="*/ 189 w 189"/>
                    <a:gd name="T183" fmla="*/ 184 h 18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89" h="184">
                      <a:moveTo>
                        <a:pt x="174" y="51"/>
                      </a:moveTo>
                      <a:lnTo>
                        <a:pt x="173" y="51"/>
                      </a:lnTo>
                      <a:lnTo>
                        <a:pt x="172" y="51"/>
                      </a:lnTo>
                      <a:lnTo>
                        <a:pt x="171" y="50"/>
                      </a:lnTo>
                      <a:lnTo>
                        <a:pt x="165" y="47"/>
                      </a:lnTo>
                      <a:lnTo>
                        <a:pt x="164" y="47"/>
                      </a:lnTo>
                      <a:lnTo>
                        <a:pt x="162" y="48"/>
                      </a:lnTo>
                      <a:lnTo>
                        <a:pt x="159" y="47"/>
                      </a:lnTo>
                      <a:lnTo>
                        <a:pt x="158" y="47"/>
                      </a:lnTo>
                      <a:lnTo>
                        <a:pt x="157" y="47"/>
                      </a:lnTo>
                      <a:lnTo>
                        <a:pt x="154" y="48"/>
                      </a:lnTo>
                      <a:lnTo>
                        <a:pt x="151" y="49"/>
                      </a:lnTo>
                      <a:lnTo>
                        <a:pt x="150" y="49"/>
                      </a:lnTo>
                      <a:lnTo>
                        <a:pt x="148" y="51"/>
                      </a:lnTo>
                      <a:lnTo>
                        <a:pt x="146" y="49"/>
                      </a:lnTo>
                      <a:lnTo>
                        <a:pt x="145" y="49"/>
                      </a:lnTo>
                      <a:lnTo>
                        <a:pt x="145" y="48"/>
                      </a:lnTo>
                      <a:lnTo>
                        <a:pt x="143" y="48"/>
                      </a:lnTo>
                      <a:lnTo>
                        <a:pt x="143" y="49"/>
                      </a:lnTo>
                      <a:lnTo>
                        <a:pt x="142" y="49"/>
                      </a:lnTo>
                      <a:lnTo>
                        <a:pt x="141" y="48"/>
                      </a:lnTo>
                      <a:lnTo>
                        <a:pt x="140" y="47"/>
                      </a:lnTo>
                      <a:lnTo>
                        <a:pt x="139" y="48"/>
                      </a:lnTo>
                      <a:lnTo>
                        <a:pt x="138" y="49"/>
                      </a:lnTo>
                      <a:lnTo>
                        <a:pt x="138" y="50"/>
                      </a:lnTo>
                      <a:lnTo>
                        <a:pt x="137" y="51"/>
                      </a:lnTo>
                      <a:lnTo>
                        <a:pt x="136" y="50"/>
                      </a:lnTo>
                      <a:lnTo>
                        <a:pt x="137" y="48"/>
                      </a:lnTo>
                      <a:lnTo>
                        <a:pt x="136" y="48"/>
                      </a:lnTo>
                      <a:lnTo>
                        <a:pt x="135" y="48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0" y="46"/>
                      </a:lnTo>
                      <a:lnTo>
                        <a:pt x="129" y="47"/>
                      </a:lnTo>
                      <a:lnTo>
                        <a:pt x="128" y="48"/>
                      </a:lnTo>
                      <a:lnTo>
                        <a:pt x="126" y="48"/>
                      </a:lnTo>
                      <a:lnTo>
                        <a:pt x="126" y="46"/>
                      </a:lnTo>
                      <a:lnTo>
                        <a:pt x="125" y="46"/>
                      </a:lnTo>
                      <a:lnTo>
                        <a:pt x="124" y="44"/>
                      </a:lnTo>
                      <a:lnTo>
                        <a:pt x="123" y="44"/>
                      </a:lnTo>
                      <a:lnTo>
                        <a:pt x="120" y="43"/>
                      </a:lnTo>
                      <a:lnTo>
                        <a:pt x="119" y="44"/>
                      </a:lnTo>
                      <a:lnTo>
                        <a:pt x="117" y="44"/>
                      </a:lnTo>
                      <a:lnTo>
                        <a:pt x="117" y="42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3" y="42"/>
                      </a:lnTo>
                      <a:lnTo>
                        <a:pt x="109" y="42"/>
                      </a:lnTo>
                      <a:lnTo>
                        <a:pt x="109" y="41"/>
                      </a:lnTo>
                      <a:lnTo>
                        <a:pt x="108" y="40"/>
                      </a:lnTo>
                      <a:lnTo>
                        <a:pt x="108" y="39"/>
                      </a:lnTo>
                      <a:lnTo>
                        <a:pt x="106" y="38"/>
                      </a:lnTo>
                      <a:lnTo>
                        <a:pt x="105" y="39"/>
                      </a:lnTo>
                      <a:lnTo>
                        <a:pt x="103" y="39"/>
                      </a:lnTo>
                      <a:lnTo>
                        <a:pt x="102" y="38"/>
                      </a:lnTo>
                      <a:lnTo>
                        <a:pt x="100" y="36"/>
                      </a:lnTo>
                      <a:lnTo>
                        <a:pt x="99" y="35"/>
                      </a:lnTo>
                      <a:lnTo>
                        <a:pt x="98" y="35"/>
                      </a:lnTo>
                      <a:lnTo>
                        <a:pt x="99" y="2"/>
                      </a:lnTo>
                      <a:lnTo>
                        <a:pt x="58" y="0"/>
                      </a:lnTo>
                      <a:lnTo>
                        <a:pt x="57" y="0"/>
                      </a:lnTo>
                      <a:lnTo>
                        <a:pt x="51" y="76"/>
                      </a:lnTo>
                      <a:lnTo>
                        <a:pt x="0" y="72"/>
                      </a:lnTo>
                      <a:lnTo>
                        <a:pt x="1" y="73"/>
                      </a:lnTo>
                      <a:lnTo>
                        <a:pt x="0" y="74"/>
                      </a:lnTo>
                      <a:lnTo>
                        <a:pt x="1" y="75"/>
                      </a:lnTo>
                      <a:lnTo>
                        <a:pt x="3" y="77"/>
                      </a:lnTo>
                      <a:lnTo>
                        <a:pt x="4" y="79"/>
                      </a:lnTo>
                      <a:lnTo>
                        <a:pt x="5" y="81"/>
                      </a:lnTo>
                      <a:lnTo>
                        <a:pt x="8" y="83"/>
                      </a:lnTo>
                      <a:lnTo>
                        <a:pt x="16" y="92"/>
                      </a:lnTo>
                      <a:lnTo>
                        <a:pt x="22" y="98"/>
                      </a:lnTo>
                      <a:lnTo>
                        <a:pt x="23" y="99"/>
                      </a:lnTo>
                      <a:lnTo>
                        <a:pt x="23" y="100"/>
                      </a:lnTo>
                      <a:lnTo>
                        <a:pt x="23" y="101"/>
                      </a:lnTo>
                      <a:lnTo>
                        <a:pt x="24" y="102"/>
                      </a:lnTo>
                      <a:lnTo>
                        <a:pt x="25" y="104"/>
                      </a:lnTo>
                      <a:lnTo>
                        <a:pt x="25" y="110"/>
                      </a:lnTo>
                      <a:lnTo>
                        <a:pt x="25" y="112"/>
                      </a:lnTo>
                      <a:lnTo>
                        <a:pt x="28" y="115"/>
                      </a:lnTo>
                      <a:lnTo>
                        <a:pt x="38" y="123"/>
                      </a:lnTo>
                      <a:lnTo>
                        <a:pt x="45" y="127"/>
                      </a:lnTo>
                      <a:lnTo>
                        <a:pt x="46" y="127"/>
                      </a:lnTo>
                      <a:lnTo>
                        <a:pt x="48" y="127"/>
                      </a:lnTo>
                      <a:lnTo>
                        <a:pt x="49" y="125"/>
                      </a:lnTo>
                      <a:lnTo>
                        <a:pt x="50" y="124"/>
                      </a:lnTo>
                      <a:lnTo>
                        <a:pt x="53" y="117"/>
                      </a:lnTo>
                      <a:lnTo>
                        <a:pt x="55" y="115"/>
                      </a:lnTo>
                      <a:lnTo>
                        <a:pt x="56" y="114"/>
                      </a:lnTo>
                      <a:lnTo>
                        <a:pt x="58" y="115"/>
                      </a:lnTo>
                      <a:lnTo>
                        <a:pt x="59" y="115"/>
                      </a:lnTo>
                      <a:lnTo>
                        <a:pt x="59" y="114"/>
                      </a:lnTo>
                      <a:lnTo>
                        <a:pt x="60" y="113"/>
                      </a:lnTo>
                      <a:lnTo>
                        <a:pt x="61" y="114"/>
                      </a:lnTo>
                      <a:lnTo>
                        <a:pt x="62" y="114"/>
                      </a:lnTo>
                      <a:lnTo>
                        <a:pt x="66" y="115"/>
                      </a:lnTo>
                      <a:lnTo>
                        <a:pt x="67" y="115"/>
                      </a:lnTo>
                      <a:lnTo>
                        <a:pt x="70" y="116"/>
                      </a:lnTo>
                      <a:lnTo>
                        <a:pt x="71" y="116"/>
                      </a:lnTo>
                      <a:lnTo>
                        <a:pt x="74" y="117"/>
                      </a:lnTo>
                      <a:lnTo>
                        <a:pt x="75" y="119"/>
                      </a:lnTo>
                      <a:lnTo>
                        <a:pt x="75" y="120"/>
                      </a:lnTo>
                      <a:lnTo>
                        <a:pt x="76" y="120"/>
                      </a:lnTo>
                      <a:lnTo>
                        <a:pt x="77" y="121"/>
                      </a:lnTo>
                      <a:lnTo>
                        <a:pt x="79" y="123"/>
                      </a:lnTo>
                      <a:lnTo>
                        <a:pt x="82" y="126"/>
                      </a:lnTo>
                      <a:lnTo>
                        <a:pt x="83" y="128"/>
                      </a:lnTo>
                      <a:lnTo>
                        <a:pt x="83" y="129"/>
                      </a:lnTo>
                      <a:lnTo>
                        <a:pt x="88" y="140"/>
                      </a:lnTo>
                      <a:lnTo>
                        <a:pt x="89" y="142"/>
                      </a:lnTo>
                      <a:lnTo>
                        <a:pt x="93" y="147"/>
                      </a:lnTo>
                      <a:lnTo>
                        <a:pt x="94" y="149"/>
                      </a:lnTo>
                      <a:lnTo>
                        <a:pt x="97" y="152"/>
                      </a:lnTo>
                      <a:lnTo>
                        <a:pt x="98" y="153"/>
                      </a:lnTo>
                      <a:lnTo>
                        <a:pt x="99" y="154"/>
                      </a:lnTo>
                      <a:lnTo>
                        <a:pt x="100" y="155"/>
                      </a:lnTo>
                      <a:lnTo>
                        <a:pt x="100" y="159"/>
                      </a:lnTo>
                      <a:lnTo>
                        <a:pt x="101" y="160"/>
                      </a:lnTo>
                      <a:lnTo>
                        <a:pt x="101" y="164"/>
                      </a:lnTo>
                      <a:lnTo>
                        <a:pt x="102" y="165"/>
                      </a:lnTo>
                      <a:lnTo>
                        <a:pt x="105" y="172"/>
                      </a:lnTo>
                      <a:lnTo>
                        <a:pt x="106" y="174"/>
                      </a:lnTo>
                      <a:lnTo>
                        <a:pt x="108" y="174"/>
                      </a:lnTo>
                      <a:lnTo>
                        <a:pt x="111" y="176"/>
                      </a:lnTo>
                      <a:lnTo>
                        <a:pt x="114" y="177"/>
                      </a:lnTo>
                      <a:lnTo>
                        <a:pt x="119" y="180"/>
                      </a:lnTo>
                      <a:lnTo>
                        <a:pt x="125" y="181"/>
                      </a:lnTo>
                      <a:lnTo>
                        <a:pt x="126" y="181"/>
                      </a:lnTo>
                      <a:lnTo>
                        <a:pt x="130" y="183"/>
                      </a:lnTo>
                      <a:lnTo>
                        <a:pt x="132" y="184"/>
                      </a:lnTo>
                      <a:lnTo>
                        <a:pt x="133" y="182"/>
                      </a:lnTo>
                      <a:lnTo>
                        <a:pt x="135" y="182"/>
                      </a:lnTo>
                      <a:lnTo>
                        <a:pt x="135" y="181"/>
                      </a:lnTo>
                      <a:lnTo>
                        <a:pt x="134" y="180"/>
                      </a:lnTo>
                      <a:lnTo>
                        <a:pt x="133" y="178"/>
                      </a:lnTo>
                      <a:lnTo>
                        <a:pt x="130" y="170"/>
                      </a:lnTo>
                      <a:lnTo>
                        <a:pt x="129" y="167"/>
                      </a:lnTo>
                      <a:lnTo>
                        <a:pt x="131" y="162"/>
                      </a:lnTo>
                      <a:lnTo>
                        <a:pt x="131" y="160"/>
                      </a:lnTo>
                      <a:lnTo>
                        <a:pt x="130" y="160"/>
                      </a:lnTo>
                      <a:lnTo>
                        <a:pt x="130" y="159"/>
                      </a:lnTo>
                      <a:lnTo>
                        <a:pt x="132" y="158"/>
                      </a:lnTo>
                      <a:lnTo>
                        <a:pt x="133" y="153"/>
                      </a:lnTo>
                      <a:lnTo>
                        <a:pt x="132" y="153"/>
                      </a:lnTo>
                      <a:lnTo>
                        <a:pt x="132" y="151"/>
                      </a:lnTo>
                      <a:lnTo>
                        <a:pt x="133" y="150"/>
                      </a:lnTo>
                      <a:lnTo>
                        <a:pt x="134" y="151"/>
                      </a:lnTo>
                      <a:lnTo>
                        <a:pt x="137" y="149"/>
                      </a:lnTo>
                      <a:lnTo>
                        <a:pt x="137" y="147"/>
                      </a:lnTo>
                      <a:lnTo>
                        <a:pt x="136" y="146"/>
                      </a:lnTo>
                      <a:lnTo>
                        <a:pt x="137" y="145"/>
                      </a:lnTo>
                      <a:lnTo>
                        <a:pt x="138" y="145"/>
                      </a:lnTo>
                      <a:lnTo>
                        <a:pt x="138" y="144"/>
                      </a:lnTo>
                      <a:lnTo>
                        <a:pt x="139" y="145"/>
                      </a:lnTo>
                      <a:lnTo>
                        <a:pt x="140" y="145"/>
                      </a:lnTo>
                      <a:lnTo>
                        <a:pt x="141" y="144"/>
                      </a:lnTo>
                      <a:lnTo>
                        <a:pt x="141" y="142"/>
                      </a:lnTo>
                      <a:lnTo>
                        <a:pt x="142" y="141"/>
                      </a:lnTo>
                      <a:lnTo>
                        <a:pt x="142" y="142"/>
                      </a:lnTo>
                      <a:lnTo>
                        <a:pt x="143" y="142"/>
                      </a:lnTo>
                      <a:lnTo>
                        <a:pt x="146" y="141"/>
                      </a:lnTo>
                      <a:lnTo>
                        <a:pt x="147" y="141"/>
                      </a:lnTo>
                      <a:lnTo>
                        <a:pt x="147" y="140"/>
                      </a:lnTo>
                      <a:lnTo>
                        <a:pt x="145" y="139"/>
                      </a:lnTo>
                      <a:lnTo>
                        <a:pt x="145" y="138"/>
                      </a:lnTo>
                      <a:lnTo>
                        <a:pt x="148" y="137"/>
                      </a:lnTo>
                      <a:lnTo>
                        <a:pt x="149" y="136"/>
                      </a:lnTo>
                      <a:lnTo>
                        <a:pt x="150" y="136"/>
                      </a:lnTo>
                      <a:lnTo>
                        <a:pt x="149" y="137"/>
                      </a:lnTo>
                      <a:lnTo>
                        <a:pt x="150" y="138"/>
                      </a:lnTo>
                      <a:lnTo>
                        <a:pt x="151" y="137"/>
                      </a:lnTo>
                      <a:lnTo>
                        <a:pt x="156" y="135"/>
                      </a:lnTo>
                      <a:lnTo>
                        <a:pt x="165" y="130"/>
                      </a:lnTo>
                      <a:lnTo>
                        <a:pt x="165" y="128"/>
                      </a:lnTo>
                      <a:lnTo>
                        <a:pt x="169" y="124"/>
                      </a:lnTo>
                      <a:lnTo>
                        <a:pt x="168" y="121"/>
                      </a:lnTo>
                      <a:lnTo>
                        <a:pt x="168" y="119"/>
                      </a:lnTo>
                      <a:lnTo>
                        <a:pt x="171" y="118"/>
                      </a:lnTo>
                      <a:lnTo>
                        <a:pt x="171" y="120"/>
                      </a:lnTo>
                      <a:lnTo>
                        <a:pt x="171" y="121"/>
                      </a:lnTo>
                      <a:lnTo>
                        <a:pt x="174" y="121"/>
                      </a:lnTo>
                      <a:lnTo>
                        <a:pt x="175" y="122"/>
                      </a:lnTo>
                      <a:lnTo>
                        <a:pt x="181" y="119"/>
                      </a:lnTo>
                      <a:lnTo>
                        <a:pt x="185" y="119"/>
                      </a:lnTo>
                      <a:lnTo>
                        <a:pt x="184" y="118"/>
                      </a:lnTo>
                      <a:lnTo>
                        <a:pt x="184" y="117"/>
                      </a:lnTo>
                      <a:lnTo>
                        <a:pt x="184" y="116"/>
                      </a:lnTo>
                      <a:lnTo>
                        <a:pt x="184" y="115"/>
                      </a:lnTo>
                      <a:lnTo>
                        <a:pt x="185" y="114"/>
                      </a:lnTo>
                      <a:lnTo>
                        <a:pt x="187" y="110"/>
                      </a:lnTo>
                      <a:lnTo>
                        <a:pt x="186" y="108"/>
                      </a:lnTo>
                      <a:lnTo>
                        <a:pt x="186" y="107"/>
                      </a:lnTo>
                      <a:lnTo>
                        <a:pt x="186" y="106"/>
                      </a:lnTo>
                      <a:lnTo>
                        <a:pt x="186" y="105"/>
                      </a:lnTo>
                      <a:lnTo>
                        <a:pt x="186" y="103"/>
                      </a:lnTo>
                      <a:lnTo>
                        <a:pt x="187" y="102"/>
                      </a:lnTo>
                      <a:lnTo>
                        <a:pt x="188" y="101"/>
                      </a:lnTo>
                      <a:lnTo>
                        <a:pt x="189" y="98"/>
                      </a:lnTo>
                      <a:lnTo>
                        <a:pt x="189" y="96"/>
                      </a:lnTo>
                      <a:lnTo>
                        <a:pt x="188" y="93"/>
                      </a:lnTo>
                      <a:lnTo>
                        <a:pt x="187" y="91"/>
                      </a:lnTo>
                      <a:lnTo>
                        <a:pt x="186" y="91"/>
                      </a:lnTo>
                      <a:lnTo>
                        <a:pt x="187" y="90"/>
                      </a:lnTo>
                      <a:lnTo>
                        <a:pt x="186" y="89"/>
                      </a:lnTo>
                      <a:lnTo>
                        <a:pt x="185" y="88"/>
                      </a:lnTo>
                      <a:lnTo>
                        <a:pt x="184" y="87"/>
                      </a:lnTo>
                      <a:lnTo>
                        <a:pt x="184" y="86"/>
                      </a:lnTo>
                      <a:lnTo>
                        <a:pt x="185" y="85"/>
                      </a:lnTo>
                      <a:lnTo>
                        <a:pt x="184" y="82"/>
                      </a:lnTo>
                      <a:lnTo>
                        <a:pt x="181" y="80"/>
                      </a:lnTo>
                      <a:lnTo>
                        <a:pt x="181" y="79"/>
                      </a:lnTo>
                      <a:lnTo>
                        <a:pt x="180" y="62"/>
                      </a:lnTo>
                      <a:lnTo>
                        <a:pt x="180" y="53"/>
                      </a:lnTo>
                      <a:lnTo>
                        <a:pt x="178" y="52"/>
                      </a:lnTo>
                      <a:lnTo>
                        <a:pt x="176" y="53"/>
                      </a:lnTo>
                      <a:lnTo>
                        <a:pt x="174" y="5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2" name="Freeform 14"/>
                <p:cNvSpPr>
                  <a:spLocks/>
                </p:cNvSpPr>
                <p:nvPr/>
              </p:nvSpPr>
              <p:spPr bwMode="auto">
                <a:xfrm>
                  <a:off x="4373" y="1453"/>
                  <a:ext cx="522" cy="380"/>
                </a:xfrm>
                <a:custGeom>
                  <a:avLst/>
                  <a:gdLst>
                    <a:gd name="T0" fmla="*/ 78 w 102"/>
                    <a:gd name="T1" fmla="*/ 70 h 78"/>
                    <a:gd name="T2" fmla="*/ 76 w 102"/>
                    <a:gd name="T3" fmla="*/ 73 h 78"/>
                    <a:gd name="T4" fmla="*/ 75 w 102"/>
                    <a:gd name="T5" fmla="*/ 75 h 78"/>
                    <a:gd name="T6" fmla="*/ 75 w 102"/>
                    <a:gd name="T7" fmla="*/ 78 h 78"/>
                    <a:gd name="T8" fmla="*/ 77 w 102"/>
                    <a:gd name="T9" fmla="*/ 76 h 78"/>
                    <a:gd name="T10" fmla="*/ 81 w 102"/>
                    <a:gd name="T11" fmla="*/ 75 h 78"/>
                    <a:gd name="T12" fmla="*/ 87 w 102"/>
                    <a:gd name="T13" fmla="*/ 73 h 78"/>
                    <a:gd name="T14" fmla="*/ 96 w 102"/>
                    <a:gd name="T15" fmla="*/ 66 h 78"/>
                    <a:gd name="T16" fmla="*/ 99 w 102"/>
                    <a:gd name="T17" fmla="*/ 64 h 78"/>
                    <a:gd name="T18" fmla="*/ 102 w 102"/>
                    <a:gd name="T19" fmla="*/ 61 h 78"/>
                    <a:gd name="T20" fmla="*/ 100 w 102"/>
                    <a:gd name="T21" fmla="*/ 62 h 78"/>
                    <a:gd name="T22" fmla="*/ 97 w 102"/>
                    <a:gd name="T23" fmla="*/ 64 h 78"/>
                    <a:gd name="T24" fmla="*/ 94 w 102"/>
                    <a:gd name="T25" fmla="*/ 65 h 78"/>
                    <a:gd name="T26" fmla="*/ 97 w 102"/>
                    <a:gd name="T27" fmla="*/ 61 h 78"/>
                    <a:gd name="T28" fmla="*/ 95 w 102"/>
                    <a:gd name="T29" fmla="*/ 62 h 78"/>
                    <a:gd name="T30" fmla="*/ 86 w 102"/>
                    <a:gd name="T31" fmla="*/ 67 h 78"/>
                    <a:gd name="T32" fmla="*/ 80 w 102"/>
                    <a:gd name="T33" fmla="*/ 72 h 78"/>
                    <a:gd name="T34" fmla="*/ 79 w 102"/>
                    <a:gd name="T35" fmla="*/ 68 h 78"/>
                    <a:gd name="T36" fmla="*/ 81 w 102"/>
                    <a:gd name="T37" fmla="*/ 64 h 78"/>
                    <a:gd name="T38" fmla="*/ 79 w 102"/>
                    <a:gd name="T39" fmla="*/ 49 h 78"/>
                    <a:gd name="T40" fmla="*/ 77 w 102"/>
                    <a:gd name="T41" fmla="*/ 34 h 78"/>
                    <a:gd name="T42" fmla="*/ 75 w 102"/>
                    <a:gd name="T43" fmla="*/ 25 h 78"/>
                    <a:gd name="T44" fmla="*/ 74 w 102"/>
                    <a:gd name="T45" fmla="*/ 24 h 78"/>
                    <a:gd name="T46" fmla="*/ 73 w 102"/>
                    <a:gd name="T47" fmla="*/ 21 h 78"/>
                    <a:gd name="T48" fmla="*/ 72 w 102"/>
                    <a:gd name="T49" fmla="*/ 12 h 78"/>
                    <a:gd name="T50" fmla="*/ 69 w 102"/>
                    <a:gd name="T51" fmla="*/ 3 h 78"/>
                    <a:gd name="T52" fmla="*/ 68 w 102"/>
                    <a:gd name="T53" fmla="*/ 0 h 78"/>
                    <a:gd name="T54" fmla="*/ 51 w 102"/>
                    <a:gd name="T55" fmla="*/ 4 h 78"/>
                    <a:gd name="T56" fmla="*/ 42 w 102"/>
                    <a:gd name="T57" fmla="*/ 14 h 78"/>
                    <a:gd name="T58" fmla="*/ 41 w 102"/>
                    <a:gd name="T59" fmla="*/ 18 h 78"/>
                    <a:gd name="T60" fmla="*/ 36 w 102"/>
                    <a:gd name="T61" fmla="*/ 23 h 78"/>
                    <a:gd name="T62" fmla="*/ 38 w 102"/>
                    <a:gd name="T63" fmla="*/ 25 h 78"/>
                    <a:gd name="T64" fmla="*/ 38 w 102"/>
                    <a:gd name="T65" fmla="*/ 27 h 78"/>
                    <a:gd name="T66" fmla="*/ 39 w 102"/>
                    <a:gd name="T67" fmla="*/ 32 h 78"/>
                    <a:gd name="T68" fmla="*/ 30 w 102"/>
                    <a:gd name="T69" fmla="*/ 39 h 78"/>
                    <a:gd name="T70" fmla="*/ 19 w 102"/>
                    <a:gd name="T71" fmla="*/ 39 h 78"/>
                    <a:gd name="T72" fmla="*/ 9 w 102"/>
                    <a:gd name="T73" fmla="*/ 42 h 78"/>
                    <a:gd name="T74" fmla="*/ 6 w 102"/>
                    <a:gd name="T75" fmla="*/ 46 h 78"/>
                    <a:gd name="T76" fmla="*/ 9 w 102"/>
                    <a:gd name="T77" fmla="*/ 52 h 78"/>
                    <a:gd name="T78" fmla="*/ 2 w 102"/>
                    <a:gd name="T79" fmla="*/ 60 h 78"/>
                    <a:gd name="T80" fmla="*/ 56 w 102"/>
                    <a:gd name="T81" fmla="*/ 55 h 78"/>
                    <a:gd name="T82" fmla="*/ 57 w 102"/>
                    <a:gd name="T83" fmla="*/ 57 h 78"/>
                    <a:gd name="T84" fmla="*/ 59 w 102"/>
                    <a:gd name="T85" fmla="*/ 58 h 78"/>
                    <a:gd name="T86" fmla="*/ 62 w 102"/>
                    <a:gd name="T87" fmla="*/ 63 h 78"/>
                    <a:gd name="T88" fmla="*/ 66 w 102"/>
                    <a:gd name="T89" fmla="*/ 64 h 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2"/>
                    <a:gd name="T136" fmla="*/ 0 h 78"/>
                    <a:gd name="T137" fmla="*/ 102 w 102"/>
                    <a:gd name="T138" fmla="*/ 78 h 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2" h="78">
                      <a:moveTo>
                        <a:pt x="66" y="64"/>
                      </a:moveTo>
                      <a:lnTo>
                        <a:pt x="77" y="68"/>
                      </a:lnTo>
                      <a:lnTo>
                        <a:pt x="78" y="70"/>
                      </a:lnTo>
                      <a:lnTo>
                        <a:pt x="77" y="71"/>
                      </a:lnTo>
                      <a:lnTo>
                        <a:pt x="77" y="72"/>
                      </a:lnTo>
                      <a:lnTo>
                        <a:pt x="76" y="73"/>
                      </a:lnTo>
                      <a:lnTo>
                        <a:pt x="76" y="75"/>
                      </a:lnTo>
                      <a:lnTo>
                        <a:pt x="75" y="75"/>
                      </a:lnTo>
                      <a:lnTo>
                        <a:pt x="74" y="77"/>
                      </a:lnTo>
                      <a:lnTo>
                        <a:pt x="74" y="78"/>
                      </a:lnTo>
                      <a:lnTo>
                        <a:pt x="75" y="78"/>
                      </a:lnTo>
                      <a:lnTo>
                        <a:pt x="75" y="77"/>
                      </a:lnTo>
                      <a:lnTo>
                        <a:pt x="77" y="76"/>
                      </a:lnTo>
                      <a:lnTo>
                        <a:pt x="78" y="76"/>
                      </a:lnTo>
                      <a:lnTo>
                        <a:pt x="81" y="76"/>
                      </a:lnTo>
                      <a:lnTo>
                        <a:pt x="81" y="75"/>
                      </a:lnTo>
                      <a:lnTo>
                        <a:pt x="84" y="75"/>
                      </a:lnTo>
                      <a:lnTo>
                        <a:pt x="86" y="74"/>
                      </a:lnTo>
                      <a:lnTo>
                        <a:pt x="87" y="73"/>
                      </a:lnTo>
                      <a:lnTo>
                        <a:pt x="88" y="72"/>
                      </a:lnTo>
                      <a:lnTo>
                        <a:pt x="94" y="67"/>
                      </a:lnTo>
                      <a:lnTo>
                        <a:pt x="96" y="66"/>
                      </a:lnTo>
                      <a:lnTo>
                        <a:pt x="97" y="65"/>
                      </a:lnTo>
                      <a:lnTo>
                        <a:pt x="98" y="65"/>
                      </a:lnTo>
                      <a:lnTo>
                        <a:pt x="99" y="64"/>
                      </a:lnTo>
                      <a:lnTo>
                        <a:pt x="100" y="63"/>
                      </a:lnTo>
                      <a:lnTo>
                        <a:pt x="101" y="63"/>
                      </a:lnTo>
                      <a:lnTo>
                        <a:pt x="102" y="61"/>
                      </a:lnTo>
                      <a:lnTo>
                        <a:pt x="100" y="62"/>
                      </a:lnTo>
                      <a:lnTo>
                        <a:pt x="99" y="62"/>
                      </a:lnTo>
                      <a:lnTo>
                        <a:pt x="97" y="63"/>
                      </a:lnTo>
                      <a:lnTo>
                        <a:pt x="97" y="64"/>
                      </a:lnTo>
                      <a:lnTo>
                        <a:pt x="96" y="65"/>
                      </a:lnTo>
                      <a:lnTo>
                        <a:pt x="95" y="66"/>
                      </a:lnTo>
                      <a:lnTo>
                        <a:pt x="94" y="65"/>
                      </a:lnTo>
                      <a:lnTo>
                        <a:pt x="95" y="64"/>
                      </a:lnTo>
                      <a:lnTo>
                        <a:pt x="96" y="63"/>
                      </a:lnTo>
                      <a:lnTo>
                        <a:pt x="97" y="61"/>
                      </a:lnTo>
                      <a:lnTo>
                        <a:pt x="97" y="60"/>
                      </a:lnTo>
                      <a:lnTo>
                        <a:pt x="96" y="61"/>
                      </a:lnTo>
                      <a:lnTo>
                        <a:pt x="95" y="62"/>
                      </a:lnTo>
                      <a:lnTo>
                        <a:pt x="94" y="63"/>
                      </a:lnTo>
                      <a:lnTo>
                        <a:pt x="91" y="65"/>
                      </a:lnTo>
                      <a:lnTo>
                        <a:pt x="86" y="67"/>
                      </a:lnTo>
                      <a:lnTo>
                        <a:pt x="83" y="69"/>
                      </a:lnTo>
                      <a:lnTo>
                        <a:pt x="81" y="70"/>
                      </a:lnTo>
                      <a:lnTo>
                        <a:pt x="80" y="72"/>
                      </a:lnTo>
                      <a:lnTo>
                        <a:pt x="79" y="71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81" y="67"/>
                      </a:lnTo>
                      <a:lnTo>
                        <a:pt x="79" y="66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2"/>
                      </a:lnTo>
                      <a:lnTo>
                        <a:pt x="79" y="49"/>
                      </a:lnTo>
                      <a:lnTo>
                        <a:pt x="78" y="49"/>
                      </a:lnTo>
                      <a:lnTo>
                        <a:pt x="78" y="37"/>
                      </a:lnTo>
                      <a:lnTo>
                        <a:pt x="77" y="34"/>
                      </a:lnTo>
                      <a:lnTo>
                        <a:pt x="76" y="32"/>
                      </a:lnTo>
                      <a:lnTo>
                        <a:pt x="76" y="29"/>
                      </a:lnTo>
                      <a:lnTo>
                        <a:pt x="75" y="25"/>
                      </a:lnTo>
                      <a:lnTo>
                        <a:pt x="74" y="23"/>
                      </a:lnTo>
                      <a:lnTo>
                        <a:pt x="73" y="23"/>
                      </a:lnTo>
                      <a:lnTo>
                        <a:pt x="74" y="24"/>
                      </a:lnTo>
                      <a:lnTo>
                        <a:pt x="73" y="24"/>
                      </a:lnTo>
                      <a:lnTo>
                        <a:pt x="73" y="23"/>
                      </a:lnTo>
                      <a:lnTo>
                        <a:pt x="73" y="21"/>
                      </a:lnTo>
                      <a:lnTo>
                        <a:pt x="71" y="16"/>
                      </a:lnTo>
                      <a:lnTo>
                        <a:pt x="71" y="14"/>
                      </a:lnTo>
                      <a:lnTo>
                        <a:pt x="72" y="12"/>
                      </a:lnTo>
                      <a:lnTo>
                        <a:pt x="71" y="9"/>
                      </a:lnTo>
                      <a:lnTo>
                        <a:pt x="69" y="4"/>
                      </a:lnTo>
                      <a:lnTo>
                        <a:pt x="69" y="3"/>
                      </a:lnTo>
                      <a:lnTo>
                        <a:pt x="68" y="3"/>
                      </a:lnTo>
                      <a:lnTo>
                        <a:pt x="69" y="2"/>
                      </a:lnTo>
                      <a:lnTo>
                        <a:pt x="68" y="0"/>
                      </a:lnTo>
                      <a:lnTo>
                        <a:pt x="52" y="4"/>
                      </a:lnTo>
                      <a:lnTo>
                        <a:pt x="51" y="4"/>
                      </a:lnTo>
                      <a:lnTo>
                        <a:pt x="50" y="5"/>
                      </a:lnTo>
                      <a:lnTo>
                        <a:pt x="46" y="9"/>
                      </a:lnTo>
                      <a:lnTo>
                        <a:pt x="42" y="14"/>
                      </a:lnTo>
                      <a:lnTo>
                        <a:pt x="41" y="15"/>
                      </a:lnTo>
                      <a:lnTo>
                        <a:pt x="42" y="16"/>
                      </a:lnTo>
                      <a:lnTo>
                        <a:pt x="41" y="18"/>
                      </a:lnTo>
                      <a:lnTo>
                        <a:pt x="40" y="19"/>
                      </a:lnTo>
                      <a:lnTo>
                        <a:pt x="36" y="22"/>
                      </a:lnTo>
                      <a:lnTo>
                        <a:pt x="36" y="23"/>
                      </a:lnTo>
                      <a:lnTo>
                        <a:pt x="36" y="25"/>
                      </a:lnTo>
                      <a:lnTo>
                        <a:pt x="37" y="25"/>
                      </a:lnTo>
                      <a:lnTo>
                        <a:pt x="38" y="25"/>
                      </a:lnTo>
                      <a:lnTo>
                        <a:pt x="39" y="26"/>
                      </a:lnTo>
                      <a:lnTo>
                        <a:pt x="38" y="27"/>
                      </a:lnTo>
                      <a:lnTo>
                        <a:pt x="38" y="29"/>
                      </a:lnTo>
                      <a:lnTo>
                        <a:pt x="39" y="30"/>
                      </a:lnTo>
                      <a:lnTo>
                        <a:pt x="39" y="32"/>
                      </a:lnTo>
                      <a:lnTo>
                        <a:pt x="36" y="34"/>
                      </a:lnTo>
                      <a:lnTo>
                        <a:pt x="33" y="38"/>
                      </a:lnTo>
                      <a:lnTo>
                        <a:pt x="30" y="39"/>
                      </a:lnTo>
                      <a:lnTo>
                        <a:pt x="23" y="40"/>
                      </a:lnTo>
                      <a:lnTo>
                        <a:pt x="21" y="39"/>
                      </a:lnTo>
                      <a:lnTo>
                        <a:pt x="19" y="39"/>
                      </a:lnTo>
                      <a:lnTo>
                        <a:pt x="16" y="39"/>
                      </a:lnTo>
                      <a:lnTo>
                        <a:pt x="13" y="40"/>
                      </a:lnTo>
                      <a:lnTo>
                        <a:pt x="9" y="42"/>
                      </a:lnTo>
                      <a:lnTo>
                        <a:pt x="7" y="43"/>
                      </a:lnTo>
                      <a:lnTo>
                        <a:pt x="6" y="45"/>
                      </a:lnTo>
                      <a:lnTo>
                        <a:pt x="6" y="46"/>
                      </a:lnTo>
                      <a:lnTo>
                        <a:pt x="9" y="50"/>
                      </a:lnTo>
                      <a:lnTo>
                        <a:pt x="10" y="51"/>
                      </a:lnTo>
                      <a:lnTo>
                        <a:pt x="9" y="52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2" y="60"/>
                      </a:lnTo>
                      <a:lnTo>
                        <a:pt x="0" y="62"/>
                      </a:lnTo>
                      <a:lnTo>
                        <a:pt x="1" y="66"/>
                      </a:lnTo>
                      <a:lnTo>
                        <a:pt x="56" y="55"/>
                      </a:lnTo>
                      <a:lnTo>
                        <a:pt x="57" y="56"/>
                      </a:lnTo>
                      <a:lnTo>
                        <a:pt x="57" y="57"/>
                      </a:lnTo>
                      <a:lnTo>
                        <a:pt x="58" y="57"/>
                      </a:lnTo>
                      <a:lnTo>
                        <a:pt x="58" y="58"/>
                      </a:lnTo>
                      <a:lnTo>
                        <a:pt x="59" y="58"/>
                      </a:lnTo>
                      <a:lnTo>
                        <a:pt x="61" y="61"/>
                      </a:lnTo>
                      <a:lnTo>
                        <a:pt x="61" y="62"/>
                      </a:lnTo>
                      <a:lnTo>
                        <a:pt x="62" y="63"/>
                      </a:lnTo>
                      <a:lnTo>
                        <a:pt x="65" y="64"/>
                      </a:lnTo>
                      <a:lnTo>
                        <a:pt x="66" y="64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3" name="Freeform 15"/>
                <p:cNvSpPr>
                  <a:spLocks/>
                </p:cNvSpPr>
                <p:nvPr/>
              </p:nvSpPr>
              <p:spPr bwMode="auto">
                <a:xfrm>
                  <a:off x="4721" y="1428"/>
                  <a:ext cx="118" cy="205"/>
                </a:xfrm>
                <a:custGeom>
                  <a:avLst/>
                  <a:gdLst>
                    <a:gd name="T0" fmla="*/ 0 w 23"/>
                    <a:gd name="T1" fmla="*/ 5 h 42"/>
                    <a:gd name="T2" fmla="*/ 1 w 23"/>
                    <a:gd name="T3" fmla="*/ 7 h 42"/>
                    <a:gd name="T4" fmla="*/ 0 w 23"/>
                    <a:gd name="T5" fmla="*/ 8 h 42"/>
                    <a:gd name="T6" fmla="*/ 1 w 23"/>
                    <a:gd name="T7" fmla="*/ 8 h 42"/>
                    <a:gd name="T8" fmla="*/ 1 w 23"/>
                    <a:gd name="T9" fmla="*/ 9 h 42"/>
                    <a:gd name="T10" fmla="*/ 3 w 23"/>
                    <a:gd name="T11" fmla="*/ 14 h 42"/>
                    <a:gd name="T12" fmla="*/ 4 w 23"/>
                    <a:gd name="T13" fmla="*/ 17 h 42"/>
                    <a:gd name="T14" fmla="*/ 3 w 23"/>
                    <a:gd name="T15" fmla="*/ 19 h 42"/>
                    <a:gd name="T16" fmla="*/ 3 w 23"/>
                    <a:gd name="T17" fmla="*/ 21 h 42"/>
                    <a:gd name="T18" fmla="*/ 5 w 23"/>
                    <a:gd name="T19" fmla="*/ 26 h 42"/>
                    <a:gd name="T20" fmla="*/ 5 w 23"/>
                    <a:gd name="T21" fmla="*/ 28 h 42"/>
                    <a:gd name="T22" fmla="*/ 5 w 23"/>
                    <a:gd name="T23" fmla="*/ 29 h 42"/>
                    <a:gd name="T24" fmla="*/ 6 w 23"/>
                    <a:gd name="T25" fmla="*/ 29 h 42"/>
                    <a:gd name="T26" fmla="*/ 5 w 23"/>
                    <a:gd name="T27" fmla="*/ 28 h 42"/>
                    <a:gd name="T28" fmla="*/ 6 w 23"/>
                    <a:gd name="T29" fmla="*/ 28 h 42"/>
                    <a:gd name="T30" fmla="*/ 7 w 23"/>
                    <a:gd name="T31" fmla="*/ 30 h 42"/>
                    <a:gd name="T32" fmla="*/ 8 w 23"/>
                    <a:gd name="T33" fmla="*/ 34 h 42"/>
                    <a:gd name="T34" fmla="*/ 8 w 23"/>
                    <a:gd name="T35" fmla="*/ 37 h 42"/>
                    <a:gd name="T36" fmla="*/ 9 w 23"/>
                    <a:gd name="T37" fmla="*/ 39 h 42"/>
                    <a:gd name="T38" fmla="*/ 10 w 23"/>
                    <a:gd name="T39" fmla="*/ 42 h 42"/>
                    <a:gd name="T40" fmla="*/ 20 w 23"/>
                    <a:gd name="T41" fmla="*/ 40 h 42"/>
                    <a:gd name="T42" fmla="*/ 19 w 23"/>
                    <a:gd name="T43" fmla="*/ 39 h 42"/>
                    <a:gd name="T44" fmla="*/ 18 w 23"/>
                    <a:gd name="T45" fmla="*/ 38 h 42"/>
                    <a:gd name="T46" fmla="*/ 18 w 23"/>
                    <a:gd name="T47" fmla="*/ 37 h 42"/>
                    <a:gd name="T48" fmla="*/ 19 w 23"/>
                    <a:gd name="T49" fmla="*/ 36 h 42"/>
                    <a:gd name="T50" fmla="*/ 18 w 23"/>
                    <a:gd name="T51" fmla="*/ 34 h 42"/>
                    <a:gd name="T52" fmla="*/ 18 w 23"/>
                    <a:gd name="T53" fmla="*/ 27 h 42"/>
                    <a:gd name="T54" fmla="*/ 18 w 23"/>
                    <a:gd name="T55" fmla="*/ 25 h 42"/>
                    <a:gd name="T56" fmla="*/ 19 w 23"/>
                    <a:gd name="T57" fmla="*/ 21 h 42"/>
                    <a:gd name="T58" fmla="*/ 19 w 23"/>
                    <a:gd name="T59" fmla="*/ 19 h 42"/>
                    <a:gd name="T60" fmla="*/ 19 w 23"/>
                    <a:gd name="T61" fmla="*/ 17 h 42"/>
                    <a:gd name="T62" fmla="*/ 19 w 23"/>
                    <a:gd name="T63" fmla="*/ 15 h 42"/>
                    <a:gd name="T64" fmla="*/ 19 w 23"/>
                    <a:gd name="T65" fmla="*/ 14 h 42"/>
                    <a:gd name="T66" fmla="*/ 19 w 23"/>
                    <a:gd name="T67" fmla="*/ 13 h 42"/>
                    <a:gd name="T68" fmla="*/ 22 w 23"/>
                    <a:gd name="T69" fmla="*/ 11 h 42"/>
                    <a:gd name="T70" fmla="*/ 23 w 23"/>
                    <a:gd name="T71" fmla="*/ 7 h 42"/>
                    <a:gd name="T72" fmla="*/ 22 w 23"/>
                    <a:gd name="T73" fmla="*/ 5 h 42"/>
                    <a:gd name="T74" fmla="*/ 22 w 23"/>
                    <a:gd name="T75" fmla="*/ 3 h 42"/>
                    <a:gd name="T76" fmla="*/ 22 w 23"/>
                    <a:gd name="T77" fmla="*/ 3 h 42"/>
                    <a:gd name="T78" fmla="*/ 22 w 23"/>
                    <a:gd name="T79" fmla="*/ 2 h 42"/>
                    <a:gd name="T80" fmla="*/ 21 w 23"/>
                    <a:gd name="T81" fmla="*/ 0 h 42"/>
                    <a:gd name="T82" fmla="*/ 0 w 23"/>
                    <a:gd name="T83" fmla="*/ 5 h 42"/>
                    <a:gd name="T84" fmla="*/ 0 w 23"/>
                    <a:gd name="T85" fmla="*/ 5 h 4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"/>
                    <a:gd name="T130" fmla="*/ 0 h 42"/>
                    <a:gd name="T131" fmla="*/ 23 w 23"/>
                    <a:gd name="T132" fmla="*/ 42 h 4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" h="42">
                      <a:moveTo>
                        <a:pt x="0" y="5"/>
                      </a:move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3" y="14"/>
                      </a:lnTo>
                      <a:lnTo>
                        <a:pt x="4" y="17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5" y="26"/>
                      </a:lnTo>
                      <a:lnTo>
                        <a:pt x="5" y="28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5" y="28"/>
                      </a:lnTo>
                      <a:lnTo>
                        <a:pt x="6" y="28"/>
                      </a:lnTo>
                      <a:lnTo>
                        <a:pt x="7" y="30"/>
                      </a:lnTo>
                      <a:lnTo>
                        <a:pt x="8" y="34"/>
                      </a:lnTo>
                      <a:lnTo>
                        <a:pt x="8" y="37"/>
                      </a:lnTo>
                      <a:lnTo>
                        <a:pt x="9" y="39"/>
                      </a:lnTo>
                      <a:lnTo>
                        <a:pt x="10" y="42"/>
                      </a:lnTo>
                      <a:lnTo>
                        <a:pt x="20" y="40"/>
                      </a:lnTo>
                      <a:lnTo>
                        <a:pt x="19" y="39"/>
                      </a:lnTo>
                      <a:lnTo>
                        <a:pt x="18" y="38"/>
                      </a:lnTo>
                      <a:lnTo>
                        <a:pt x="18" y="37"/>
                      </a:lnTo>
                      <a:lnTo>
                        <a:pt x="19" y="36"/>
                      </a:lnTo>
                      <a:lnTo>
                        <a:pt x="18" y="34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22" y="11"/>
                      </a:lnTo>
                      <a:lnTo>
                        <a:pt x="23" y="7"/>
                      </a:lnTo>
                      <a:lnTo>
                        <a:pt x="22" y="5"/>
                      </a:lnTo>
                      <a:lnTo>
                        <a:pt x="22" y="3"/>
                      </a:lnTo>
                      <a:lnTo>
                        <a:pt x="22" y="2"/>
                      </a:lnTo>
                      <a:lnTo>
                        <a:pt x="21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4" name="Freeform 16"/>
                <p:cNvSpPr>
                  <a:spLocks/>
                </p:cNvSpPr>
                <p:nvPr/>
              </p:nvSpPr>
              <p:spPr bwMode="auto">
                <a:xfrm>
                  <a:off x="2096" y="1760"/>
                  <a:ext cx="390" cy="458"/>
                </a:xfrm>
                <a:custGeom>
                  <a:avLst/>
                  <a:gdLst>
                    <a:gd name="T0" fmla="*/ 66 w 76"/>
                    <a:gd name="T1" fmla="*/ 94 h 94"/>
                    <a:gd name="T2" fmla="*/ 76 w 76"/>
                    <a:gd name="T3" fmla="*/ 27 h 94"/>
                    <a:gd name="T4" fmla="*/ 51 w 76"/>
                    <a:gd name="T5" fmla="*/ 23 h 94"/>
                    <a:gd name="T6" fmla="*/ 53 w 76"/>
                    <a:gd name="T7" fmla="*/ 6 h 94"/>
                    <a:gd name="T8" fmla="*/ 16 w 76"/>
                    <a:gd name="T9" fmla="*/ 0 h 94"/>
                    <a:gd name="T10" fmla="*/ 0 w 76"/>
                    <a:gd name="T11" fmla="*/ 84 h 94"/>
                    <a:gd name="T12" fmla="*/ 0 w 76"/>
                    <a:gd name="T13" fmla="*/ 84 h 94"/>
                    <a:gd name="T14" fmla="*/ 66 w 76"/>
                    <a:gd name="T15" fmla="*/ 94 h 94"/>
                    <a:gd name="T16" fmla="*/ 66 w 76"/>
                    <a:gd name="T17" fmla="*/ 94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94"/>
                    <a:gd name="T29" fmla="*/ 76 w 76"/>
                    <a:gd name="T30" fmla="*/ 94 h 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94">
                      <a:moveTo>
                        <a:pt x="66" y="94"/>
                      </a:moveTo>
                      <a:lnTo>
                        <a:pt x="76" y="27"/>
                      </a:lnTo>
                      <a:lnTo>
                        <a:pt x="51" y="23"/>
                      </a:lnTo>
                      <a:lnTo>
                        <a:pt x="53" y="6"/>
                      </a:lnTo>
                      <a:lnTo>
                        <a:pt x="16" y="0"/>
                      </a:lnTo>
                      <a:lnTo>
                        <a:pt x="0" y="84"/>
                      </a:lnTo>
                      <a:lnTo>
                        <a:pt x="66" y="94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5" name="Freeform 18"/>
                <p:cNvSpPr>
                  <a:spLocks/>
                </p:cNvSpPr>
                <p:nvPr/>
              </p:nvSpPr>
              <p:spPr bwMode="auto">
                <a:xfrm>
                  <a:off x="1537" y="1282"/>
                  <a:ext cx="555" cy="439"/>
                </a:xfrm>
                <a:custGeom>
                  <a:avLst/>
                  <a:gdLst>
                    <a:gd name="T0" fmla="*/ 0 w 108"/>
                    <a:gd name="T1" fmla="*/ 67 h 90"/>
                    <a:gd name="T2" fmla="*/ 0 w 108"/>
                    <a:gd name="T3" fmla="*/ 62 h 90"/>
                    <a:gd name="T4" fmla="*/ 1 w 108"/>
                    <a:gd name="T5" fmla="*/ 57 h 90"/>
                    <a:gd name="T6" fmla="*/ 2 w 108"/>
                    <a:gd name="T7" fmla="*/ 51 h 90"/>
                    <a:gd name="T8" fmla="*/ 3 w 108"/>
                    <a:gd name="T9" fmla="*/ 49 h 90"/>
                    <a:gd name="T10" fmla="*/ 5 w 108"/>
                    <a:gd name="T11" fmla="*/ 47 h 90"/>
                    <a:gd name="T12" fmla="*/ 5 w 108"/>
                    <a:gd name="T13" fmla="*/ 45 h 90"/>
                    <a:gd name="T14" fmla="*/ 10 w 108"/>
                    <a:gd name="T15" fmla="*/ 37 h 90"/>
                    <a:gd name="T16" fmla="*/ 16 w 108"/>
                    <a:gd name="T17" fmla="*/ 23 h 90"/>
                    <a:gd name="T18" fmla="*/ 20 w 108"/>
                    <a:gd name="T19" fmla="*/ 13 h 90"/>
                    <a:gd name="T20" fmla="*/ 24 w 108"/>
                    <a:gd name="T21" fmla="*/ 3 h 90"/>
                    <a:gd name="T22" fmla="*/ 24 w 108"/>
                    <a:gd name="T23" fmla="*/ 0 h 90"/>
                    <a:gd name="T24" fmla="*/ 27 w 108"/>
                    <a:gd name="T25" fmla="*/ 0 h 90"/>
                    <a:gd name="T26" fmla="*/ 30 w 108"/>
                    <a:gd name="T27" fmla="*/ 1 h 90"/>
                    <a:gd name="T28" fmla="*/ 31 w 108"/>
                    <a:gd name="T29" fmla="*/ 2 h 90"/>
                    <a:gd name="T30" fmla="*/ 35 w 108"/>
                    <a:gd name="T31" fmla="*/ 5 h 90"/>
                    <a:gd name="T32" fmla="*/ 35 w 108"/>
                    <a:gd name="T33" fmla="*/ 8 h 90"/>
                    <a:gd name="T34" fmla="*/ 36 w 108"/>
                    <a:gd name="T35" fmla="*/ 14 h 90"/>
                    <a:gd name="T36" fmla="*/ 43 w 108"/>
                    <a:gd name="T37" fmla="*/ 16 h 90"/>
                    <a:gd name="T38" fmla="*/ 48 w 108"/>
                    <a:gd name="T39" fmla="*/ 16 h 90"/>
                    <a:gd name="T40" fmla="*/ 54 w 108"/>
                    <a:gd name="T41" fmla="*/ 18 h 90"/>
                    <a:gd name="T42" fmla="*/ 61 w 108"/>
                    <a:gd name="T43" fmla="*/ 18 h 90"/>
                    <a:gd name="T44" fmla="*/ 65 w 108"/>
                    <a:gd name="T45" fmla="*/ 19 h 90"/>
                    <a:gd name="T46" fmla="*/ 68 w 108"/>
                    <a:gd name="T47" fmla="*/ 18 h 90"/>
                    <a:gd name="T48" fmla="*/ 71 w 108"/>
                    <a:gd name="T49" fmla="*/ 19 h 90"/>
                    <a:gd name="T50" fmla="*/ 74 w 108"/>
                    <a:gd name="T51" fmla="*/ 18 h 90"/>
                    <a:gd name="T52" fmla="*/ 76 w 108"/>
                    <a:gd name="T53" fmla="*/ 19 h 90"/>
                    <a:gd name="T54" fmla="*/ 79 w 108"/>
                    <a:gd name="T55" fmla="*/ 19 h 90"/>
                    <a:gd name="T56" fmla="*/ 104 w 108"/>
                    <a:gd name="T57" fmla="*/ 24 h 90"/>
                    <a:gd name="T58" fmla="*/ 105 w 108"/>
                    <a:gd name="T59" fmla="*/ 27 h 90"/>
                    <a:gd name="T60" fmla="*/ 108 w 108"/>
                    <a:gd name="T61" fmla="*/ 28 h 90"/>
                    <a:gd name="T62" fmla="*/ 102 w 108"/>
                    <a:gd name="T63" fmla="*/ 40 h 90"/>
                    <a:gd name="T64" fmla="*/ 101 w 108"/>
                    <a:gd name="T65" fmla="*/ 42 h 90"/>
                    <a:gd name="T66" fmla="*/ 98 w 108"/>
                    <a:gd name="T67" fmla="*/ 44 h 90"/>
                    <a:gd name="T68" fmla="*/ 94 w 108"/>
                    <a:gd name="T69" fmla="*/ 51 h 90"/>
                    <a:gd name="T70" fmla="*/ 97 w 108"/>
                    <a:gd name="T71" fmla="*/ 53 h 90"/>
                    <a:gd name="T72" fmla="*/ 97 w 108"/>
                    <a:gd name="T73" fmla="*/ 55 h 90"/>
                    <a:gd name="T74" fmla="*/ 96 w 108"/>
                    <a:gd name="T75" fmla="*/ 56 h 90"/>
                    <a:gd name="T76" fmla="*/ 95 w 108"/>
                    <a:gd name="T77" fmla="*/ 60 h 90"/>
                    <a:gd name="T78" fmla="*/ 52 w 108"/>
                    <a:gd name="T79" fmla="*/ 81 h 90"/>
                    <a:gd name="T80" fmla="*/ 1 w 108"/>
                    <a:gd name="T81" fmla="*/ 68 h 9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8"/>
                    <a:gd name="T124" fmla="*/ 0 h 90"/>
                    <a:gd name="T125" fmla="*/ 108 w 108"/>
                    <a:gd name="T126" fmla="*/ 90 h 9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8" h="90">
                      <a:moveTo>
                        <a:pt x="1" y="68"/>
                      </a:moveTo>
                      <a:lnTo>
                        <a:pt x="0" y="67"/>
                      </a:lnTo>
                      <a:lnTo>
                        <a:pt x="0" y="63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1" y="57"/>
                      </a:lnTo>
                      <a:lnTo>
                        <a:pt x="1" y="52"/>
                      </a:lnTo>
                      <a:lnTo>
                        <a:pt x="2" y="51"/>
                      </a:lnTo>
                      <a:lnTo>
                        <a:pt x="3" y="50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5" y="47"/>
                      </a:lnTo>
                      <a:lnTo>
                        <a:pt x="5" y="45"/>
                      </a:lnTo>
                      <a:lnTo>
                        <a:pt x="9" y="41"/>
                      </a:lnTo>
                      <a:lnTo>
                        <a:pt x="10" y="37"/>
                      </a:lnTo>
                      <a:lnTo>
                        <a:pt x="13" y="32"/>
                      </a:lnTo>
                      <a:lnTo>
                        <a:pt x="16" y="23"/>
                      </a:lnTo>
                      <a:lnTo>
                        <a:pt x="18" y="19"/>
                      </a:lnTo>
                      <a:lnTo>
                        <a:pt x="20" y="13"/>
                      </a:lnTo>
                      <a:lnTo>
                        <a:pt x="23" y="5"/>
                      </a:lnTo>
                      <a:lnTo>
                        <a:pt x="24" y="3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1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5" y="5"/>
                      </a:lnTo>
                      <a:lnTo>
                        <a:pt x="36" y="7"/>
                      </a:lnTo>
                      <a:lnTo>
                        <a:pt x="35" y="8"/>
                      </a:lnTo>
                      <a:lnTo>
                        <a:pt x="35" y="12"/>
                      </a:lnTo>
                      <a:lnTo>
                        <a:pt x="36" y="14"/>
                      </a:lnTo>
                      <a:lnTo>
                        <a:pt x="39" y="15"/>
                      </a:lnTo>
                      <a:lnTo>
                        <a:pt x="43" y="16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3" y="17"/>
                      </a:lnTo>
                      <a:lnTo>
                        <a:pt x="54" y="18"/>
                      </a:lnTo>
                      <a:lnTo>
                        <a:pt x="59" y="18"/>
                      </a:lnTo>
                      <a:lnTo>
                        <a:pt x="61" y="18"/>
                      </a:lnTo>
                      <a:lnTo>
                        <a:pt x="62" y="19"/>
                      </a:lnTo>
                      <a:lnTo>
                        <a:pt x="65" y="19"/>
                      </a:lnTo>
                      <a:lnTo>
                        <a:pt x="66" y="19"/>
                      </a:lnTo>
                      <a:lnTo>
                        <a:pt x="68" y="18"/>
                      </a:lnTo>
                      <a:lnTo>
                        <a:pt x="69" y="18"/>
                      </a:lnTo>
                      <a:lnTo>
                        <a:pt x="71" y="19"/>
                      </a:lnTo>
                      <a:lnTo>
                        <a:pt x="72" y="18"/>
                      </a:lnTo>
                      <a:lnTo>
                        <a:pt x="74" y="18"/>
                      </a:lnTo>
                      <a:lnTo>
                        <a:pt x="75" y="19"/>
                      </a:lnTo>
                      <a:lnTo>
                        <a:pt x="76" y="19"/>
                      </a:lnTo>
                      <a:lnTo>
                        <a:pt x="77" y="19"/>
                      </a:lnTo>
                      <a:lnTo>
                        <a:pt x="79" y="19"/>
                      </a:lnTo>
                      <a:lnTo>
                        <a:pt x="80" y="18"/>
                      </a:lnTo>
                      <a:lnTo>
                        <a:pt x="104" y="24"/>
                      </a:lnTo>
                      <a:lnTo>
                        <a:pt x="104" y="25"/>
                      </a:lnTo>
                      <a:lnTo>
                        <a:pt x="105" y="27"/>
                      </a:lnTo>
                      <a:lnTo>
                        <a:pt x="107" y="27"/>
                      </a:lnTo>
                      <a:lnTo>
                        <a:pt x="108" y="28"/>
                      </a:lnTo>
                      <a:lnTo>
                        <a:pt x="108" y="31"/>
                      </a:lnTo>
                      <a:lnTo>
                        <a:pt x="102" y="40"/>
                      </a:lnTo>
                      <a:lnTo>
                        <a:pt x="101" y="41"/>
                      </a:lnTo>
                      <a:lnTo>
                        <a:pt x="101" y="42"/>
                      </a:lnTo>
                      <a:lnTo>
                        <a:pt x="100" y="43"/>
                      </a:lnTo>
                      <a:lnTo>
                        <a:pt x="98" y="44"/>
                      </a:lnTo>
                      <a:lnTo>
                        <a:pt x="95" y="49"/>
                      </a:lnTo>
                      <a:lnTo>
                        <a:pt x="94" y="51"/>
                      </a:lnTo>
                      <a:lnTo>
                        <a:pt x="95" y="52"/>
                      </a:lnTo>
                      <a:lnTo>
                        <a:pt x="97" y="53"/>
                      </a:lnTo>
                      <a:lnTo>
                        <a:pt x="98" y="54"/>
                      </a:lnTo>
                      <a:lnTo>
                        <a:pt x="97" y="55"/>
                      </a:lnTo>
                      <a:lnTo>
                        <a:pt x="97" y="56"/>
                      </a:lnTo>
                      <a:lnTo>
                        <a:pt x="96" y="56"/>
                      </a:lnTo>
                      <a:lnTo>
                        <a:pt x="96" y="58"/>
                      </a:lnTo>
                      <a:lnTo>
                        <a:pt x="95" y="60"/>
                      </a:lnTo>
                      <a:lnTo>
                        <a:pt x="88" y="90"/>
                      </a:lnTo>
                      <a:lnTo>
                        <a:pt x="52" y="81"/>
                      </a:lnTo>
                      <a:lnTo>
                        <a:pt x="1" y="68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6" name="Freeform 21"/>
                <p:cNvSpPr>
                  <a:spLocks/>
                </p:cNvSpPr>
                <p:nvPr/>
              </p:nvSpPr>
              <p:spPr bwMode="auto">
                <a:xfrm>
                  <a:off x="1738" y="1677"/>
                  <a:ext cx="440" cy="649"/>
                </a:xfrm>
                <a:custGeom>
                  <a:avLst/>
                  <a:gdLst>
                    <a:gd name="T0" fmla="*/ 13 w 86"/>
                    <a:gd name="T1" fmla="*/ 0 h 133"/>
                    <a:gd name="T2" fmla="*/ 0 w 86"/>
                    <a:gd name="T3" fmla="*/ 51 h 133"/>
                    <a:gd name="T4" fmla="*/ 56 w 86"/>
                    <a:gd name="T5" fmla="*/ 133 h 133"/>
                    <a:gd name="T6" fmla="*/ 56 w 86"/>
                    <a:gd name="T7" fmla="*/ 132 h 133"/>
                    <a:gd name="T8" fmla="*/ 56 w 86"/>
                    <a:gd name="T9" fmla="*/ 131 h 133"/>
                    <a:gd name="T10" fmla="*/ 57 w 86"/>
                    <a:gd name="T11" fmla="*/ 127 h 133"/>
                    <a:gd name="T12" fmla="*/ 57 w 86"/>
                    <a:gd name="T13" fmla="*/ 126 h 133"/>
                    <a:gd name="T14" fmla="*/ 57 w 86"/>
                    <a:gd name="T15" fmla="*/ 118 h 133"/>
                    <a:gd name="T16" fmla="*/ 57 w 86"/>
                    <a:gd name="T17" fmla="*/ 115 h 133"/>
                    <a:gd name="T18" fmla="*/ 57 w 86"/>
                    <a:gd name="T19" fmla="*/ 114 h 133"/>
                    <a:gd name="T20" fmla="*/ 60 w 86"/>
                    <a:gd name="T21" fmla="*/ 114 h 133"/>
                    <a:gd name="T22" fmla="*/ 62 w 86"/>
                    <a:gd name="T23" fmla="*/ 114 h 133"/>
                    <a:gd name="T24" fmla="*/ 63 w 86"/>
                    <a:gd name="T25" fmla="*/ 115 h 133"/>
                    <a:gd name="T26" fmla="*/ 63 w 86"/>
                    <a:gd name="T27" fmla="*/ 116 h 133"/>
                    <a:gd name="T28" fmla="*/ 64 w 86"/>
                    <a:gd name="T29" fmla="*/ 117 h 133"/>
                    <a:gd name="T30" fmla="*/ 66 w 86"/>
                    <a:gd name="T31" fmla="*/ 117 h 133"/>
                    <a:gd name="T32" fmla="*/ 68 w 86"/>
                    <a:gd name="T33" fmla="*/ 110 h 133"/>
                    <a:gd name="T34" fmla="*/ 70 w 86"/>
                    <a:gd name="T35" fmla="*/ 101 h 133"/>
                    <a:gd name="T36" fmla="*/ 86 w 86"/>
                    <a:gd name="T37" fmla="*/ 17 h 133"/>
                    <a:gd name="T38" fmla="*/ 49 w 86"/>
                    <a:gd name="T39" fmla="*/ 9 h 133"/>
                    <a:gd name="T40" fmla="*/ 13 w 86"/>
                    <a:gd name="T41" fmla="*/ 0 h 133"/>
                    <a:gd name="T42" fmla="*/ 13 w 86"/>
                    <a:gd name="T43" fmla="*/ 0 h 1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6"/>
                    <a:gd name="T67" fmla="*/ 0 h 133"/>
                    <a:gd name="T68" fmla="*/ 86 w 86"/>
                    <a:gd name="T69" fmla="*/ 133 h 13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6" h="133">
                      <a:moveTo>
                        <a:pt x="13" y="0"/>
                      </a:moveTo>
                      <a:lnTo>
                        <a:pt x="0" y="51"/>
                      </a:lnTo>
                      <a:lnTo>
                        <a:pt x="56" y="133"/>
                      </a:lnTo>
                      <a:lnTo>
                        <a:pt x="56" y="132"/>
                      </a:lnTo>
                      <a:lnTo>
                        <a:pt x="56" y="131"/>
                      </a:lnTo>
                      <a:lnTo>
                        <a:pt x="57" y="127"/>
                      </a:lnTo>
                      <a:lnTo>
                        <a:pt x="57" y="126"/>
                      </a:lnTo>
                      <a:lnTo>
                        <a:pt x="57" y="118"/>
                      </a:lnTo>
                      <a:lnTo>
                        <a:pt x="57" y="115"/>
                      </a:lnTo>
                      <a:lnTo>
                        <a:pt x="57" y="114"/>
                      </a:lnTo>
                      <a:lnTo>
                        <a:pt x="60" y="114"/>
                      </a:lnTo>
                      <a:lnTo>
                        <a:pt x="62" y="114"/>
                      </a:lnTo>
                      <a:lnTo>
                        <a:pt x="63" y="115"/>
                      </a:lnTo>
                      <a:lnTo>
                        <a:pt x="63" y="116"/>
                      </a:lnTo>
                      <a:lnTo>
                        <a:pt x="64" y="117"/>
                      </a:lnTo>
                      <a:lnTo>
                        <a:pt x="66" y="117"/>
                      </a:lnTo>
                      <a:lnTo>
                        <a:pt x="68" y="110"/>
                      </a:lnTo>
                      <a:lnTo>
                        <a:pt x="70" y="101"/>
                      </a:lnTo>
                      <a:lnTo>
                        <a:pt x="86" y="17"/>
                      </a:lnTo>
                      <a:lnTo>
                        <a:pt x="49" y="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7" name="Freeform 22"/>
                <p:cNvSpPr>
                  <a:spLocks/>
                </p:cNvSpPr>
                <p:nvPr/>
              </p:nvSpPr>
              <p:spPr bwMode="auto">
                <a:xfrm>
                  <a:off x="1968" y="2170"/>
                  <a:ext cx="467" cy="517"/>
                </a:xfrm>
                <a:custGeom>
                  <a:avLst/>
                  <a:gdLst>
                    <a:gd name="T0" fmla="*/ 78 w 91"/>
                    <a:gd name="T1" fmla="*/ 106 h 106"/>
                    <a:gd name="T2" fmla="*/ 91 w 91"/>
                    <a:gd name="T3" fmla="*/ 10 h 106"/>
                    <a:gd name="T4" fmla="*/ 25 w 91"/>
                    <a:gd name="T5" fmla="*/ 0 h 106"/>
                    <a:gd name="T6" fmla="*/ 25 w 91"/>
                    <a:gd name="T7" fmla="*/ 0 h 106"/>
                    <a:gd name="T8" fmla="*/ 23 w 91"/>
                    <a:gd name="T9" fmla="*/ 9 h 106"/>
                    <a:gd name="T10" fmla="*/ 21 w 91"/>
                    <a:gd name="T11" fmla="*/ 16 h 106"/>
                    <a:gd name="T12" fmla="*/ 19 w 91"/>
                    <a:gd name="T13" fmla="*/ 16 h 106"/>
                    <a:gd name="T14" fmla="*/ 18 w 91"/>
                    <a:gd name="T15" fmla="*/ 15 h 106"/>
                    <a:gd name="T16" fmla="*/ 18 w 91"/>
                    <a:gd name="T17" fmla="*/ 14 h 106"/>
                    <a:gd name="T18" fmla="*/ 17 w 91"/>
                    <a:gd name="T19" fmla="*/ 13 h 106"/>
                    <a:gd name="T20" fmla="*/ 15 w 91"/>
                    <a:gd name="T21" fmla="*/ 13 h 106"/>
                    <a:gd name="T22" fmla="*/ 12 w 91"/>
                    <a:gd name="T23" fmla="*/ 13 h 106"/>
                    <a:gd name="T24" fmla="*/ 12 w 91"/>
                    <a:gd name="T25" fmla="*/ 14 h 106"/>
                    <a:gd name="T26" fmla="*/ 12 w 91"/>
                    <a:gd name="T27" fmla="*/ 17 h 106"/>
                    <a:gd name="T28" fmla="*/ 12 w 91"/>
                    <a:gd name="T29" fmla="*/ 25 h 106"/>
                    <a:gd name="T30" fmla="*/ 12 w 91"/>
                    <a:gd name="T31" fmla="*/ 26 h 106"/>
                    <a:gd name="T32" fmla="*/ 11 w 91"/>
                    <a:gd name="T33" fmla="*/ 30 h 106"/>
                    <a:gd name="T34" fmla="*/ 11 w 91"/>
                    <a:gd name="T35" fmla="*/ 31 h 106"/>
                    <a:gd name="T36" fmla="*/ 11 w 91"/>
                    <a:gd name="T37" fmla="*/ 32 h 106"/>
                    <a:gd name="T38" fmla="*/ 11 w 91"/>
                    <a:gd name="T39" fmla="*/ 34 h 106"/>
                    <a:gd name="T40" fmla="*/ 11 w 91"/>
                    <a:gd name="T41" fmla="*/ 35 h 106"/>
                    <a:gd name="T42" fmla="*/ 11 w 91"/>
                    <a:gd name="T43" fmla="*/ 36 h 106"/>
                    <a:gd name="T44" fmla="*/ 12 w 91"/>
                    <a:gd name="T45" fmla="*/ 38 h 106"/>
                    <a:gd name="T46" fmla="*/ 12 w 91"/>
                    <a:gd name="T47" fmla="*/ 39 h 106"/>
                    <a:gd name="T48" fmla="*/ 12 w 91"/>
                    <a:gd name="T49" fmla="*/ 41 h 106"/>
                    <a:gd name="T50" fmla="*/ 13 w 91"/>
                    <a:gd name="T51" fmla="*/ 43 h 106"/>
                    <a:gd name="T52" fmla="*/ 13 w 91"/>
                    <a:gd name="T53" fmla="*/ 43 h 106"/>
                    <a:gd name="T54" fmla="*/ 14 w 91"/>
                    <a:gd name="T55" fmla="*/ 44 h 106"/>
                    <a:gd name="T56" fmla="*/ 15 w 91"/>
                    <a:gd name="T57" fmla="*/ 46 h 106"/>
                    <a:gd name="T58" fmla="*/ 14 w 91"/>
                    <a:gd name="T59" fmla="*/ 46 h 106"/>
                    <a:gd name="T60" fmla="*/ 14 w 91"/>
                    <a:gd name="T61" fmla="*/ 46 h 106"/>
                    <a:gd name="T62" fmla="*/ 12 w 91"/>
                    <a:gd name="T63" fmla="*/ 47 h 106"/>
                    <a:gd name="T64" fmla="*/ 10 w 91"/>
                    <a:gd name="T65" fmla="*/ 48 h 106"/>
                    <a:gd name="T66" fmla="*/ 9 w 91"/>
                    <a:gd name="T67" fmla="*/ 50 h 106"/>
                    <a:gd name="T68" fmla="*/ 7 w 91"/>
                    <a:gd name="T69" fmla="*/ 55 h 106"/>
                    <a:gd name="T70" fmla="*/ 5 w 91"/>
                    <a:gd name="T71" fmla="*/ 58 h 106"/>
                    <a:gd name="T72" fmla="*/ 3 w 91"/>
                    <a:gd name="T73" fmla="*/ 58 h 106"/>
                    <a:gd name="T74" fmla="*/ 3 w 91"/>
                    <a:gd name="T75" fmla="*/ 59 h 106"/>
                    <a:gd name="T76" fmla="*/ 4 w 91"/>
                    <a:gd name="T77" fmla="*/ 60 h 106"/>
                    <a:gd name="T78" fmla="*/ 3 w 91"/>
                    <a:gd name="T79" fmla="*/ 61 h 106"/>
                    <a:gd name="T80" fmla="*/ 3 w 91"/>
                    <a:gd name="T81" fmla="*/ 63 h 106"/>
                    <a:gd name="T82" fmla="*/ 3 w 91"/>
                    <a:gd name="T83" fmla="*/ 64 h 106"/>
                    <a:gd name="T84" fmla="*/ 5 w 91"/>
                    <a:gd name="T85" fmla="*/ 66 h 106"/>
                    <a:gd name="T86" fmla="*/ 6 w 91"/>
                    <a:gd name="T87" fmla="*/ 67 h 106"/>
                    <a:gd name="T88" fmla="*/ 5 w 91"/>
                    <a:gd name="T89" fmla="*/ 67 h 106"/>
                    <a:gd name="T90" fmla="*/ 5 w 91"/>
                    <a:gd name="T91" fmla="*/ 69 h 106"/>
                    <a:gd name="T92" fmla="*/ 4 w 91"/>
                    <a:gd name="T93" fmla="*/ 70 h 106"/>
                    <a:gd name="T94" fmla="*/ 3 w 91"/>
                    <a:gd name="T95" fmla="*/ 70 h 106"/>
                    <a:gd name="T96" fmla="*/ 1 w 91"/>
                    <a:gd name="T97" fmla="*/ 69 h 106"/>
                    <a:gd name="T98" fmla="*/ 0 w 91"/>
                    <a:gd name="T99" fmla="*/ 73 h 106"/>
                    <a:gd name="T100" fmla="*/ 49 w 91"/>
                    <a:gd name="T101" fmla="*/ 102 h 106"/>
                    <a:gd name="T102" fmla="*/ 78 w 91"/>
                    <a:gd name="T103" fmla="*/ 106 h 106"/>
                    <a:gd name="T104" fmla="*/ 78 w 91"/>
                    <a:gd name="T105" fmla="*/ 106 h 106"/>
                    <a:gd name="T106" fmla="*/ 78 w 91"/>
                    <a:gd name="T107" fmla="*/ 106 h 10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91"/>
                    <a:gd name="T163" fmla="*/ 0 h 106"/>
                    <a:gd name="T164" fmla="*/ 91 w 91"/>
                    <a:gd name="T165" fmla="*/ 106 h 10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91" h="106">
                      <a:moveTo>
                        <a:pt x="78" y="106"/>
                      </a:moveTo>
                      <a:lnTo>
                        <a:pt x="91" y="10"/>
                      </a:lnTo>
                      <a:lnTo>
                        <a:pt x="25" y="0"/>
                      </a:lnTo>
                      <a:lnTo>
                        <a:pt x="23" y="9"/>
                      </a:lnTo>
                      <a:lnTo>
                        <a:pt x="21" y="16"/>
                      </a:lnTo>
                      <a:lnTo>
                        <a:pt x="19" y="16"/>
                      </a:lnTo>
                      <a:lnTo>
                        <a:pt x="18" y="15"/>
                      </a:lnTo>
                      <a:lnTo>
                        <a:pt x="18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2" y="17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1" y="36"/>
                      </a:lnTo>
                      <a:lnTo>
                        <a:pt x="12" y="38"/>
                      </a:lnTo>
                      <a:lnTo>
                        <a:pt x="12" y="39"/>
                      </a:lnTo>
                      <a:lnTo>
                        <a:pt x="12" y="41"/>
                      </a:lnTo>
                      <a:lnTo>
                        <a:pt x="13" y="43"/>
                      </a:lnTo>
                      <a:lnTo>
                        <a:pt x="14" y="44"/>
                      </a:lnTo>
                      <a:lnTo>
                        <a:pt x="15" y="46"/>
                      </a:lnTo>
                      <a:lnTo>
                        <a:pt x="14" y="46"/>
                      </a:lnTo>
                      <a:lnTo>
                        <a:pt x="12" y="47"/>
                      </a:lnTo>
                      <a:lnTo>
                        <a:pt x="10" y="48"/>
                      </a:lnTo>
                      <a:lnTo>
                        <a:pt x="9" y="50"/>
                      </a:lnTo>
                      <a:lnTo>
                        <a:pt x="7" y="55"/>
                      </a:lnTo>
                      <a:lnTo>
                        <a:pt x="5" y="58"/>
                      </a:lnTo>
                      <a:lnTo>
                        <a:pt x="3" y="58"/>
                      </a:lnTo>
                      <a:lnTo>
                        <a:pt x="3" y="59"/>
                      </a:lnTo>
                      <a:lnTo>
                        <a:pt x="4" y="60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3" y="64"/>
                      </a:lnTo>
                      <a:lnTo>
                        <a:pt x="5" y="66"/>
                      </a:lnTo>
                      <a:lnTo>
                        <a:pt x="6" y="67"/>
                      </a:lnTo>
                      <a:lnTo>
                        <a:pt x="5" y="67"/>
                      </a:lnTo>
                      <a:lnTo>
                        <a:pt x="5" y="69"/>
                      </a:lnTo>
                      <a:lnTo>
                        <a:pt x="4" y="70"/>
                      </a:lnTo>
                      <a:lnTo>
                        <a:pt x="3" y="70"/>
                      </a:lnTo>
                      <a:lnTo>
                        <a:pt x="1" y="69"/>
                      </a:lnTo>
                      <a:lnTo>
                        <a:pt x="0" y="73"/>
                      </a:lnTo>
                      <a:lnTo>
                        <a:pt x="49" y="102"/>
                      </a:lnTo>
                      <a:lnTo>
                        <a:pt x="78" y="106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8" name="Freeform 23"/>
                <p:cNvSpPr>
                  <a:spLocks/>
                </p:cNvSpPr>
                <p:nvPr/>
              </p:nvSpPr>
              <p:spPr bwMode="auto">
                <a:xfrm>
                  <a:off x="3265" y="1248"/>
                  <a:ext cx="456" cy="487"/>
                </a:xfrm>
                <a:custGeom>
                  <a:avLst/>
                  <a:gdLst>
                    <a:gd name="T0" fmla="*/ 8 w 89"/>
                    <a:gd name="T1" fmla="*/ 69 h 100"/>
                    <a:gd name="T2" fmla="*/ 4 w 89"/>
                    <a:gd name="T3" fmla="*/ 64 h 100"/>
                    <a:gd name="T4" fmla="*/ 7 w 89"/>
                    <a:gd name="T5" fmla="*/ 60 h 100"/>
                    <a:gd name="T6" fmla="*/ 7 w 89"/>
                    <a:gd name="T7" fmla="*/ 56 h 100"/>
                    <a:gd name="T8" fmla="*/ 5 w 89"/>
                    <a:gd name="T9" fmla="*/ 47 h 100"/>
                    <a:gd name="T10" fmla="*/ 5 w 89"/>
                    <a:gd name="T11" fmla="*/ 43 h 100"/>
                    <a:gd name="T12" fmla="*/ 4 w 89"/>
                    <a:gd name="T13" fmla="*/ 33 h 100"/>
                    <a:gd name="T14" fmla="*/ 2 w 89"/>
                    <a:gd name="T15" fmla="*/ 26 h 100"/>
                    <a:gd name="T16" fmla="*/ 0 w 89"/>
                    <a:gd name="T17" fmla="*/ 16 h 100"/>
                    <a:gd name="T18" fmla="*/ 1 w 89"/>
                    <a:gd name="T19" fmla="*/ 12 h 100"/>
                    <a:gd name="T20" fmla="*/ 0 w 89"/>
                    <a:gd name="T21" fmla="*/ 7 h 100"/>
                    <a:gd name="T22" fmla="*/ 23 w 89"/>
                    <a:gd name="T23" fmla="*/ 3 h 100"/>
                    <a:gd name="T24" fmla="*/ 25 w 89"/>
                    <a:gd name="T25" fmla="*/ 1 h 100"/>
                    <a:gd name="T26" fmla="*/ 28 w 89"/>
                    <a:gd name="T27" fmla="*/ 5 h 100"/>
                    <a:gd name="T28" fmla="*/ 28 w 89"/>
                    <a:gd name="T29" fmla="*/ 10 h 100"/>
                    <a:gd name="T30" fmla="*/ 32 w 89"/>
                    <a:gd name="T31" fmla="*/ 12 h 100"/>
                    <a:gd name="T32" fmla="*/ 34 w 89"/>
                    <a:gd name="T33" fmla="*/ 13 h 100"/>
                    <a:gd name="T34" fmla="*/ 38 w 89"/>
                    <a:gd name="T35" fmla="*/ 13 h 100"/>
                    <a:gd name="T36" fmla="*/ 39 w 89"/>
                    <a:gd name="T37" fmla="*/ 14 h 100"/>
                    <a:gd name="T38" fmla="*/ 43 w 89"/>
                    <a:gd name="T39" fmla="*/ 13 h 100"/>
                    <a:gd name="T40" fmla="*/ 51 w 89"/>
                    <a:gd name="T41" fmla="*/ 14 h 100"/>
                    <a:gd name="T42" fmla="*/ 52 w 89"/>
                    <a:gd name="T43" fmla="*/ 15 h 100"/>
                    <a:gd name="T44" fmla="*/ 53 w 89"/>
                    <a:gd name="T45" fmla="*/ 15 h 100"/>
                    <a:gd name="T46" fmla="*/ 54 w 89"/>
                    <a:gd name="T47" fmla="*/ 18 h 100"/>
                    <a:gd name="T48" fmla="*/ 57 w 89"/>
                    <a:gd name="T49" fmla="*/ 17 h 100"/>
                    <a:gd name="T50" fmla="*/ 59 w 89"/>
                    <a:gd name="T51" fmla="*/ 17 h 100"/>
                    <a:gd name="T52" fmla="*/ 62 w 89"/>
                    <a:gd name="T53" fmla="*/ 19 h 100"/>
                    <a:gd name="T54" fmla="*/ 64 w 89"/>
                    <a:gd name="T55" fmla="*/ 21 h 100"/>
                    <a:gd name="T56" fmla="*/ 68 w 89"/>
                    <a:gd name="T57" fmla="*/ 21 h 100"/>
                    <a:gd name="T58" fmla="*/ 73 w 89"/>
                    <a:gd name="T59" fmla="*/ 18 h 100"/>
                    <a:gd name="T60" fmla="*/ 81 w 89"/>
                    <a:gd name="T61" fmla="*/ 20 h 100"/>
                    <a:gd name="T62" fmla="*/ 83 w 89"/>
                    <a:gd name="T63" fmla="*/ 20 h 100"/>
                    <a:gd name="T64" fmla="*/ 86 w 89"/>
                    <a:gd name="T65" fmla="*/ 21 h 100"/>
                    <a:gd name="T66" fmla="*/ 87 w 89"/>
                    <a:gd name="T67" fmla="*/ 22 h 100"/>
                    <a:gd name="T68" fmla="*/ 81 w 89"/>
                    <a:gd name="T69" fmla="*/ 25 h 100"/>
                    <a:gd name="T70" fmla="*/ 78 w 89"/>
                    <a:gd name="T71" fmla="*/ 28 h 100"/>
                    <a:gd name="T72" fmla="*/ 73 w 89"/>
                    <a:gd name="T73" fmla="*/ 30 h 100"/>
                    <a:gd name="T74" fmla="*/ 59 w 89"/>
                    <a:gd name="T75" fmla="*/ 44 h 100"/>
                    <a:gd name="T76" fmla="*/ 57 w 89"/>
                    <a:gd name="T77" fmla="*/ 46 h 100"/>
                    <a:gd name="T78" fmla="*/ 57 w 89"/>
                    <a:gd name="T79" fmla="*/ 56 h 100"/>
                    <a:gd name="T80" fmla="*/ 52 w 89"/>
                    <a:gd name="T81" fmla="*/ 59 h 100"/>
                    <a:gd name="T82" fmla="*/ 52 w 89"/>
                    <a:gd name="T83" fmla="*/ 61 h 100"/>
                    <a:gd name="T84" fmla="*/ 52 w 89"/>
                    <a:gd name="T85" fmla="*/ 65 h 100"/>
                    <a:gd name="T86" fmla="*/ 53 w 89"/>
                    <a:gd name="T87" fmla="*/ 69 h 100"/>
                    <a:gd name="T88" fmla="*/ 52 w 89"/>
                    <a:gd name="T89" fmla="*/ 73 h 100"/>
                    <a:gd name="T90" fmla="*/ 53 w 89"/>
                    <a:gd name="T91" fmla="*/ 79 h 100"/>
                    <a:gd name="T92" fmla="*/ 55 w 89"/>
                    <a:gd name="T93" fmla="*/ 80 h 100"/>
                    <a:gd name="T94" fmla="*/ 58 w 89"/>
                    <a:gd name="T95" fmla="*/ 81 h 100"/>
                    <a:gd name="T96" fmla="*/ 59 w 89"/>
                    <a:gd name="T97" fmla="*/ 83 h 100"/>
                    <a:gd name="T98" fmla="*/ 64 w 89"/>
                    <a:gd name="T99" fmla="*/ 87 h 100"/>
                    <a:gd name="T100" fmla="*/ 72 w 89"/>
                    <a:gd name="T101" fmla="*/ 92 h 100"/>
                    <a:gd name="T102" fmla="*/ 72 w 89"/>
                    <a:gd name="T103" fmla="*/ 95 h 100"/>
                    <a:gd name="T104" fmla="*/ 8 w 89"/>
                    <a:gd name="T105" fmla="*/ 100 h 10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9"/>
                    <a:gd name="T160" fmla="*/ 0 h 100"/>
                    <a:gd name="T161" fmla="*/ 89 w 89"/>
                    <a:gd name="T162" fmla="*/ 100 h 10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9" h="100">
                      <a:moveTo>
                        <a:pt x="8" y="100"/>
                      </a:moveTo>
                      <a:lnTo>
                        <a:pt x="8" y="69"/>
                      </a:lnTo>
                      <a:lnTo>
                        <a:pt x="4" y="65"/>
                      </a:lnTo>
                      <a:lnTo>
                        <a:pt x="4" y="64"/>
                      </a:lnTo>
                      <a:lnTo>
                        <a:pt x="6" y="61"/>
                      </a:lnTo>
                      <a:lnTo>
                        <a:pt x="7" y="60"/>
                      </a:lnTo>
                      <a:lnTo>
                        <a:pt x="7" y="58"/>
                      </a:lnTo>
                      <a:lnTo>
                        <a:pt x="7" y="56"/>
                      </a:lnTo>
                      <a:lnTo>
                        <a:pt x="7" y="54"/>
                      </a:lnTo>
                      <a:lnTo>
                        <a:pt x="5" y="47"/>
                      </a:lnTo>
                      <a:lnTo>
                        <a:pt x="5" y="46"/>
                      </a:lnTo>
                      <a:lnTo>
                        <a:pt x="5" y="43"/>
                      </a:lnTo>
                      <a:lnTo>
                        <a:pt x="4" y="41"/>
                      </a:lnTo>
                      <a:lnTo>
                        <a:pt x="4" y="33"/>
                      </a:lnTo>
                      <a:lnTo>
                        <a:pt x="3" y="28"/>
                      </a:lnTo>
                      <a:lnTo>
                        <a:pt x="2" y="26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23" y="7"/>
                      </a:lnTo>
                      <a:lnTo>
                        <a:pt x="23" y="3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7" y="2"/>
                      </a:lnTo>
                      <a:lnTo>
                        <a:pt x="28" y="5"/>
                      </a:lnTo>
                      <a:lnTo>
                        <a:pt x="28" y="8"/>
                      </a:lnTo>
                      <a:lnTo>
                        <a:pt x="28" y="10"/>
                      </a:lnTo>
                      <a:lnTo>
                        <a:pt x="31" y="12"/>
                      </a:lnTo>
                      <a:lnTo>
                        <a:pt x="32" y="12"/>
                      </a:lnTo>
                      <a:lnTo>
                        <a:pt x="33" y="12"/>
                      </a:lnTo>
                      <a:lnTo>
                        <a:pt x="34" y="13"/>
                      </a:lnTo>
                      <a:lnTo>
                        <a:pt x="36" y="13"/>
                      </a:lnTo>
                      <a:lnTo>
                        <a:pt x="38" y="13"/>
                      </a:lnTo>
                      <a:lnTo>
                        <a:pt x="39" y="14"/>
                      </a:lnTo>
                      <a:lnTo>
                        <a:pt x="42" y="14"/>
                      </a:lnTo>
                      <a:lnTo>
                        <a:pt x="43" y="13"/>
                      </a:lnTo>
                      <a:lnTo>
                        <a:pt x="48" y="13"/>
                      </a:lnTo>
                      <a:lnTo>
                        <a:pt x="51" y="14"/>
                      </a:lnTo>
                      <a:lnTo>
                        <a:pt x="52" y="14"/>
                      </a:lnTo>
                      <a:lnTo>
                        <a:pt x="52" y="15"/>
                      </a:lnTo>
                      <a:lnTo>
                        <a:pt x="53" y="15"/>
                      </a:lnTo>
                      <a:lnTo>
                        <a:pt x="54" y="16"/>
                      </a:lnTo>
                      <a:lnTo>
                        <a:pt x="54" y="18"/>
                      </a:lnTo>
                      <a:lnTo>
                        <a:pt x="55" y="19"/>
                      </a:lnTo>
                      <a:lnTo>
                        <a:pt x="57" y="17"/>
                      </a:lnTo>
                      <a:lnTo>
                        <a:pt x="59" y="17"/>
                      </a:lnTo>
                      <a:lnTo>
                        <a:pt x="60" y="19"/>
                      </a:lnTo>
                      <a:lnTo>
                        <a:pt x="62" y="19"/>
                      </a:lnTo>
                      <a:lnTo>
                        <a:pt x="63" y="20"/>
                      </a:lnTo>
                      <a:lnTo>
                        <a:pt x="64" y="21"/>
                      </a:lnTo>
                      <a:lnTo>
                        <a:pt x="66" y="21"/>
                      </a:lnTo>
                      <a:lnTo>
                        <a:pt x="68" y="21"/>
                      </a:lnTo>
                      <a:lnTo>
                        <a:pt x="72" y="18"/>
                      </a:lnTo>
                      <a:lnTo>
                        <a:pt x="73" y="18"/>
                      </a:lnTo>
                      <a:lnTo>
                        <a:pt x="74" y="20"/>
                      </a:lnTo>
                      <a:lnTo>
                        <a:pt x="81" y="20"/>
                      </a:lnTo>
                      <a:lnTo>
                        <a:pt x="82" y="20"/>
                      </a:lnTo>
                      <a:lnTo>
                        <a:pt x="83" y="20"/>
                      </a:lnTo>
                      <a:lnTo>
                        <a:pt x="84" y="22"/>
                      </a:lnTo>
                      <a:lnTo>
                        <a:pt x="86" y="21"/>
                      </a:lnTo>
                      <a:lnTo>
                        <a:pt x="89" y="21"/>
                      </a:lnTo>
                      <a:lnTo>
                        <a:pt x="87" y="22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79" y="26"/>
                      </a:lnTo>
                      <a:lnTo>
                        <a:pt x="78" y="28"/>
                      </a:lnTo>
                      <a:lnTo>
                        <a:pt x="74" y="29"/>
                      </a:lnTo>
                      <a:lnTo>
                        <a:pt x="73" y="30"/>
                      </a:lnTo>
                      <a:lnTo>
                        <a:pt x="67" y="36"/>
                      </a:lnTo>
                      <a:lnTo>
                        <a:pt x="59" y="44"/>
                      </a:lnTo>
                      <a:lnTo>
                        <a:pt x="58" y="45"/>
                      </a:lnTo>
                      <a:lnTo>
                        <a:pt x="57" y="46"/>
                      </a:lnTo>
                      <a:lnTo>
                        <a:pt x="58" y="55"/>
                      </a:lnTo>
                      <a:lnTo>
                        <a:pt x="57" y="56"/>
                      </a:lnTo>
                      <a:lnTo>
                        <a:pt x="56" y="56"/>
                      </a:lnTo>
                      <a:lnTo>
                        <a:pt x="52" y="59"/>
                      </a:lnTo>
                      <a:lnTo>
                        <a:pt x="52" y="61"/>
                      </a:lnTo>
                      <a:lnTo>
                        <a:pt x="51" y="64"/>
                      </a:lnTo>
                      <a:lnTo>
                        <a:pt x="52" y="65"/>
                      </a:lnTo>
                      <a:lnTo>
                        <a:pt x="54" y="67"/>
                      </a:lnTo>
                      <a:lnTo>
                        <a:pt x="53" y="69"/>
                      </a:lnTo>
                      <a:lnTo>
                        <a:pt x="53" y="70"/>
                      </a:lnTo>
                      <a:lnTo>
                        <a:pt x="52" y="73"/>
                      </a:lnTo>
                      <a:lnTo>
                        <a:pt x="52" y="78"/>
                      </a:lnTo>
                      <a:lnTo>
                        <a:pt x="53" y="79"/>
                      </a:lnTo>
                      <a:lnTo>
                        <a:pt x="54" y="80"/>
                      </a:lnTo>
                      <a:lnTo>
                        <a:pt x="55" y="80"/>
                      </a:lnTo>
                      <a:lnTo>
                        <a:pt x="58" y="81"/>
                      </a:lnTo>
                      <a:lnTo>
                        <a:pt x="59" y="82"/>
                      </a:lnTo>
                      <a:lnTo>
                        <a:pt x="59" y="83"/>
                      </a:lnTo>
                      <a:lnTo>
                        <a:pt x="63" y="84"/>
                      </a:lnTo>
                      <a:lnTo>
                        <a:pt x="64" y="87"/>
                      </a:lnTo>
                      <a:lnTo>
                        <a:pt x="68" y="89"/>
                      </a:lnTo>
                      <a:lnTo>
                        <a:pt x="72" y="92"/>
                      </a:lnTo>
                      <a:lnTo>
                        <a:pt x="72" y="93"/>
                      </a:lnTo>
                      <a:lnTo>
                        <a:pt x="72" y="95"/>
                      </a:lnTo>
                      <a:lnTo>
                        <a:pt x="72" y="98"/>
                      </a:lnTo>
                      <a:lnTo>
                        <a:pt x="8" y="10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59" name="Freeform 24"/>
                <p:cNvSpPr>
                  <a:spLocks/>
                </p:cNvSpPr>
                <p:nvPr/>
              </p:nvSpPr>
              <p:spPr bwMode="auto">
                <a:xfrm>
                  <a:off x="3634" y="1799"/>
                  <a:ext cx="277" cy="463"/>
                </a:xfrm>
                <a:custGeom>
                  <a:avLst/>
                  <a:gdLst>
                    <a:gd name="T0" fmla="*/ 9 w 54"/>
                    <a:gd name="T1" fmla="*/ 2 h 95"/>
                    <a:gd name="T2" fmla="*/ 12 w 54"/>
                    <a:gd name="T3" fmla="*/ 5 h 95"/>
                    <a:gd name="T4" fmla="*/ 15 w 54"/>
                    <a:gd name="T5" fmla="*/ 8 h 95"/>
                    <a:gd name="T6" fmla="*/ 15 w 54"/>
                    <a:gd name="T7" fmla="*/ 12 h 95"/>
                    <a:gd name="T8" fmla="*/ 14 w 54"/>
                    <a:gd name="T9" fmla="*/ 15 h 95"/>
                    <a:gd name="T10" fmla="*/ 11 w 54"/>
                    <a:gd name="T11" fmla="*/ 19 h 95"/>
                    <a:gd name="T12" fmla="*/ 9 w 54"/>
                    <a:gd name="T13" fmla="*/ 20 h 95"/>
                    <a:gd name="T14" fmla="*/ 5 w 54"/>
                    <a:gd name="T15" fmla="*/ 21 h 95"/>
                    <a:gd name="T16" fmla="*/ 4 w 54"/>
                    <a:gd name="T17" fmla="*/ 24 h 95"/>
                    <a:gd name="T18" fmla="*/ 6 w 54"/>
                    <a:gd name="T19" fmla="*/ 27 h 95"/>
                    <a:gd name="T20" fmla="*/ 4 w 54"/>
                    <a:gd name="T21" fmla="*/ 34 h 95"/>
                    <a:gd name="T22" fmla="*/ 1 w 54"/>
                    <a:gd name="T23" fmla="*/ 36 h 95"/>
                    <a:gd name="T24" fmla="*/ 0 w 54"/>
                    <a:gd name="T25" fmla="*/ 39 h 95"/>
                    <a:gd name="T26" fmla="*/ 0 w 54"/>
                    <a:gd name="T27" fmla="*/ 41 h 95"/>
                    <a:gd name="T28" fmla="*/ 1 w 54"/>
                    <a:gd name="T29" fmla="*/ 48 h 95"/>
                    <a:gd name="T30" fmla="*/ 5 w 54"/>
                    <a:gd name="T31" fmla="*/ 53 h 95"/>
                    <a:gd name="T32" fmla="*/ 10 w 54"/>
                    <a:gd name="T33" fmla="*/ 57 h 95"/>
                    <a:gd name="T34" fmla="*/ 13 w 54"/>
                    <a:gd name="T35" fmla="*/ 64 h 95"/>
                    <a:gd name="T36" fmla="*/ 15 w 54"/>
                    <a:gd name="T37" fmla="*/ 62 h 95"/>
                    <a:gd name="T38" fmla="*/ 19 w 54"/>
                    <a:gd name="T39" fmla="*/ 65 h 95"/>
                    <a:gd name="T40" fmla="*/ 19 w 54"/>
                    <a:gd name="T41" fmla="*/ 69 h 95"/>
                    <a:gd name="T42" fmla="*/ 16 w 54"/>
                    <a:gd name="T43" fmla="*/ 73 h 95"/>
                    <a:gd name="T44" fmla="*/ 19 w 54"/>
                    <a:gd name="T45" fmla="*/ 78 h 95"/>
                    <a:gd name="T46" fmla="*/ 24 w 54"/>
                    <a:gd name="T47" fmla="*/ 81 h 95"/>
                    <a:gd name="T48" fmla="*/ 29 w 54"/>
                    <a:gd name="T49" fmla="*/ 87 h 95"/>
                    <a:gd name="T50" fmla="*/ 30 w 54"/>
                    <a:gd name="T51" fmla="*/ 89 h 95"/>
                    <a:gd name="T52" fmla="*/ 29 w 54"/>
                    <a:gd name="T53" fmla="*/ 91 h 95"/>
                    <a:gd name="T54" fmla="*/ 32 w 54"/>
                    <a:gd name="T55" fmla="*/ 95 h 95"/>
                    <a:gd name="T56" fmla="*/ 33 w 54"/>
                    <a:gd name="T57" fmla="*/ 94 h 95"/>
                    <a:gd name="T58" fmla="*/ 34 w 54"/>
                    <a:gd name="T59" fmla="*/ 92 h 95"/>
                    <a:gd name="T60" fmla="*/ 38 w 54"/>
                    <a:gd name="T61" fmla="*/ 91 h 95"/>
                    <a:gd name="T62" fmla="*/ 42 w 54"/>
                    <a:gd name="T63" fmla="*/ 93 h 95"/>
                    <a:gd name="T64" fmla="*/ 43 w 54"/>
                    <a:gd name="T65" fmla="*/ 89 h 95"/>
                    <a:gd name="T66" fmla="*/ 44 w 54"/>
                    <a:gd name="T67" fmla="*/ 87 h 95"/>
                    <a:gd name="T68" fmla="*/ 48 w 54"/>
                    <a:gd name="T69" fmla="*/ 85 h 95"/>
                    <a:gd name="T70" fmla="*/ 47 w 54"/>
                    <a:gd name="T71" fmla="*/ 83 h 95"/>
                    <a:gd name="T72" fmla="*/ 47 w 54"/>
                    <a:gd name="T73" fmla="*/ 81 h 95"/>
                    <a:gd name="T74" fmla="*/ 48 w 54"/>
                    <a:gd name="T75" fmla="*/ 80 h 95"/>
                    <a:gd name="T76" fmla="*/ 48 w 54"/>
                    <a:gd name="T77" fmla="*/ 79 h 95"/>
                    <a:gd name="T78" fmla="*/ 48 w 54"/>
                    <a:gd name="T79" fmla="*/ 73 h 95"/>
                    <a:gd name="T80" fmla="*/ 52 w 54"/>
                    <a:gd name="T81" fmla="*/ 68 h 95"/>
                    <a:gd name="T82" fmla="*/ 54 w 54"/>
                    <a:gd name="T83" fmla="*/ 64 h 95"/>
                    <a:gd name="T84" fmla="*/ 52 w 54"/>
                    <a:gd name="T85" fmla="*/ 57 h 95"/>
                    <a:gd name="T86" fmla="*/ 52 w 54"/>
                    <a:gd name="T87" fmla="*/ 54 h 95"/>
                    <a:gd name="T88" fmla="*/ 49 w 54"/>
                    <a:gd name="T89" fmla="*/ 13 h 95"/>
                    <a:gd name="T90" fmla="*/ 48 w 54"/>
                    <a:gd name="T91" fmla="*/ 11 h 95"/>
                    <a:gd name="T92" fmla="*/ 46 w 54"/>
                    <a:gd name="T93" fmla="*/ 6 h 95"/>
                    <a:gd name="T94" fmla="*/ 44 w 54"/>
                    <a:gd name="T95" fmla="*/ 3 h 95"/>
                    <a:gd name="T96" fmla="*/ 44 w 54"/>
                    <a:gd name="T97" fmla="*/ 0 h 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4"/>
                    <a:gd name="T148" fmla="*/ 0 h 95"/>
                    <a:gd name="T149" fmla="*/ 54 w 54"/>
                    <a:gd name="T150" fmla="*/ 95 h 9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4" h="95">
                      <a:moveTo>
                        <a:pt x="44" y="0"/>
                      </a:move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5" y="8"/>
                      </a:lnTo>
                      <a:lnTo>
                        <a:pt x="16" y="11"/>
                      </a:lnTo>
                      <a:lnTo>
                        <a:pt x="15" y="12"/>
                      </a:lnTo>
                      <a:lnTo>
                        <a:pt x="14" y="14"/>
                      </a:lnTo>
                      <a:lnTo>
                        <a:pt x="14" y="15"/>
                      </a:lnTo>
                      <a:lnTo>
                        <a:pt x="14" y="16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9" y="20"/>
                      </a:lnTo>
                      <a:lnTo>
                        <a:pt x="6" y="20"/>
                      </a:lnTo>
                      <a:lnTo>
                        <a:pt x="5" y="21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4" y="34"/>
                      </a:lnTo>
                      <a:lnTo>
                        <a:pt x="2" y="35"/>
                      </a:lnTo>
                      <a:lnTo>
                        <a:pt x="1" y="36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5" y="53"/>
                      </a:lnTo>
                      <a:lnTo>
                        <a:pt x="9" y="56"/>
                      </a:lnTo>
                      <a:lnTo>
                        <a:pt x="10" y="57"/>
                      </a:lnTo>
                      <a:lnTo>
                        <a:pt x="12" y="64"/>
                      </a:lnTo>
                      <a:lnTo>
                        <a:pt x="13" y="64"/>
                      </a:lnTo>
                      <a:lnTo>
                        <a:pt x="14" y="63"/>
                      </a:lnTo>
                      <a:lnTo>
                        <a:pt x="15" y="62"/>
                      </a:lnTo>
                      <a:lnTo>
                        <a:pt x="18" y="64"/>
                      </a:lnTo>
                      <a:lnTo>
                        <a:pt x="19" y="65"/>
                      </a:lnTo>
                      <a:lnTo>
                        <a:pt x="18" y="67"/>
                      </a:lnTo>
                      <a:lnTo>
                        <a:pt x="19" y="69"/>
                      </a:lnTo>
                      <a:lnTo>
                        <a:pt x="16" y="72"/>
                      </a:lnTo>
                      <a:lnTo>
                        <a:pt x="16" y="73"/>
                      </a:lnTo>
                      <a:lnTo>
                        <a:pt x="17" y="75"/>
                      </a:lnTo>
                      <a:lnTo>
                        <a:pt x="19" y="78"/>
                      </a:lnTo>
                      <a:lnTo>
                        <a:pt x="23" y="80"/>
                      </a:lnTo>
                      <a:lnTo>
                        <a:pt x="24" y="81"/>
                      </a:lnTo>
                      <a:lnTo>
                        <a:pt x="28" y="84"/>
                      </a:lnTo>
                      <a:lnTo>
                        <a:pt x="29" y="87"/>
                      </a:lnTo>
                      <a:lnTo>
                        <a:pt x="30" y="88"/>
                      </a:lnTo>
                      <a:lnTo>
                        <a:pt x="30" y="89"/>
                      </a:lnTo>
                      <a:lnTo>
                        <a:pt x="29" y="90"/>
                      </a:lnTo>
                      <a:lnTo>
                        <a:pt x="29" y="91"/>
                      </a:lnTo>
                      <a:lnTo>
                        <a:pt x="32" y="95"/>
                      </a:lnTo>
                      <a:lnTo>
                        <a:pt x="32" y="94"/>
                      </a:lnTo>
                      <a:lnTo>
                        <a:pt x="33" y="94"/>
                      </a:lnTo>
                      <a:lnTo>
                        <a:pt x="34" y="95"/>
                      </a:lnTo>
                      <a:lnTo>
                        <a:pt x="34" y="92"/>
                      </a:lnTo>
                      <a:lnTo>
                        <a:pt x="36" y="91"/>
                      </a:lnTo>
                      <a:lnTo>
                        <a:pt x="38" y="91"/>
                      </a:lnTo>
                      <a:lnTo>
                        <a:pt x="40" y="92"/>
                      </a:lnTo>
                      <a:lnTo>
                        <a:pt x="42" y="93"/>
                      </a:lnTo>
                      <a:lnTo>
                        <a:pt x="43" y="93"/>
                      </a:lnTo>
                      <a:lnTo>
                        <a:pt x="43" y="89"/>
                      </a:lnTo>
                      <a:lnTo>
                        <a:pt x="42" y="87"/>
                      </a:lnTo>
                      <a:lnTo>
                        <a:pt x="44" y="87"/>
                      </a:lnTo>
                      <a:lnTo>
                        <a:pt x="48" y="86"/>
                      </a:lnTo>
                      <a:lnTo>
                        <a:pt x="48" y="85"/>
                      </a:lnTo>
                      <a:lnTo>
                        <a:pt x="47" y="83"/>
                      </a:lnTo>
                      <a:lnTo>
                        <a:pt x="47" y="81"/>
                      </a:lnTo>
                      <a:lnTo>
                        <a:pt x="48" y="80"/>
                      </a:lnTo>
                      <a:lnTo>
                        <a:pt x="48" y="79"/>
                      </a:lnTo>
                      <a:lnTo>
                        <a:pt x="48" y="76"/>
                      </a:lnTo>
                      <a:lnTo>
                        <a:pt x="48" y="73"/>
                      </a:lnTo>
                      <a:lnTo>
                        <a:pt x="50" y="71"/>
                      </a:lnTo>
                      <a:lnTo>
                        <a:pt x="52" y="68"/>
                      </a:lnTo>
                      <a:lnTo>
                        <a:pt x="52" y="67"/>
                      </a:lnTo>
                      <a:lnTo>
                        <a:pt x="54" y="64"/>
                      </a:lnTo>
                      <a:lnTo>
                        <a:pt x="53" y="60"/>
                      </a:lnTo>
                      <a:lnTo>
                        <a:pt x="52" y="57"/>
                      </a:lnTo>
                      <a:lnTo>
                        <a:pt x="52" y="55"/>
                      </a:lnTo>
                      <a:lnTo>
                        <a:pt x="52" y="54"/>
                      </a:lnTo>
                      <a:lnTo>
                        <a:pt x="52" y="53"/>
                      </a:lnTo>
                      <a:lnTo>
                        <a:pt x="49" y="13"/>
                      </a:lnTo>
                      <a:lnTo>
                        <a:pt x="48" y="12"/>
                      </a:lnTo>
                      <a:lnTo>
                        <a:pt x="48" y="11"/>
                      </a:lnTo>
                      <a:lnTo>
                        <a:pt x="47" y="8"/>
                      </a:lnTo>
                      <a:lnTo>
                        <a:pt x="46" y="6"/>
                      </a:lnTo>
                      <a:lnTo>
                        <a:pt x="45" y="5"/>
                      </a:lnTo>
                      <a:lnTo>
                        <a:pt x="44" y="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0" name="Freeform 26"/>
                <p:cNvSpPr>
                  <a:spLocks/>
                </p:cNvSpPr>
                <p:nvPr/>
              </p:nvSpPr>
              <p:spPr bwMode="auto">
                <a:xfrm>
                  <a:off x="4244" y="1896"/>
                  <a:ext cx="314" cy="293"/>
                </a:xfrm>
                <a:custGeom>
                  <a:avLst/>
                  <a:gdLst>
                    <a:gd name="T0" fmla="*/ 20 w 61"/>
                    <a:gd name="T1" fmla="*/ 0 h 60"/>
                    <a:gd name="T2" fmla="*/ 20 w 61"/>
                    <a:gd name="T3" fmla="*/ 3 h 60"/>
                    <a:gd name="T4" fmla="*/ 21 w 61"/>
                    <a:gd name="T5" fmla="*/ 5 h 60"/>
                    <a:gd name="T6" fmla="*/ 19 w 61"/>
                    <a:gd name="T7" fmla="*/ 13 h 60"/>
                    <a:gd name="T8" fmla="*/ 19 w 61"/>
                    <a:gd name="T9" fmla="*/ 15 h 60"/>
                    <a:gd name="T10" fmla="*/ 18 w 61"/>
                    <a:gd name="T11" fmla="*/ 19 h 60"/>
                    <a:gd name="T12" fmla="*/ 15 w 61"/>
                    <a:gd name="T13" fmla="*/ 22 h 60"/>
                    <a:gd name="T14" fmla="*/ 13 w 61"/>
                    <a:gd name="T15" fmla="*/ 23 h 60"/>
                    <a:gd name="T16" fmla="*/ 11 w 61"/>
                    <a:gd name="T17" fmla="*/ 24 h 60"/>
                    <a:gd name="T18" fmla="*/ 10 w 61"/>
                    <a:gd name="T19" fmla="*/ 26 h 60"/>
                    <a:gd name="T20" fmla="*/ 9 w 61"/>
                    <a:gd name="T21" fmla="*/ 30 h 60"/>
                    <a:gd name="T22" fmla="*/ 6 w 61"/>
                    <a:gd name="T23" fmla="*/ 30 h 60"/>
                    <a:gd name="T24" fmla="*/ 4 w 61"/>
                    <a:gd name="T25" fmla="*/ 34 h 60"/>
                    <a:gd name="T26" fmla="*/ 4 w 61"/>
                    <a:gd name="T27" fmla="*/ 38 h 60"/>
                    <a:gd name="T28" fmla="*/ 2 w 61"/>
                    <a:gd name="T29" fmla="*/ 41 h 60"/>
                    <a:gd name="T30" fmla="*/ 0 w 61"/>
                    <a:gd name="T31" fmla="*/ 43 h 60"/>
                    <a:gd name="T32" fmla="*/ 0 w 61"/>
                    <a:gd name="T33" fmla="*/ 46 h 60"/>
                    <a:gd name="T34" fmla="*/ 3 w 61"/>
                    <a:gd name="T35" fmla="*/ 51 h 60"/>
                    <a:gd name="T36" fmla="*/ 6 w 61"/>
                    <a:gd name="T37" fmla="*/ 54 h 60"/>
                    <a:gd name="T38" fmla="*/ 8 w 61"/>
                    <a:gd name="T39" fmla="*/ 54 h 60"/>
                    <a:gd name="T40" fmla="*/ 8 w 61"/>
                    <a:gd name="T41" fmla="*/ 55 h 60"/>
                    <a:gd name="T42" fmla="*/ 10 w 61"/>
                    <a:gd name="T43" fmla="*/ 55 h 60"/>
                    <a:gd name="T44" fmla="*/ 10 w 61"/>
                    <a:gd name="T45" fmla="*/ 57 h 60"/>
                    <a:gd name="T46" fmla="*/ 15 w 61"/>
                    <a:gd name="T47" fmla="*/ 60 h 60"/>
                    <a:gd name="T48" fmla="*/ 18 w 61"/>
                    <a:gd name="T49" fmla="*/ 59 h 60"/>
                    <a:gd name="T50" fmla="*/ 19 w 61"/>
                    <a:gd name="T51" fmla="*/ 57 h 60"/>
                    <a:gd name="T52" fmla="*/ 21 w 61"/>
                    <a:gd name="T53" fmla="*/ 59 h 60"/>
                    <a:gd name="T54" fmla="*/ 25 w 61"/>
                    <a:gd name="T55" fmla="*/ 57 h 60"/>
                    <a:gd name="T56" fmla="*/ 26 w 61"/>
                    <a:gd name="T57" fmla="*/ 55 h 60"/>
                    <a:gd name="T58" fmla="*/ 30 w 61"/>
                    <a:gd name="T59" fmla="*/ 53 h 60"/>
                    <a:gd name="T60" fmla="*/ 33 w 61"/>
                    <a:gd name="T61" fmla="*/ 51 h 60"/>
                    <a:gd name="T62" fmla="*/ 33 w 61"/>
                    <a:gd name="T63" fmla="*/ 48 h 60"/>
                    <a:gd name="T64" fmla="*/ 38 w 61"/>
                    <a:gd name="T65" fmla="*/ 32 h 60"/>
                    <a:gd name="T66" fmla="*/ 40 w 61"/>
                    <a:gd name="T67" fmla="*/ 33 h 60"/>
                    <a:gd name="T68" fmla="*/ 41 w 61"/>
                    <a:gd name="T69" fmla="*/ 35 h 60"/>
                    <a:gd name="T70" fmla="*/ 44 w 61"/>
                    <a:gd name="T71" fmla="*/ 32 h 60"/>
                    <a:gd name="T72" fmla="*/ 46 w 61"/>
                    <a:gd name="T73" fmla="*/ 27 h 60"/>
                    <a:gd name="T74" fmla="*/ 49 w 61"/>
                    <a:gd name="T75" fmla="*/ 25 h 60"/>
                    <a:gd name="T76" fmla="*/ 51 w 61"/>
                    <a:gd name="T77" fmla="*/ 23 h 60"/>
                    <a:gd name="T78" fmla="*/ 52 w 61"/>
                    <a:gd name="T79" fmla="*/ 20 h 60"/>
                    <a:gd name="T80" fmla="*/ 52 w 61"/>
                    <a:gd name="T81" fmla="*/ 19 h 60"/>
                    <a:gd name="T82" fmla="*/ 52 w 61"/>
                    <a:gd name="T83" fmla="*/ 15 h 60"/>
                    <a:gd name="T84" fmla="*/ 59 w 61"/>
                    <a:gd name="T85" fmla="*/ 19 h 60"/>
                    <a:gd name="T86" fmla="*/ 60 w 61"/>
                    <a:gd name="T87" fmla="*/ 19 h 60"/>
                    <a:gd name="T88" fmla="*/ 59 w 61"/>
                    <a:gd name="T89" fmla="*/ 13 h 60"/>
                    <a:gd name="T90" fmla="*/ 58 w 61"/>
                    <a:gd name="T91" fmla="*/ 11 h 60"/>
                    <a:gd name="T92" fmla="*/ 56 w 61"/>
                    <a:gd name="T93" fmla="*/ 11 h 60"/>
                    <a:gd name="T94" fmla="*/ 51 w 61"/>
                    <a:gd name="T95" fmla="*/ 12 h 60"/>
                    <a:gd name="T96" fmla="*/ 49 w 61"/>
                    <a:gd name="T97" fmla="*/ 14 h 60"/>
                    <a:gd name="T98" fmla="*/ 46 w 61"/>
                    <a:gd name="T99" fmla="*/ 13 h 60"/>
                    <a:gd name="T100" fmla="*/ 45 w 61"/>
                    <a:gd name="T101" fmla="*/ 15 h 60"/>
                    <a:gd name="T102" fmla="*/ 42 w 61"/>
                    <a:gd name="T103" fmla="*/ 17 h 60"/>
                    <a:gd name="T104" fmla="*/ 39 w 61"/>
                    <a:gd name="T105" fmla="*/ 20 h 60"/>
                    <a:gd name="T106" fmla="*/ 36 w 61"/>
                    <a:gd name="T107" fmla="*/ 13 h 60"/>
                    <a:gd name="T108" fmla="*/ 21 w 61"/>
                    <a:gd name="T109" fmla="*/ 0 h 6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1"/>
                    <a:gd name="T166" fmla="*/ 0 h 60"/>
                    <a:gd name="T167" fmla="*/ 61 w 61"/>
                    <a:gd name="T168" fmla="*/ 60 h 6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1" h="60">
                      <a:moveTo>
                        <a:pt x="21" y="0"/>
                      </a:move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20" y="3"/>
                      </a:lnTo>
                      <a:lnTo>
                        <a:pt x="18" y="4"/>
                      </a:lnTo>
                      <a:lnTo>
                        <a:pt x="21" y="5"/>
                      </a:lnTo>
                      <a:lnTo>
                        <a:pt x="20" y="12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5" y="22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1" y="24"/>
                      </a:lnTo>
                      <a:lnTo>
                        <a:pt x="11" y="25"/>
                      </a:lnTo>
                      <a:lnTo>
                        <a:pt x="10" y="26"/>
                      </a:lnTo>
                      <a:lnTo>
                        <a:pt x="9" y="29"/>
                      </a:lnTo>
                      <a:lnTo>
                        <a:pt x="9" y="30"/>
                      </a:lnTo>
                      <a:lnTo>
                        <a:pt x="8" y="32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3" y="39"/>
                      </a:lnTo>
                      <a:lnTo>
                        <a:pt x="2" y="41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5" y="53"/>
                      </a:lnTo>
                      <a:lnTo>
                        <a:pt x="6" y="54"/>
                      </a:lnTo>
                      <a:lnTo>
                        <a:pt x="6" y="53"/>
                      </a:lnTo>
                      <a:lnTo>
                        <a:pt x="8" y="54"/>
                      </a:lnTo>
                      <a:lnTo>
                        <a:pt x="8" y="55"/>
                      </a:lnTo>
                      <a:lnTo>
                        <a:pt x="9" y="55"/>
                      </a:lnTo>
                      <a:lnTo>
                        <a:pt x="10" y="55"/>
                      </a:lnTo>
                      <a:lnTo>
                        <a:pt x="11" y="56"/>
                      </a:lnTo>
                      <a:lnTo>
                        <a:pt x="10" y="57"/>
                      </a:lnTo>
                      <a:lnTo>
                        <a:pt x="12" y="59"/>
                      </a:lnTo>
                      <a:lnTo>
                        <a:pt x="15" y="60"/>
                      </a:lnTo>
                      <a:lnTo>
                        <a:pt x="17" y="60"/>
                      </a:lnTo>
                      <a:lnTo>
                        <a:pt x="18" y="59"/>
                      </a:lnTo>
                      <a:lnTo>
                        <a:pt x="18" y="58"/>
                      </a:lnTo>
                      <a:lnTo>
                        <a:pt x="19" y="57"/>
                      </a:lnTo>
                      <a:lnTo>
                        <a:pt x="20" y="58"/>
                      </a:lnTo>
                      <a:lnTo>
                        <a:pt x="21" y="59"/>
                      </a:lnTo>
                      <a:lnTo>
                        <a:pt x="22" y="58"/>
                      </a:lnTo>
                      <a:lnTo>
                        <a:pt x="25" y="57"/>
                      </a:lnTo>
                      <a:lnTo>
                        <a:pt x="26" y="55"/>
                      </a:lnTo>
                      <a:lnTo>
                        <a:pt x="27" y="56"/>
                      </a:lnTo>
                      <a:lnTo>
                        <a:pt x="30" y="53"/>
                      </a:lnTo>
                      <a:lnTo>
                        <a:pt x="31" y="54"/>
                      </a:lnTo>
                      <a:lnTo>
                        <a:pt x="33" y="51"/>
                      </a:lnTo>
                      <a:lnTo>
                        <a:pt x="32" y="50"/>
                      </a:lnTo>
                      <a:lnTo>
                        <a:pt x="33" y="48"/>
                      </a:lnTo>
                      <a:lnTo>
                        <a:pt x="35" y="43"/>
                      </a:lnTo>
                      <a:lnTo>
                        <a:pt x="38" y="32"/>
                      </a:lnTo>
                      <a:lnTo>
                        <a:pt x="40" y="33"/>
                      </a:lnTo>
                      <a:lnTo>
                        <a:pt x="40" y="34"/>
                      </a:lnTo>
                      <a:lnTo>
                        <a:pt x="41" y="35"/>
                      </a:lnTo>
                      <a:lnTo>
                        <a:pt x="43" y="34"/>
                      </a:lnTo>
                      <a:lnTo>
                        <a:pt x="44" y="32"/>
                      </a:lnTo>
                      <a:lnTo>
                        <a:pt x="45" y="28"/>
                      </a:lnTo>
                      <a:lnTo>
                        <a:pt x="46" y="27"/>
                      </a:lnTo>
                      <a:lnTo>
                        <a:pt x="48" y="27"/>
                      </a:lnTo>
                      <a:lnTo>
                        <a:pt x="49" y="25"/>
                      </a:lnTo>
                      <a:lnTo>
                        <a:pt x="50" y="25"/>
                      </a:lnTo>
                      <a:lnTo>
                        <a:pt x="51" y="23"/>
                      </a:lnTo>
                      <a:lnTo>
                        <a:pt x="51" y="21"/>
                      </a:lnTo>
                      <a:lnTo>
                        <a:pt x="52" y="20"/>
                      </a:lnTo>
                      <a:lnTo>
                        <a:pt x="52" y="19"/>
                      </a:lnTo>
                      <a:lnTo>
                        <a:pt x="52" y="16"/>
                      </a:lnTo>
                      <a:lnTo>
                        <a:pt x="52" y="15"/>
                      </a:lnTo>
                      <a:lnTo>
                        <a:pt x="53" y="15"/>
                      </a:lnTo>
                      <a:lnTo>
                        <a:pt x="59" y="19"/>
                      </a:lnTo>
                      <a:lnTo>
                        <a:pt x="60" y="19"/>
                      </a:lnTo>
                      <a:lnTo>
                        <a:pt x="61" y="16"/>
                      </a:lnTo>
                      <a:lnTo>
                        <a:pt x="59" y="13"/>
                      </a:lnTo>
                      <a:lnTo>
                        <a:pt x="59" y="12"/>
                      </a:lnTo>
                      <a:lnTo>
                        <a:pt x="58" y="11"/>
                      </a:lnTo>
                      <a:lnTo>
                        <a:pt x="57" y="12"/>
                      </a:lnTo>
                      <a:lnTo>
                        <a:pt x="56" y="11"/>
                      </a:lnTo>
                      <a:lnTo>
                        <a:pt x="55" y="11"/>
                      </a:lnTo>
                      <a:lnTo>
                        <a:pt x="51" y="12"/>
                      </a:lnTo>
                      <a:lnTo>
                        <a:pt x="50" y="13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6" y="13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4" y="17"/>
                      </a:lnTo>
                      <a:lnTo>
                        <a:pt x="42" y="17"/>
                      </a:lnTo>
                      <a:lnTo>
                        <a:pt x="40" y="20"/>
                      </a:lnTo>
                      <a:lnTo>
                        <a:pt x="39" y="20"/>
                      </a:lnTo>
                      <a:lnTo>
                        <a:pt x="38" y="21"/>
                      </a:lnTo>
                      <a:lnTo>
                        <a:pt x="36" y="13"/>
                      </a:lnTo>
                      <a:lnTo>
                        <a:pt x="23" y="15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1" name="Freeform 27"/>
                <p:cNvSpPr>
                  <a:spLocks/>
                </p:cNvSpPr>
                <p:nvPr/>
              </p:nvSpPr>
              <p:spPr bwMode="auto">
                <a:xfrm>
                  <a:off x="3475" y="2604"/>
                  <a:ext cx="394" cy="322"/>
                </a:xfrm>
                <a:custGeom>
                  <a:avLst/>
                  <a:gdLst>
                    <a:gd name="T0" fmla="*/ 41 w 77"/>
                    <a:gd name="T1" fmla="*/ 1 h 66"/>
                    <a:gd name="T2" fmla="*/ 44 w 77"/>
                    <a:gd name="T3" fmla="*/ 10 h 66"/>
                    <a:gd name="T4" fmla="*/ 43 w 77"/>
                    <a:gd name="T5" fmla="*/ 13 h 66"/>
                    <a:gd name="T6" fmla="*/ 40 w 77"/>
                    <a:gd name="T7" fmla="*/ 22 h 66"/>
                    <a:gd name="T8" fmla="*/ 64 w 77"/>
                    <a:gd name="T9" fmla="*/ 33 h 66"/>
                    <a:gd name="T10" fmla="*/ 64 w 77"/>
                    <a:gd name="T11" fmla="*/ 40 h 66"/>
                    <a:gd name="T12" fmla="*/ 63 w 77"/>
                    <a:gd name="T13" fmla="*/ 45 h 66"/>
                    <a:gd name="T14" fmla="*/ 58 w 77"/>
                    <a:gd name="T15" fmla="*/ 44 h 66"/>
                    <a:gd name="T16" fmla="*/ 56 w 77"/>
                    <a:gd name="T17" fmla="*/ 49 h 66"/>
                    <a:gd name="T18" fmla="*/ 62 w 77"/>
                    <a:gd name="T19" fmla="*/ 48 h 66"/>
                    <a:gd name="T20" fmla="*/ 66 w 77"/>
                    <a:gd name="T21" fmla="*/ 47 h 66"/>
                    <a:gd name="T22" fmla="*/ 64 w 77"/>
                    <a:gd name="T23" fmla="*/ 49 h 66"/>
                    <a:gd name="T24" fmla="*/ 66 w 77"/>
                    <a:gd name="T25" fmla="*/ 51 h 66"/>
                    <a:gd name="T26" fmla="*/ 71 w 77"/>
                    <a:gd name="T27" fmla="*/ 47 h 66"/>
                    <a:gd name="T28" fmla="*/ 74 w 77"/>
                    <a:gd name="T29" fmla="*/ 48 h 66"/>
                    <a:gd name="T30" fmla="*/ 73 w 77"/>
                    <a:gd name="T31" fmla="*/ 51 h 66"/>
                    <a:gd name="T32" fmla="*/ 68 w 77"/>
                    <a:gd name="T33" fmla="*/ 56 h 66"/>
                    <a:gd name="T34" fmla="*/ 71 w 77"/>
                    <a:gd name="T35" fmla="*/ 60 h 66"/>
                    <a:gd name="T36" fmla="*/ 77 w 77"/>
                    <a:gd name="T37" fmla="*/ 65 h 66"/>
                    <a:gd name="T38" fmla="*/ 71 w 77"/>
                    <a:gd name="T39" fmla="*/ 63 h 66"/>
                    <a:gd name="T40" fmla="*/ 64 w 77"/>
                    <a:gd name="T41" fmla="*/ 59 h 66"/>
                    <a:gd name="T42" fmla="*/ 61 w 77"/>
                    <a:gd name="T43" fmla="*/ 62 h 66"/>
                    <a:gd name="T44" fmla="*/ 60 w 77"/>
                    <a:gd name="T45" fmla="*/ 65 h 66"/>
                    <a:gd name="T46" fmla="*/ 57 w 77"/>
                    <a:gd name="T47" fmla="*/ 63 h 66"/>
                    <a:gd name="T48" fmla="*/ 54 w 77"/>
                    <a:gd name="T49" fmla="*/ 63 h 66"/>
                    <a:gd name="T50" fmla="*/ 49 w 77"/>
                    <a:gd name="T51" fmla="*/ 64 h 66"/>
                    <a:gd name="T52" fmla="*/ 41 w 77"/>
                    <a:gd name="T53" fmla="*/ 59 h 66"/>
                    <a:gd name="T54" fmla="*/ 38 w 77"/>
                    <a:gd name="T55" fmla="*/ 57 h 66"/>
                    <a:gd name="T56" fmla="*/ 37 w 77"/>
                    <a:gd name="T57" fmla="*/ 56 h 66"/>
                    <a:gd name="T58" fmla="*/ 34 w 77"/>
                    <a:gd name="T59" fmla="*/ 55 h 66"/>
                    <a:gd name="T60" fmla="*/ 33 w 77"/>
                    <a:gd name="T61" fmla="*/ 54 h 66"/>
                    <a:gd name="T62" fmla="*/ 31 w 77"/>
                    <a:gd name="T63" fmla="*/ 58 h 66"/>
                    <a:gd name="T64" fmla="*/ 15 w 77"/>
                    <a:gd name="T65" fmla="*/ 56 h 66"/>
                    <a:gd name="T66" fmla="*/ 4 w 77"/>
                    <a:gd name="T67" fmla="*/ 55 h 66"/>
                    <a:gd name="T68" fmla="*/ 5 w 77"/>
                    <a:gd name="T69" fmla="*/ 53 h 66"/>
                    <a:gd name="T70" fmla="*/ 6 w 77"/>
                    <a:gd name="T71" fmla="*/ 46 h 66"/>
                    <a:gd name="T72" fmla="*/ 6 w 77"/>
                    <a:gd name="T73" fmla="*/ 42 h 66"/>
                    <a:gd name="T74" fmla="*/ 9 w 77"/>
                    <a:gd name="T75" fmla="*/ 37 h 66"/>
                    <a:gd name="T76" fmla="*/ 7 w 77"/>
                    <a:gd name="T77" fmla="*/ 30 h 66"/>
                    <a:gd name="T78" fmla="*/ 6 w 77"/>
                    <a:gd name="T79" fmla="*/ 28 h 66"/>
                    <a:gd name="T80" fmla="*/ 4 w 77"/>
                    <a:gd name="T81" fmla="*/ 25 h 66"/>
                    <a:gd name="T82" fmla="*/ 1 w 77"/>
                    <a:gd name="T83" fmla="*/ 19 h 66"/>
                    <a:gd name="T84" fmla="*/ 0 w 77"/>
                    <a:gd name="T85" fmla="*/ 1 h 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7"/>
                    <a:gd name="T130" fmla="*/ 0 h 66"/>
                    <a:gd name="T131" fmla="*/ 77 w 77"/>
                    <a:gd name="T132" fmla="*/ 66 h 6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7" h="66">
                      <a:moveTo>
                        <a:pt x="0" y="1"/>
                      </a:move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3" y="5"/>
                      </a:lnTo>
                      <a:lnTo>
                        <a:pt x="43" y="8"/>
                      </a:lnTo>
                      <a:lnTo>
                        <a:pt x="44" y="10"/>
                      </a:lnTo>
                      <a:lnTo>
                        <a:pt x="45" y="11"/>
                      </a:lnTo>
                      <a:lnTo>
                        <a:pt x="45" y="12"/>
                      </a:lnTo>
                      <a:lnTo>
                        <a:pt x="43" y="13"/>
                      </a:lnTo>
                      <a:lnTo>
                        <a:pt x="43" y="14"/>
                      </a:lnTo>
                      <a:lnTo>
                        <a:pt x="42" y="17"/>
                      </a:lnTo>
                      <a:lnTo>
                        <a:pt x="40" y="22"/>
                      </a:lnTo>
                      <a:lnTo>
                        <a:pt x="37" y="29"/>
                      </a:lnTo>
                      <a:lnTo>
                        <a:pt x="37" y="34"/>
                      </a:lnTo>
                      <a:lnTo>
                        <a:pt x="64" y="33"/>
                      </a:lnTo>
                      <a:lnTo>
                        <a:pt x="64" y="34"/>
                      </a:lnTo>
                      <a:lnTo>
                        <a:pt x="63" y="36"/>
                      </a:lnTo>
                      <a:lnTo>
                        <a:pt x="64" y="40"/>
                      </a:lnTo>
                      <a:lnTo>
                        <a:pt x="66" y="43"/>
                      </a:lnTo>
                      <a:lnTo>
                        <a:pt x="67" y="46"/>
                      </a:lnTo>
                      <a:lnTo>
                        <a:pt x="63" y="45"/>
                      </a:lnTo>
                      <a:lnTo>
                        <a:pt x="60" y="44"/>
                      </a:lnTo>
                      <a:lnTo>
                        <a:pt x="59" y="43"/>
                      </a:lnTo>
                      <a:lnTo>
                        <a:pt x="58" y="44"/>
                      </a:lnTo>
                      <a:lnTo>
                        <a:pt x="55" y="46"/>
                      </a:lnTo>
                      <a:lnTo>
                        <a:pt x="55" y="48"/>
                      </a:lnTo>
                      <a:lnTo>
                        <a:pt x="56" y="49"/>
                      </a:lnTo>
                      <a:lnTo>
                        <a:pt x="58" y="49"/>
                      </a:lnTo>
                      <a:lnTo>
                        <a:pt x="60" y="49"/>
                      </a:lnTo>
                      <a:lnTo>
                        <a:pt x="62" y="48"/>
                      </a:lnTo>
                      <a:lnTo>
                        <a:pt x="63" y="47"/>
                      </a:lnTo>
                      <a:lnTo>
                        <a:pt x="65" y="47"/>
                      </a:lnTo>
                      <a:lnTo>
                        <a:pt x="66" y="47"/>
                      </a:lnTo>
                      <a:lnTo>
                        <a:pt x="66" y="48"/>
                      </a:lnTo>
                      <a:lnTo>
                        <a:pt x="65" y="48"/>
                      </a:lnTo>
                      <a:lnTo>
                        <a:pt x="64" y="49"/>
                      </a:lnTo>
                      <a:lnTo>
                        <a:pt x="65" y="50"/>
                      </a:lnTo>
                      <a:lnTo>
                        <a:pt x="66" y="51"/>
                      </a:lnTo>
                      <a:lnTo>
                        <a:pt x="67" y="51"/>
                      </a:lnTo>
                      <a:lnTo>
                        <a:pt x="68" y="49"/>
                      </a:lnTo>
                      <a:lnTo>
                        <a:pt x="71" y="47"/>
                      </a:lnTo>
                      <a:lnTo>
                        <a:pt x="72" y="47"/>
                      </a:lnTo>
                      <a:lnTo>
                        <a:pt x="73" y="47"/>
                      </a:lnTo>
                      <a:lnTo>
                        <a:pt x="74" y="48"/>
                      </a:lnTo>
                      <a:lnTo>
                        <a:pt x="73" y="49"/>
                      </a:lnTo>
                      <a:lnTo>
                        <a:pt x="74" y="50"/>
                      </a:lnTo>
                      <a:lnTo>
                        <a:pt x="73" y="51"/>
                      </a:lnTo>
                      <a:lnTo>
                        <a:pt x="72" y="51"/>
                      </a:lnTo>
                      <a:lnTo>
                        <a:pt x="70" y="54"/>
                      </a:lnTo>
                      <a:lnTo>
                        <a:pt x="68" y="56"/>
                      </a:lnTo>
                      <a:lnTo>
                        <a:pt x="68" y="57"/>
                      </a:lnTo>
                      <a:lnTo>
                        <a:pt x="68" y="59"/>
                      </a:lnTo>
                      <a:lnTo>
                        <a:pt x="71" y="60"/>
                      </a:lnTo>
                      <a:lnTo>
                        <a:pt x="76" y="62"/>
                      </a:lnTo>
                      <a:lnTo>
                        <a:pt x="77" y="63"/>
                      </a:lnTo>
                      <a:lnTo>
                        <a:pt x="77" y="65"/>
                      </a:lnTo>
                      <a:lnTo>
                        <a:pt x="76" y="65"/>
                      </a:lnTo>
                      <a:lnTo>
                        <a:pt x="72" y="66"/>
                      </a:lnTo>
                      <a:lnTo>
                        <a:pt x="71" y="63"/>
                      </a:lnTo>
                      <a:lnTo>
                        <a:pt x="69" y="62"/>
                      </a:lnTo>
                      <a:lnTo>
                        <a:pt x="65" y="61"/>
                      </a:lnTo>
                      <a:lnTo>
                        <a:pt x="64" y="59"/>
                      </a:lnTo>
                      <a:lnTo>
                        <a:pt x="63" y="59"/>
                      </a:lnTo>
                      <a:lnTo>
                        <a:pt x="62" y="59"/>
                      </a:lnTo>
                      <a:lnTo>
                        <a:pt x="61" y="62"/>
                      </a:lnTo>
                      <a:lnTo>
                        <a:pt x="62" y="63"/>
                      </a:lnTo>
                      <a:lnTo>
                        <a:pt x="60" y="65"/>
                      </a:lnTo>
                      <a:lnTo>
                        <a:pt x="59" y="65"/>
                      </a:lnTo>
                      <a:lnTo>
                        <a:pt x="58" y="63"/>
                      </a:lnTo>
                      <a:lnTo>
                        <a:pt x="57" y="63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2" y="65"/>
                      </a:lnTo>
                      <a:lnTo>
                        <a:pt x="50" y="65"/>
                      </a:lnTo>
                      <a:lnTo>
                        <a:pt x="49" y="64"/>
                      </a:lnTo>
                      <a:lnTo>
                        <a:pt x="47" y="64"/>
                      </a:lnTo>
                      <a:lnTo>
                        <a:pt x="43" y="60"/>
                      </a:lnTo>
                      <a:lnTo>
                        <a:pt x="41" y="59"/>
                      </a:lnTo>
                      <a:lnTo>
                        <a:pt x="39" y="58"/>
                      </a:lnTo>
                      <a:lnTo>
                        <a:pt x="38" y="57"/>
                      </a:lnTo>
                      <a:lnTo>
                        <a:pt x="37" y="57"/>
                      </a:lnTo>
                      <a:lnTo>
                        <a:pt x="37" y="56"/>
                      </a:lnTo>
                      <a:lnTo>
                        <a:pt x="37" y="55"/>
                      </a:lnTo>
                      <a:lnTo>
                        <a:pt x="36" y="56"/>
                      </a:lnTo>
                      <a:lnTo>
                        <a:pt x="34" y="55"/>
                      </a:lnTo>
                      <a:lnTo>
                        <a:pt x="34" y="54"/>
                      </a:lnTo>
                      <a:lnTo>
                        <a:pt x="33" y="54"/>
                      </a:lnTo>
                      <a:lnTo>
                        <a:pt x="30" y="57"/>
                      </a:lnTo>
                      <a:lnTo>
                        <a:pt x="31" y="58"/>
                      </a:lnTo>
                      <a:lnTo>
                        <a:pt x="27" y="59"/>
                      </a:lnTo>
                      <a:lnTo>
                        <a:pt x="19" y="57"/>
                      </a:lnTo>
                      <a:lnTo>
                        <a:pt x="15" y="56"/>
                      </a:lnTo>
                      <a:lnTo>
                        <a:pt x="4" y="57"/>
                      </a:lnTo>
                      <a:lnTo>
                        <a:pt x="4" y="56"/>
                      </a:lnTo>
                      <a:lnTo>
                        <a:pt x="4" y="55"/>
                      </a:lnTo>
                      <a:lnTo>
                        <a:pt x="4" y="54"/>
                      </a:lnTo>
                      <a:lnTo>
                        <a:pt x="5" y="53"/>
                      </a:lnTo>
                      <a:lnTo>
                        <a:pt x="7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2"/>
                      </a:lnTo>
                      <a:lnTo>
                        <a:pt x="7" y="41"/>
                      </a:lnTo>
                      <a:lnTo>
                        <a:pt x="8" y="40"/>
                      </a:lnTo>
                      <a:lnTo>
                        <a:pt x="9" y="37"/>
                      </a:lnTo>
                      <a:lnTo>
                        <a:pt x="9" y="35"/>
                      </a:lnTo>
                      <a:lnTo>
                        <a:pt x="8" y="32"/>
                      </a:lnTo>
                      <a:lnTo>
                        <a:pt x="7" y="30"/>
                      </a:lnTo>
                      <a:lnTo>
                        <a:pt x="6" y="30"/>
                      </a:lnTo>
                      <a:lnTo>
                        <a:pt x="7" y="29"/>
                      </a:lnTo>
                      <a:lnTo>
                        <a:pt x="6" y="28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5" y="24"/>
                      </a:lnTo>
                      <a:lnTo>
                        <a:pt x="4" y="21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2" name="Freeform 28" descr="20%"/>
                <p:cNvSpPr>
                  <a:spLocks/>
                </p:cNvSpPr>
                <p:nvPr/>
              </p:nvSpPr>
              <p:spPr bwMode="auto">
                <a:xfrm>
                  <a:off x="3665" y="2423"/>
                  <a:ext cx="240" cy="405"/>
                </a:xfrm>
                <a:custGeom>
                  <a:avLst/>
                  <a:gdLst>
                    <a:gd name="T0" fmla="*/ 44 w 47"/>
                    <a:gd name="T1" fmla="*/ 0 h 83"/>
                    <a:gd name="T2" fmla="*/ 15 w 47"/>
                    <a:gd name="T3" fmla="*/ 2 h 83"/>
                    <a:gd name="T4" fmla="*/ 15 w 47"/>
                    <a:gd name="T5" fmla="*/ 3 h 83"/>
                    <a:gd name="T6" fmla="*/ 12 w 47"/>
                    <a:gd name="T7" fmla="*/ 5 h 83"/>
                    <a:gd name="T8" fmla="*/ 12 w 47"/>
                    <a:gd name="T9" fmla="*/ 8 h 83"/>
                    <a:gd name="T10" fmla="*/ 12 w 47"/>
                    <a:gd name="T11" fmla="*/ 11 h 83"/>
                    <a:gd name="T12" fmla="*/ 11 w 47"/>
                    <a:gd name="T13" fmla="*/ 12 h 83"/>
                    <a:gd name="T14" fmla="*/ 9 w 47"/>
                    <a:gd name="T15" fmla="*/ 14 h 83"/>
                    <a:gd name="T16" fmla="*/ 7 w 47"/>
                    <a:gd name="T17" fmla="*/ 16 h 83"/>
                    <a:gd name="T18" fmla="*/ 6 w 47"/>
                    <a:gd name="T19" fmla="*/ 17 h 83"/>
                    <a:gd name="T20" fmla="*/ 6 w 47"/>
                    <a:gd name="T21" fmla="*/ 19 h 83"/>
                    <a:gd name="T22" fmla="*/ 5 w 47"/>
                    <a:gd name="T23" fmla="*/ 21 h 83"/>
                    <a:gd name="T24" fmla="*/ 5 w 47"/>
                    <a:gd name="T25" fmla="*/ 22 h 83"/>
                    <a:gd name="T26" fmla="*/ 4 w 47"/>
                    <a:gd name="T27" fmla="*/ 25 h 83"/>
                    <a:gd name="T28" fmla="*/ 3 w 47"/>
                    <a:gd name="T29" fmla="*/ 27 h 83"/>
                    <a:gd name="T30" fmla="*/ 4 w 47"/>
                    <a:gd name="T31" fmla="*/ 30 h 83"/>
                    <a:gd name="T32" fmla="*/ 5 w 47"/>
                    <a:gd name="T33" fmla="*/ 31 h 83"/>
                    <a:gd name="T34" fmla="*/ 5 w 47"/>
                    <a:gd name="T35" fmla="*/ 33 h 83"/>
                    <a:gd name="T36" fmla="*/ 5 w 47"/>
                    <a:gd name="T37" fmla="*/ 33 h 83"/>
                    <a:gd name="T38" fmla="*/ 5 w 47"/>
                    <a:gd name="T39" fmla="*/ 34 h 83"/>
                    <a:gd name="T40" fmla="*/ 5 w 47"/>
                    <a:gd name="T41" fmla="*/ 34 h 83"/>
                    <a:gd name="T42" fmla="*/ 4 w 47"/>
                    <a:gd name="T43" fmla="*/ 36 h 83"/>
                    <a:gd name="T44" fmla="*/ 5 w 47"/>
                    <a:gd name="T45" fmla="*/ 37 h 83"/>
                    <a:gd name="T46" fmla="*/ 4 w 47"/>
                    <a:gd name="T47" fmla="*/ 38 h 83"/>
                    <a:gd name="T48" fmla="*/ 6 w 47"/>
                    <a:gd name="T49" fmla="*/ 42 h 83"/>
                    <a:gd name="T50" fmla="*/ 6 w 47"/>
                    <a:gd name="T51" fmla="*/ 45 h 83"/>
                    <a:gd name="T52" fmla="*/ 7 w 47"/>
                    <a:gd name="T53" fmla="*/ 47 h 83"/>
                    <a:gd name="T54" fmla="*/ 8 w 47"/>
                    <a:gd name="T55" fmla="*/ 48 h 83"/>
                    <a:gd name="T56" fmla="*/ 8 w 47"/>
                    <a:gd name="T57" fmla="*/ 49 h 83"/>
                    <a:gd name="T58" fmla="*/ 6 w 47"/>
                    <a:gd name="T59" fmla="*/ 50 h 83"/>
                    <a:gd name="T60" fmla="*/ 6 w 47"/>
                    <a:gd name="T61" fmla="*/ 51 h 83"/>
                    <a:gd name="T62" fmla="*/ 5 w 47"/>
                    <a:gd name="T63" fmla="*/ 54 h 83"/>
                    <a:gd name="T64" fmla="*/ 3 w 47"/>
                    <a:gd name="T65" fmla="*/ 59 h 83"/>
                    <a:gd name="T66" fmla="*/ 0 w 47"/>
                    <a:gd name="T67" fmla="*/ 66 h 83"/>
                    <a:gd name="T68" fmla="*/ 0 w 47"/>
                    <a:gd name="T69" fmla="*/ 71 h 83"/>
                    <a:gd name="T70" fmla="*/ 27 w 47"/>
                    <a:gd name="T71" fmla="*/ 70 h 83"/>
                    <a:gd name="T72" fmla="*/ 27 w 47"/>
                    <a:gd name="T73" fmla="*/ 71 h 83"/>
                    <a:gd name="T74" fmla="*/ 26 w 47"/>
                    <a:gd name="T75" fmla="*/ 73 h 83"/>
                    <a:gd name="T76" fmla="*/ 27 w 47"/>
                    <a:gd name="T77" fmla="*/ 77 h 83"/>
                    <a:gd name="T78" fmla="*/ 29 w 47"/>
                    <a:gd name="T79" fmla="*/ 80 h 83"/>
                    <a:gd name="T80" fmla="*/ 30 w 47"/>
                    <a:gd name="T81" fmla="*/ 83 h 83"/>
                    <a:gd name="T82" fmla="*/ 32 w 47"/>
                    <a:gd name="T83" fmla="*/ 83 h 83"/>
                    <a:gd name="T84" fmla="*/ 35 w 47"/>
                    <a:gd name="T85" fmla="*/ 81 h 83"/>
                    <a:gd name="T86" fmla="*/ 41 w 47"/>
                    <a:gd name="T87" fmla="*/ 79 h 83"/>
                    <a:gd name="T88" fmla="*/ 43 w 47"/>
                    <a:gd name="T89" fmla="*/ 79 h 83"/>
                    <a:gd name="T90" fmla="*/ 45 w 47"/>
                    <a:gd name="T91" fmla="*/ 78 h 83"/>
                    <a:gd name="T92" fmla="*/ 46 w 47"/>
                    <a:gd name="T93" fmla="*/ 79 h 83"/>
                    <a:gd name="T94" fmla="*/ 47 w 47"/>
                    <a:gd name="T95" fmla="*/ 80 h 83"/>
                    <a:gd name="T96" fmla="*/ 47 w 47"/>
                    <a:gd name="T97" fmla="*/ 79 h 83"/>
                    <a:gd name="T98" fmla="*/ 44 w 47"/>
                    <a:gd name="T99" fmla="*/ 54 h 83"/>
                    <a:gd name="T100" fmla="*/ 44 w 47"/>
                    <a:gd name="T101" fmla="*/ 52 h 83"/>
                    <a:gd name="T102" fmla="*/ 45 w 47"/>
                    <a:gd name="T103" fmla="*/ 2 h 83"/>
                    <a:gd name="T104" fmla="*/ 44 w 47"/>
                    <a:gd name="T105" fmla="*/ 0 h 83"/>
                    <a:gd name="T106" fmla="*/ 44 w 47"/>
                    <a:gd name="T107" fmla="*/ 0 h 8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7"/>
                    <a:gd name="T163" fmla="*/ 0 h 83"/>
                    <a:gd name="T164" fmla="*/ 47 w 47"/>
                    <a:gd name="T165" fmla="*/ 83 h 8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7" h="83">
                      <a:moveTo>
                        <a:pt x="44" y="0"/>
                      </a:move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5" y="21"/>
                      </a:lnTo>
                      <a:lnTo>
                        <a:pt x="5" y="22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4" y="36"/>
                      </a:lnTo>
                      <a:lnTo>
                        <a:pt x="5" y="37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6" y="45"/>
                      </a:lnTo>
                      <a:lnTo>
                        <a:pt x="7" y="47"/>
                      </a:lnTo>
                      <a:lnTo>
                        <a:pt x="8" y="48"/>
                      </a:lnTo>
                      <a:lnTo>
                        <a:pt x="8" y="49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5" y="54"/>
                      </a:lnTo>
                      <a:lnTo>
                        <a:pt x="3" y="59"/>
                      </a:lnTo>
                      <a:lnTo>
                        <a:pt x="0" y="66"/>
                      </a:lnTo>
                      <a:lnTo>
                        <a:pt x="0" y="71"/>
                      </a:lnTo>
                      <a:lnTo>
                        <a:pt x="27" y="70"/>
                      </a:lnTo>
                      <a:lnTo>
                        <a:pt x="27" y="71"/>
                      </a:lnTo>
                      <a:lnTo>
                        <a:pt x="26" y="73"/>
                      </a:lnTo>
                      <a:lnTo>
                        <a:pt x="27" y="77"/>
                      </a:lnTo>
                      <a:lnTo>
                        <a:pt x="29" y="80"/>
                      </a:lnTo>
                      <a:lnTo>
                        <a:pt x="30" y="83"/>
                      </a:lnTo>
                      <a:lnTo>
                        <a:pt x="32" y="83"/>
                      </a:lnTo>
                      <a:lnTo>
                        <a:pt x="35" y="81"/>
                      </a:lnTo>
                      <a:lnTo>
                        <a:pt x="41" y="79"/>
                      </a:lnTo>
                      <a:lnTo>
                        <a:pt x="43" y="79"/>
                      </a:lnTo>
                      <a:lnTo>
                        <a:pt x="45" y="78"/>
                      </a:lnTo>
                      <a:lnTo>
                        <a:pt x="46" y="79"/>
                      </a:lnTo>
                      <a:lnTo>
                        <a:pt x="47" y="80"/>
                      </a:lnTo>
                      <a:lnTo>
                        <a:pt x="47" y="79"/>
                      </a:lnTo>
                      <a:lnTo>
                        <a:pt x="44" y="54"/>
                      </a:lnTo>
                      <a:lnTo>
                        <a:pt x="44" y="52"/>
                      </a:lnTo>
                      <a:lnTo>
                        <a:pt x="45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pattFill prst="pct20">
                  <a:fgClr>
                    <a:schemeClr val="tx2"/>
                  </a:fgClr>
                  <a:bgClr>
                    <a:srgbClr val="AA1202"/>
                  </a:bgClr>
                </a:patt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3" name="Freeform 29"/>
                <p:cNvSpPr>
                  <a:spLocks/>
                </p:cNvSpPr>
                <p:nvPr/>
              </p:nvSpPr>
              <p:spPr bwMode="auto">
                <a:xfrm>
                  <a:off x="4333" y="1721"/>
                  <a:ext cx="403" cy="249"/>
                </a:xfrm>
                <a:custGeom>
                  <a:avLst/>
                  <a:gdLst>
                    <a:gd name="T0" fmla="*/ 19 w 79"/>
                    <a:gd name="T1" fmla="*/ 49 h 51"/>
                    <a:gd name="T2" fmla="*/ 55 w 79"/>
                    <a:gd name="T3" fmla="*/ 42 h 51"/>
                    <a:gd name="T4" fmla="*/ 66 w 79"/>
                    <a:gd name="T5" fmla="*/ 40 h 51"/>
                    <a:gd name="T6" fmla="*/ 67 w 79"/>
                    <a:gd name="T7" fmla="*/ 40 h 51"/>
                    <a:gd name="T8" fmla="*/ 67 w 79"/>
                    <a:gd name="T9" fmla="*/ 39 h 51"/>
                    <a:gd name="T10" fmla="*/ 67 w 79"/>
                    <a:gd name="T11" fmla="*/ 38 h 51"/>
                    <a:gd name="T12" fmla="*/ 68 w 79"/>
                    <a:gd name="T13" fmla="*/ 37 h 51"/>
                    <a:gd name="T14" fmla="*/ 70 w 79"/>
                    <a:gd name="T15" fmla="*/ 37 h 51"/>
                    <a:gd name="T16" fmla="*/ 71 w 79"/>
                    <a:gd name="T17" fmla="*/ 37 h 51"/>
                    <a:gd name="T18" fmla="*/ 74 w 79"/>
                    <a:gd name="T19" fmla="*/ 35 h 51"/>
                    <a:gd name="T20" fmla="*/ 74 w 79"/>
                    <a:gd name="T21" fmla="*/ 33 h 51"/>
                    <a:gd name="T22" fmla="*/ 77 w 79"/>
                    <a:gd name="T23" fmla="*/ 31 h 51"/>
                    <a:gd name="T24" fmla="*/ 79 w 79"/>
                    <a:gd name="T25" fmla="*/ 30 h 51"/>
                    <a:gd name="T26" fmla="*/ 79 w 79"/>
                    <a:gd name="T27" fmla="*/ 29 h 51"/>
                    <a:gd name="T28" fmla="*/ 77 w 79"/>
                    <a:gd name="T29" fmla="*/ 28 h 51"/>
                    <a:gd name="T30" fmla="*/ 76 w 79"/>
                    <a:gd name="T31" fmla="*/ 27 h 51"/>
                    <a:gd name="T32" fmla="*/ 75 w 79"/>
                    <a:gd name="T33" fmla="*/ 27 h 51"/>
                    <a:gd name="T34" fmla="*/ 75 w 79"/>
                    <a:gd name="T35" fmla="*/ 26 h 51"/>
                    <a:gd name="T36" fmla="*/ 73 w 79"/>
                    <a:gd name="T37" fmla="*/ 26 h 51"/>
                    <a:gd name="T38" fmla="*/ 73 w 79"/>
                    <a:gd name="T39" fmla="*/ 24 h 51"/>
                    <a:gd name="T40" fmla="*/ 71 w 79"/>
                    <a:gd name="T41" fmla="*/ 24 h 51"/>
                    <a:gd name="T42" fmla="*/ 71 w 79"/>
                    <a:gd name="T43" fmla="*/ 23 h 51"/>
                    <a:gd name="T44" fmla="*/ 71 w 79"/>
                    <a:gd name="T45" fmla="*/ 20 h 51"/>
                    <a:gd name="T46" fmla="*/ 72 w 79"/>
                    <a:gd name="T47" fmla="*/ 20 h 51"/>
                    <a:gd name="T48" fmla="*/ 71 w 79"/>
                    <a:gd name="T49" fmla="*/ 18 h 51"/>
                    <a:gd name="T50" fmla="*/ 70 w 79"/>
                    <a:gd name="T51" fmla="*/ 17 h 51"/>
                    <a:gd name="T52" fmla="*/ 70 w 79"/>
                    <a:gd name="T53" fmla="*/ 17 h 51"/>
                    <a:gd name="T54" fmla="*/ 71 w 79"/>
                    <a:gd name="T55" fmla="*/ 16 h 51"/>
                    <a:gd name="T56" fmla="*/ 72 w 79"/>
                    <a:gd name="T57" fmla="*/ 15 h 51"/>
                    <a:gd name="T58" fmla="*/ 73 w 79"/>
                    <a:gd name="T59" fmla="*/ 12 h 51"/>
                    <a:gd name="T60" fmla="*/ 73 w 79"/>
                    <a:gd name="T61" fmla="*/ 11 h 51"/>
                    <a:gd name="T62" fmla="*/ 74 w 79"/>
                    <a:gd name="T63" fmla="*/ 10 h 51"/>
                    <a:gd name="T64" fmla="*/ 74 w 79"/>
                    <a:gd name="T65" fmla="*/ 9 h 51"/>
                    <a:gd name="T66" fmla="*/ 73 w 79"/>
                    <a:gd name="T67" fmla="*/ 9 h 51"/>
                    <a:gd name="T68" fmla="*/ 70 w 79"/>
                    <a:gd name="T69" fmla="*/ 8 h 51"/>
                    <a:gd name="T70" fmla="*/ 70 w 79"/>
                    <a:gd name="T71" fmla="*/ 8 h 51"/>
                    <a:gd name="T72" fmla="*/ 69 w 79"/>
                    <a:gd name="T73" fmla="*/ 7 h 51"/>
                    <a:gd name="T74" fmla="*/ 69 w 79"/>
                    <a:gd name="T75" fmla="*/ 6 h 51"/>
                    <a:gd name="T76" fmla="*/ 67 w 79"/>
                    <a:gd name="T77" fmla="*/ 3 h 51"/>
                    <a:gd name="T78" fmla="*/ 66 w 79"/>
                    <a:gd name="T79" fmla="*/ 3 h 51"/>
                    <a:gd name="T80" fmla="*/ 66 w 79"/>
                    <a:gd name="T81" fmla="*/ 2 h 51"/>
                    <a:gd name="T82" fmla="*/ 65 w 79"/>
                    <a:gd name="T83" fmla="*/ 2 h 51"/>
                    <a:gd name="T84" fmla="*/ 65 w 79"/>
                    <a:gd name="T85" fmla="*/ 2 h 51"/>
                    <a:gd name="T86" fmla="*/ 65 w 79"/>
                    <a:gd name="T87" fmla="*/ 1 h 51"/>
                    <a:gd name="T88" fmla="*/ 64 w 79"/>
                    <a:gd name="T89" fmla="*/ 0 h 51"/>
                    <a:gd name="T90" fmla="*/ 9 w 79"/>
                    <a:gd name="T91" fmla="*/ 11 h 51"/>
                    <a:gd name="T92" fmla="*/ 8 w 79"/>
                    <a:gd name="T93" fmla="*/ 7 h 51"/>
                    <a:gd name="T94" fmla="*/ 5 w 79"/>
                    <a:gd name="T95" fmla="*/ 10 h 51"/>
                    <a:gd name="T96" fmla="*/ 5 w 79"/>
                    <a:gd name="T97" fmla="*/ 10 h 51"/>
                    <a:gd name="T98" fmla="*/ 4 w 79"/>
                    <a:gd name="T99" fmla="*/ 9 h 51"/>
                    <a:gd name="T100" fmla="*/ 4 w 79"/>
                    <a:gd name="T101" fmla="*/ 9 h 51"/>
                    <a:gd name="T102" fmla="*/ 3 w 79"/>
                    <a:gd name="T103" fmla="*/ 11 h 51"/>
                    <a:gd name="T104" fmla="*/ 1 w 79"/>
                    <a:gd name="T105" fmla="*/ 13 h 51"/>
                    <a:gd name="T106" fmla="*/ 0 w 79"/>
                    <a:gd name="T107" fmla="*/ 14 h 51"/>
                    <a:gd name="T108" fmla="*/ 4 w 79"/>
                    <a:gd name="T109" fmla="*/ 36 h 51"/>
                    <a:gd name="T110" fmla="*/ 6 w 79"/>
                    <a:gd name="T111" fmla="*/ 51 h 51"/>
                    <a:gd name="T112" fmla="*/ 19 w 79"/>
                    <a:gd name="T113" fmla="*/ 49 h 51"/>
                    <a:gd name="T114" fmla="*/ 19 w 79"/>
                    <a:gd name="T115" fmla="*/ 49 h 5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9"/>
                    <a:gd name="T175" fmla="*/ 0 h 51"/>
                    <a:gd name="T176" fmla="*/ 79 w 79"/>
                    <a:gd name="T177" fmla="*/ 51 h 5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9" h="51">
                      <a:moveTo>
                        <a:pt x="19" y="49"/>
                      </a:moveTo>
                      <a:lnTo>
                        <a:pt x="55" y="42"/>
                      </a:lnTo>
                      <a:lnTo>
                        <a:pt x="66" y="40"/>
                      </a:lnTo>
                      <a:lnTo>
                        <a:pt x="67" y="40"/>
                      </a:lnTo>
                      <a:lnTo>
                        <a:pt x="67" y="39"/>
                      </a:lnTo>
                      <a:lnTo>
                        <a:pt x="67" y="38"/>
                      </a:lnTo>
                      <a:lnTo>
                        <a:pt x="68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4" y="35"/>
                      </a:lnTo>
                      <a:lnTo>
                        <a:pt x="74" y="33"/>
                      </a:lnTo>
                      <a:lnTo>
                        <a:pt x="77" y="31"/>
                      </a:lnTo>
                      <a:lnTo>
                        <a:pt x="79" y="30"/>
                      </a:lnTo>
                      <a:lnTo>
                        <a:pt x="79" y="29"/>
                      </a:lnTo>
                      <a:lnTo>
                        <a:pt x="77" y="28"/>
                      </a:lnTo>
                      <a:lnTo>
                        <a:pt x="76" y="27"/>
                      </a:lnTo>
                      <a:lnTo>
                        <a:pt x="75" y="27"/>
                      </a:lnTo>
                      <a:lnTo>
                        <a:pt x="75" y="26"/>
                      </a:lnTo>
                      <a:lnTo>
                        <a:pt x="73" y="26"/>
                      </a:lnTo>
                      <a:lnTo>
                        <a:pt x="73" y="24"/>
                      </a:lnTo>
                      <a:lnTo>
                        <a:pt x="71" y="24"/>
                      </a:lnTo>
                      <a:lnTo>
                        <a:pt x="71" y="23"/>
                      </a:lnTo>
                      <a:lnTo>
                        <a:pt x="71" y="20"/>
                      </a:lnTo>
                      <a:lnTo>
                        <a:pt x="72" y="20"/>
                      </a:lnTo>
                      <a:lnTo>
                        <a:pt x="71" y="18"/>
                      </a:lnTo>
                      <a:lnTo>
                        <a:pt x="70" y="17"/>
                      </a:lnTo>
                      <a:lnTo>
                        <a:pt x="71" y="16"/>
                      </a:lnTo>
                      <a:lnTo>
                        <a:pt x="72" y="15"/>
                      </a:lnTo>
                      <a:lnTo>
                        <a:pt x="73" y="12"/>
                      </a:lnTo>
                      <a:lnTo>
                        <a:pt x="73" y="11"/>
                      </a:lnTo>
                      <a:lnTo>
                        <a:pt x="74" y="10"/>
                      </a:lnTo>
                      <a:lnTo>
                        <a:pt x="74" y="9"/>
                      </a:lnTo>
                      <a:lnTo>
                        <a:pt x="73" y="9"/>
                      </a:lnTo>
                      <a:lnTo>
                        <a:pt x="70" y="8"/>
                      </a:lnTo>
                      <a:lnTo>
                        <a:pt x="69" y="7"/>
                      </a:lnTo>
                      <a:lnTo>
                        <a:pt x="69" y="6"/>
                      </a:lnTo>
                      <a:lnTo>
                        <a:pt x="67" y="3"/>
                      </a:lnTo>
                      <a:lnTo>
                        <a:pt x="66" y="3"/>
                      </a:lnTo>
                      <a:lnTo>
                        <a:pt x="66" y="2"/>
                      </a:lnTo>
                      <a:lnTo>
                        <a:pt x="65" y="2"/>
                      </a:lnTo>
                      <a:lnTo>
                        <a:pt x="65" y="1"/>
                      </a:lnTo>
                      <a:lnTo>
                        <a:pt x="64" y="0"/>
                      </a:lnTo>
                      <a:lnTo>
                        <a:pt x="9" y="11"/>
                      </a:lnTo>
                      <a:lnTo>
                        <a:pt x="8" y="7"/>
                      </a:lnTo>
                      <a:lnTo>
                        <a:pt x="5" y="10"/>
                      </a:lnTo>
                      <a:lnTo>
                        <a:pt x="4" y="9"/>
                      </a:lnTo>
                      <a:lnTo>
                        <a:pt x="3" y="11"/>
                      </a:lnTo>
                      <a:lnTo>
                        <a:pt x="1" y="13"/>
                      </a:lnTo>
                      <a:lnTo>
                        <a:pt x="0" y="14"/>
                      </a:lnTo>
                      <a:lnTo>
                        <a:pt x="4" y="36"/>
                      </a:lnTo>
                      <a:lnTo>
                        <a:pt x="6" y="51"/>
                      </a:lnTo>
                      <a:lnTo>
                        <a:pt x="19" y="49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4" name="Freeform 30"/>
                <p:cNvSpPr>
                  <a:spLocks/>
                </p:cNvSpPr>
                <p:nvPr/>
              </p:nvSpPr>
              <p:spPr bwMode="auto">
                <a:xfrm>
                  <a:off x="4198" y="1970"/>
                  <a:ext cx="523" cy="287"/>
                </a:xfrm>
                <a:custGeom>
                  <a:avLst/>
                  <a:gdLst>
                    <a:gd name="T0" fmla="*/ 31 w 102"/>
                    <a:gd name="T1" fmla="*/ 55 h 59"/>
                    <a:gd name="T2" fmla="*/ 26 w 102"/>
                    <a:gd name="T3" fmla="*/ 56 h 59"/>
                    <a:gd name="T4" fmla="*/ 22 w 102"/>
                    <a:gd name="T5" fmla="*/ 56 h 59"/>
                    <a:gd name="T6" fmla="*/ 5 w 102"/>
                    <a:gd name="T7" fmla="*/ 56 h 59"/>
                    <a:gd name="T8" fmla="*/ 9 w 102"/>
                    <a:gd name="T9" fmla="*/ 52 h 59"/>
                    <a:gd name="T10" fmla="*/ 10 w 102"/>
                    <a:gd name="T11" fmla="*/ 49 h 59"/>
                    <a:gd name="T12" fmla="*/ 19 w 102"/>
                    <a:gd name="T13" fmla="*/ 40 h 59"/>
                    <a:gd name="T14" fmla="*/ 21 w 102"/>
                    <a:gd name="T15" fmla="*/ 44 h 59"/>
                    <a:gd name="T16" fmla="*/ 27 w 102"/>
                    <a:gd name="T17" fmla="*/ 44 h 59"/>
                    <a:gd name="T18" fmla="*/ 29 w 102"/>
                    <a:gd name="T19" fmla="*/ 43 h 59"/>
                    <a:gd name="T20" fmla="*/ 34 w 102"/>
                    <a:gd name="T21" fmla="*/ 42 h 59"/>
                    <a:gd name="T22" fmla="*/ 36 w 102"/>
                    <a:gd name="T23" fmla="*/ 41 h 59"/>
                    <a:gd name="T24" fmla="*/ 42 w 102"/>
                    <a:gd name="T25" fmla="*/ 36 h 59"/>
                    <a:gd name="T26" fmla="*/ 44 w 102"/>
                    <a:gd name="T27" fmla="*/ 28 h 59"/>
                    <a:gd name="T28" fmla="*/ 49 w 102"/>
                    <a:gd name="T29" fmla="*/ 18 h 59"/>
                    <a:gd name="T30" fmla="*/ 52 w 102"/>
                    <a:gd name="T31" fmla="*/ 19 h 59"/>
                    <a:gd name="T32" fmla="*/ 55 w 102"/>
                    <a:gd name="T33" fmla="*/ 12 h 59"/>
                    <a:gd name="T34" fmla="*/ 59 w 102"/>
                    <a:gd name="T35" fmla="*/ 10 h 59"/>
                    <a:gd name="T36" fmla="*/ 61 w 102"/>
                    <a:gd name="T37" fmla="*/ 5 h 59"/>
                    <a:gd name="T38" fmla="*/ 61 w 102"/>
                    <a:gd name="T39" fmla="*/ 1 h 59"/>
                    <a:gd name="T40" fmla="*/ 68 w 102"/>
                    <a:gd name="T41" fmla="*/ 4 h 59"/>
                    <a:gd name="T42" fmla="*/ 70 w 102"/>
                    <a:gd name="T43" fmla="*/ 1 h 59"/>
                    <a:gd name="T44" fmla="*/ 73 w 102"/>
                    <a:gd name="T45" fmla="*/ 2 h 59"/>
                    <a:gd name="T46" fmla="*/ 76 w 102"/>
                    <a:gd name="T47" fmla="*/ 4 h 59"/>
                    <a:gd name="T48" fmla="*/ 80 w 102"/>
                    <a:gd name="T49" fmla="*/ 8 h 59"/>
                    <a:gd name="T50" fmla="*/ 77 w 102"/>
                    <a:gd name="T51" fmla="*/ 14 h 59"/>
                    <a:gd name="T52" fmla="*/ 81 w 102"/>
                    <a:gd name="T53" fmla="*/ 15 h 59"/>
                    <a:gd name="T54" fmla="*/ 84 w 102"/>
                    <a:gd name="T55" fmla="*/ 17 h 59"/>
                    <a:gd name="T56" fmla="*/ 87 w 102"/>
                    <a:gd name="T57" fmla="*/ 18 h 59"/>
                    <a:gd name="T58" fmla="*/ 93 w 102"/>
                    <a:gd name="T59" fmla="*/ 20 h 59"/>
                    <a:gd name="T60" fmla="*/ 93 w 102"/>
                    <a:gd name="T61" fmla="*/ 23 h 59"/>
                    <a:gd name="T62" fmla="*/ 92 w 102"/>
                    <a:gd name="T63" fmla="*/ 26 h 59"/>
                    <a:gd name="T64" fmla="*/ 95 w 102"/>
                    <a:gd name="T65" fmla="*/ 29 h 59"/>
                    <a:gd name="T66" fmla="*/ 93 w 102"/>
                    <a:gd name="T67" fmla="*/ 30 h 59"/>
                    <a:gd name="T68" fmla="*/ 94 w 102"/>
                    <a:gd name="T69" fmla="*/ 31 h 59"/>
                    <a:gd name="T70" fmla="*/ 92 w 102"/>
                    <a:gd name="T71" fmla="*/ 32 h 59"/>
                    <a:gd name="T72" fmla="*/ 94 w 102"/>
                    <a:gd name="T73" fmla="*/ 33 h 59"/>
                    <a:gd name="T74" fmla="*/ 94 w 102"/>
                    <a:gd name="T75" fmla="*/ 36 h 59"/>
                    <a:gd name="T76" fmla="*/ 92 w 102"/>
                    <a:gd name="T77" fmla="*/ 36 h 59"/>
                    <a:gd name="T78" fmla="*/ 96 w 102"/>
                    <a:gd name="T79" fmla="*/ 37 h 59"/>
                    <a:gd name="T80" fmla="*/ 100 w 102"/>
                    <a:gd name="T81" fmla="*/ 36 h 59"/>
                    <a:gd name="T82" fmla="*/ 101 w 102"/>
                    <a:gd name="T83" fmla="*/ 42 h 59"/>
                    <a:gd name="T84" fmla="*/ 101 w 102"/>
                    <a:gd name="T85" fmla="*/ 43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2"/>
                    <a:gd name="T130" fmla="*/ 0 h 59"/>
                    <a:gd name="T131" fmla="*/ 102 w 102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2" h="59">
                      <a:moveTo>
                        <a:pt x="101" y="43"/>
                      </a:moveTo>
                      <a:lnTo>
                        <a:pt x="67" y="50"/>
                      </a:lnTo>
                      <a:lnTo>
                        <a:pt x="31" y="55"/>
                      </a:lnTo>
                      <a:lnTo>
                        <a:pt x="29" y="56"/>
                      </a:lnTo>
                      <a:lnTo>
                        <a:pt x="26" y="56"/>
                      </a:lnTo>
                      <a:lnTo>
                        <a:pt x="26" y="55"/>
                      </a:lnTo>
                      <a:lnTo>
                        <a:pt x="22" y="56"/>
                      </a:lnTo>
                      <a:lnTo>
                        <a:pt x="0" y="59"/>
                      </a:lnTo>
                      <a:lnTo>
                        <a:pt x="0" y="58"/>
                      </a:lnTo>
                      <a:lnTo>
                        <a:pt x="5" y="56"/>
                      </a:lnTo>
                      <a:lnTo>
                        <a:pt x="6" y="55"/>
                      </a:lnTo>
                      <a:lnTo>
                        <a:pt x="9" y="53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0" y="50"/>
                      </a:lnTo>
                      <a:lnTo>
                        <a:pt x="10" y="49"/>
                      </a:lnTo>
                      <a:lnTo>
                        <a:pt x="12" y="47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20" y="41"/>
                      </a:lnTo>
                      <a:lnTo>
                        <a:pt x="19" y="42"/>
                      </a:lnTo>
                      <a:lnTo>
                        <a:pt x="21" y="44"/>
                      </a:lnTo>
                      <a:lnTo>
                        <a:pt x="24" y="45"/>
                      </a:lnTo>
                      <a:lnTo>
                        <a:pt x="26" y="45"/>
                      </a:lnTo>
                      <a:lnTo>
                        <a:pt x="27" y="44"/>
                      </a:lnTo>
                      <a:lnTo>
                        <a:pt x="27" y="43"/>
                      </a:lnTo>
                      <a:lnTo>
                        <a:pt x="28" y="42"/>
                      </a:lnTo>
                      <a:lnTo>
                        <a:pt x="29" y="43"/>
                      </a:lnTo>
                      <a:lnTo>
                        <a:pt x="30" y="44"/>
                      </a:lnTo>
                      <a:lnTo>
                        <a:pt x="31" y="43"/>
                      </a:lnTo>
                      <a:lnTo>
                        <a:pt x="34" y="42"/>
                      </a:lnTo>
                      <a:lnTo>
                        <a:pt x="35" y="40"/>
                      </a:lnTo>
                      <a:lnTo>
                        <a:pt x="36" y="41"/>
                      </a:lnTo>
                      <a:lnTo>
                        <a:pt x="39" y="38"/>
                      </a:lnTo>
                      <a:lnTo>
                        <a:pt x="40" y="39"/>
                      </a:lnTo>
                      <a:lnTo>
                        <a:pt x="42" y="36"/>
                      </a:lnTo>
                      <a:lnTo>
                        <a:pt x="41" y="35"/>
                      </a:lnTo>
                      <a:lnTo>
                        <a:pt x="42" y="33"/>
                      </a:lnTo>
                      <a:lnTo>
                        <a:pt x="44" y="28"/>
                      </a:lnTo>
                      <a:lnTo>
                        <a:pt x="47" y="17"/>
                      </a:lnTo>
                      <a:lnTo>
                        <a:pt x="49" y="18"/>
                      </a:lnTo>
                      <a:lnTo>
                        <a:pt x="49" y="19"/>
                      </a:lnTo>
                      <a:lnTo>
                        <a:pt x="50" y="20"/>
                      </a:lnTo>
                      <a:lnTo>
                        <a:pt x="52" y="19"/>
                      </a:lnTo>
                      <a:lnTo>
                        <a:pt x="53" y="17"/>
                      </a:lnTo>
                      <a:lnTo>
                        <a:pt x="54" y="13"/>
                      </a:lnTo>
                      <a:lnTo>
                        <a:pt x="55" y="12"/>
                      </a:lnTo>
                      <a:lnTo>
                        <a:pt x="57" y="12"/>
                      </a:lnTo>
                      <a:lnTo>
                        <a:pt x="58" y="10"/>
                      </a:lnTo>
                      <a:lnTo>
                        <a:pt x="59" y="10"/>
                      </a:lnTo>
                      <a:lnTo>
                        <a:pt x="60" y="8"/>
                      </a:lnTo>
                      <a:lnTo>
                        <a:pt x="60" y="6"/>
                      </a:lnTo>
                      <a:lnTo>
                        <a:pt x="61" y="5"/>
                      </a:lnTo>
                      <a:lnTo>
                        <a:pt x="61" y="4"/>
                      </a:lnTo>
                      <a:lnTo>
                        <a:pt x="61" y="1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8" y="4"/>
                      </a:lnTo>
                      <a:lnTo>
                        <a:pt x="69" y="4"/>
                      </a:lnTo>
                      <a:lnTo>
                        <a:pt x="70" y="1"/>
                      </a:lnTo>
                      <a:lnTo>
                        <a:pt x="71" y="1"/>
                      </a:lnTo>
                      <a:lnTo>
                        <a:pt x="72" y="1"/>
                      </a:lnTo>
                      <a:lnTo>
                        <a:pt x="73" y="2"/>
                      </a:lnTo>
                      <a:lnTo>
                        <a:pt x="72" y="3"/>
                      </a:lnTo>
                      <a:lnTo>
                        <a:pt x="74" y="4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79" y="6"/>
                      </a:lnTo>
                      <a:lnTo>
                        <a:pt x="80" y="8"/>
                      </a:lnTo>
                      <a:lnTo>
                        <a:pt x="78" y="12"/>
                      </a:lnTo>
                      <a:lnTo>
                        <a:pt x="77" y="14"/>
                      </a:lnTo>
                      <a:lnTo>
                        <a:pt x="78" y="16"/>
                      </a:lnTo>
                      <a:lnTo>
                        <a:pt x="80" y="16"/>
                      </a:lnTo>
                      <a:lnTo>
                        <a:pt x="81" y="15"/>
                      </a:lnTo>
                      <a:lnTo>
                        <a:pt x="83" y="17"/>
                      </a:lnTo>
                      <a:lnTo>
                        <a:pt x="84" y="17"/>
                      </a:lnTo>
                      <a:lnTo>
                        <a:pt x="85" y="18"/>
                      </a:lnTo>
                      <a:lnTo>
                        <a:pt x="86" y="18"/>
                      </a:lnTo>
                      <a:lnTo>
                        <a:pt x="87" y="18"/>
                      </a:lnTo>
                      <a:lnTo>
                        <a:pt x="90" y="20"/>
                      </a:lnTo>
                      <a:lnTo>
                        <a:pt x="93" y="20"/>
                      </a:lnTo>
                      <a:lnTo>
                        <a:pt x="94" y="22"/>
                      </a:lnTo>
                      <a:lnTo>
                        <a:pt x="93" y="22"/>
                      </a:lnTo>
                      <a:lnTo>
                        <a:pt x="93" y="23"/>
                      </a:lnTo>
                      <a:lnTo>
                        <a:pt x="93" y="25"/>
                      </a:lnTo>
                      <a:lnTo>
                        <a:pt x="92" y="26"/>
                      </a:lnTo>
                      <a:lnTo>
                        <a:pt x="94" y="27"/>
                      </a:lnTo>
                      <a:lnTo>
                        <a:pt x="95" y="29"/>
                      </a:lnTo>
                      <a:lnTo>
                        <a:pt x="95" y="30"/>
                      </a:lnTo>
                      <a:lnTo>
                        <a:pt x="93" y="30"/>
                      </a:lnTo>
                      <a:lnTo>
                        <a:pt x="93" y="31"/>
                      </a:lnTo>
                      <a:lnTo>
                        <a:pt x="94" y="31"/>
                      </a:lnTo>
                      <a:lnTo>
                        <a:pt x="94" y="32"/>
                      </a:lnTo>
                      <a:lnTo>
                        <a:pt x="93" y="32"/>
                      </a:lnTo>
                      <a:lnTo>
                        <a:pt x="92" y="32"/>
                      </a:lnTo>
                      <a:lnTo>
                        <a:pt x="93" y="33"/>
                      </a:lnTo>
                      <a:lnTo>
                        <a:pt x="94" y="33"/>
                      </a:lnTo>
                      <a:lnTo>
                        <a:pt x="96" y="34"/>
                      </a:lnTo>
                      <a:lnTo>
                        <a:pt x="94" y="36"/>
                      </a:lnTo>
                      <a:lnTo>
                        <a:pt x="92" y="35"/>
                      </a:lnTo>
                      <a:lnTo>
                        <a:pt x="92" y="36"/>
                      </a:lnTo>
                      <a:lnTo>
                        <a:pt x="93" y="37"/>
                      </a:lnTo>
                      <a:lnTo>
                        <a:pt x="94" y="38"/>
                      </a:lnTo>
                      <a:lnTo>
                        <a:pt x="96" y="37"/>
                      </a:lnTo>
                      <a:lnTo>
                        <a:pt x="97" y="36"/>
                      </a:lnTo>
                      <a:lnTo>
                        <a:pt x="99" y="36"/>
                      </a:lnTo>
                      <a:lnTo>
                        <a:pt x="100" y="36"/>
                      </a:lnTo>
                      <a:lnTo>
                        <a:pt x="101" y="37"/>
                      </a:lnTo>
                      <a:lnTo>
                        <a:pt x="102" y="41"/>
                      </a:lnTo>
                      <a:lnTo>
                        <a:pt x="101" y="42"/>
                      </a:lnTo>
                      <a:lnTo>
                        <a:pt x="101" y="43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5" name="Freeform 32"/>
                <p:cNvSpPr>
                  <a:spLocks/>
                </p:cNvSpPr>
                <p:nvPr/>
              </p:nvSpPr>
              <p:spPr bwMode="auto">
                <a:xfrm>
                  <a:off x="2808" y="1760"/>
                  <a:ext cx="571" cy="268"/>
                </a:xfrm>
                <a:custGeom>
                  <a:avLst/>
                  <a:gdLst>
                    <a:gd name="T0" fmla="*/ 0 w 111"/>
                    <a:gd name="T1" fmla="*/ 34 h 55"/>
                    <a:gd name="T2" fmla="*/ 3 w 111"/>
                    <a:gd name="T3" fmla="*/ 0 h 55"/>
                    <a:gd name="T4" fmla="*/ 72 w 111"/>
                    <a:gd name="T5" fmla="*/ 3 h 55"/>
                    <a:gd name="T6" fmla="*/ 74 w 111"/>
                    <a:gd name="T7" fmla="*/ 6 h 55"/>
                    <a:gd name="T8" fmla="*/ 76 w 111"/>
                    <a:gd name="T9" fmla="*/ 6 h 55"/>
                    <a:gd name="T10" fmla="*/ 78 w 111"/>
                    <a:gd name="T11" fmla="*/ 5 h 55"/>
                    <a:gd name="T12" fmla="*/ 79 w 111"/>
                    <a:gd name="T13" fmla="*/ 6 h 55"/>
                    <a:gd name="T14" fmla="*/ 80 w 111"/>
                    <a:gd name="T15" fmla="*/ 9 h 55"/>
                    <a:gd name="T16" fmla="*/ 82 w 111"/>
                    <a:gd name="T17" fmla="*/ 9 h 55"/>
                    <a:gd name="T18" fmla="*/ 83 w 111"/>
                    <a:gd name="T19" fmla="*/ 9 h 55"/>
                    <a:gd name="T20" fmla="*/ 85 w 111"/>
                    <a:gd name="T21" fmla="*/ 7 h 55"/>
                    <a:gd name="T22" fmla="*/ 87 w 111"/>
                    <a:gd name="T23" fmla="*/ 7 h 55"/>
                    <a:gd name="T24" fmla="*/ 89 w 111"/>
                    <a:gd name="T25" fmla="*/ 8 h 55"/>
                    <a:gd name="T26" fmla="*/ 94 w 111"/>
                    <a:gd name="T27" fmla="*/ 11 h 55"/>
                    <a:gd name="T28" fmla="*/ 97 w 111"/>
                    <a:gd name="T29" fmla="*/ 13 h 55"/>
                    <a:gd name="T30" fmla="*/ 97 w 111"/>
                    <a:gd name="T31" fmla="*/ 15 h 55"/>
                    <a:gd name="T32" fmla="*/ 99 w 111"/>
                    <a:gd name="T33" fmla="*/ 16 h 55"/>
                    <a:gd name="T34" fmla="*/ 99 w 111"/>
                    <a:gd name="T35" fmla="*/ 17 h 55"/>
                    <a:gd name="T36" fmla="*/ 98 w 111"/>
                    <a:gd name="T37" fmla="*/ 19 h 55"/>
                    <a:gd name="T38" fmla="*/ 99 w 111"/>
                    <a:gd name="T39" fmla="*/ 21 h 55"/>
                    <a:gd name="T40" fmla="*/ 100 w 111"/>
                    <a:gd name="T41" fmla="*/ 24 h 55"/>
                    <a:gd name="T42" fmla="*/ 101 w 111"/>
                    <a:gd name="T43" fmla="*/ 25 h 55"/>
                    <a:gd name="T44" fmla="*/ 101 w 111"/>
                    <a:gd name="T45" fmla="*/ 26 h 55"/>
                    <a:gd name="T46" fmla="*/ 101 w 111"/>
                    <a:gd name="T47" fmla="*/ 28 h 55"/>
                    <a:gd name="T48" fmla="*/ 103 w 111"/>
                    <a:gd name="T49" fmla="*/ 29 h 55"/>
                    <a:gd name="T50" fmla="*/ 104 w 111"/>
                    <a:gd name="T51" fmla="*/ 30 h 55"/>
                    <a:gd name="T52" fmla="*/ 103 w 111"/>
                    <a:gd name="T53" fmla="*/ 32 h 55"/>
                    <a:gd name="T54" fmla="*/ 103 w 111"/>
                    <a:gd name="T55" fmla="*/ 34 h 55"/>
                    <a:gd name="T56" fmla="*/ 105 w 111"/>
                    <a:gd name="T57" fmla="*/ 35 h 55"/>
                    <a:gd name="T58" fmla="*/ 105 w 111"/>
                    <a:gd name="T59" fmla="*/ 37 h 55"/>
                    <a:gd name="T60" fmla="*/ 104 w 111"/>
                    <a:gd name="T61" fmla="*/ 38 h 55"/>
                    <a:gd name="T62" fmla="*/ 105 w 111"/>
                    <a:gd name="T63" fmla="*/ 39 h 55"/>
                    <a:gd name="T64" fmla="*/ 106 w 111"/>
                    <a:gd name="T65" fmla="*/ 41 h 55"/>
                    <a:gd name="T66" fmla="*/ 105 w 111"/>
                    <a:gd name="T67" fmla="*/ 42 h 55"/>
                    <a:gd name="T68" fmla="*/ 106 w 111"/>
                    <a:gd name="T69" fmla="*/ 44 h 55"/>
                    <a:gd name="T70" fmla="*/ 106 w 111"/>
                    <a:gd name="T71" fmla="*/ 45 h 55"/>
                    <a:gd name="T72" fmla="*/ 107 w 111"/>
                    <a:gd name="T73" fmla="*/ 46 h 55"/>
                    <a:gd name="T74" fmla="*/ 108 w 111"/>
                    <a:gd name="T75" fmla="*/ 48 h 55"/>
                    <a:gd name="T76" fmla="*/ 109 w 111"/>
                    <a:gd name="T77" fmla="*/ 50 h 55"/>
                    <a:gd name="T78" fmla="*/ 111 w 111"/>
                    <a:gd name="T79" fmla="*/ 52 h 55"/>
                    <a:gd name="T80" fmla="*/ 111 w 111"/>
                    <a:gd name="T81" fmla="*/ 53 h 55"/>
                    <a:gd name="T82" fmla="*/ 111 w 111"/>
                    <a:gd name="T83" fmla="*/ 54 h 55"/>
                    <a:gd name="T84" fmla="*/ 111 w 111"/>
                    <a:gd name="T85" fmla="*/ 55 h 55"/>
                    <a:gd name="T86" fmla="*/ 25 w 111"/>
                    <a:gd name="T87" fmla="*/ 53 h 55"/>
                    <a:gd name="T88" fmla="*/ 26 w 111"/>
                    <a:gd name="T89" fmla="*/ 36 h 55"/>
                    <a:gd name="T90" fmla="*/ 0 w 111"/>
                    <a:gd name="T91" fmla="*/ 34 h 55"/>
                    <a:gd name="T92" fmla="*/ 0 w 111"/>
                    <a:gd name="T93" fmla="*/ 34 h 5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11"/>
                    <a:gd name="T142" fmla="*/ 0 h 55"/>
                    <a:gd name="T143" fmla="*/ 111 w 111"/>
                    <a:gd name="T144" fmla="*/ 55 h 5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11" h="55">
                      <a:moveTo>
                        <a:pt x="0" y="34"/>
                      </a:moveTo>
                      <a:lnTo>
                        <a:pt x="3" y="0"/>
                      </a:lnTo>
                      <a:lnTo>
                        <a:pt x="72" y="3"/>
                      </a:lnTo>
                      <a:lnTo>
                        <a:pt x="74" y="6"/>
                      </a:lnTo>
                      <a:lnTo>
                        <a:pt x="76" y="6"/>
                      </a:lnTo>
                      <a:lnTo>
                        <a:pt x="78" y="5"/>
                      </a:lnTo>
                      <a:lnTo>
                        <a:pt x="79" y="6"/>
                      </a:lnTo>
                      <a:lnTo>
                        <a:pt x="80" y="9"/>
                      </a:lnTo>
                      <a:lnTo>
                        <a:pt x="82" y="9"/>
                      </a:lnTo>
                      <a:lnTo>
                        <a:pt x="83" y="9"/>
                      </a:lnTo>
                      <a:lnTo>
                        <a:pt x="85" y="7"/>
                      </a:lnTo>
                      <a:lnTo>
                        <a:pt x="87" y="7"/>
                      </a:lnTo>
                      <a:lnTo>
                        <a:pt x="89" y="8"/>
                      </a:lnTo>
                      <a:lnTo>
                        <a:pt x="94" y="11"/>
                      </a:lnTo>
                      <a:lnTo>
                        <a:pt x="97" y="13"/>
                      </a:lnTo>
                      <a:lnTo>
                        <a:pt x="97" y="15"/>
                      </a:lnTo>
                      <a:lnTo>
                        <a:pt x="99" y="16"/>
                      </a:lnTo>
                      <a:lnTo>
                        <a:pt x="99" y="17"/>
                      </a:lnTo>
                      <a:lnTo>
                        <a:pt x="98" y="19"/>
                      </a:lnTo>
                      <a:lnTo>
                        <a:pt x="99" y="21"/>
                      </a:lnTo>
                      <a:lnTo>
                        <a:pt x="100" y="24"/>
                      </a:lnTo>
                      <a:lnTo>
                        <a:pt x="101" y="25"/>
                      </a:lnTo>
                      <a:lnTo>
                        <a:pt x="101" y="26"/>
                      </a:lnTo>
                      <a:lnTo>
                        <a:pt x="101" y="28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3" y="32"/>
                      </a:lnTo>
                      <a:lnTo>
                        <a:pt x="103" y="34"/>
                      </a:lnTo>
                      <a:lnTo>
                        <a:pt x="105" y="35"/>
                      </a:lnTo>
                      <a:lnTo>
                        <a:pt x="105" y="37"/>
                      </a:lnTo>
                      <a:lnTo>
                        <a:pt x="104" y="38"/>
                      </a:lnTo>
                      <a:lnTo>
                        <a:pt x="105" y="39"/>
                      </a:lnTo>
                      <a:lnTo>
                        <a:pt x="106" y="41"/>
                      </a:lnTo>
                      <a:lnTo>
                        <a:pt x="105" y="42"/>
                      </a:lnTo>
                      <a:lnTo>
                        <a:pt x="106" y="44"/>
                      </a:lnTo>
                      <a:lnTo>
                        <a:pt x="106" y="45"/>
                      </a:lnTo>
                      <a:lnTo>
                        <a:pt x="107" y="46"/>
                      </a:lnTo>
                      <a:lnTo>
                        <a:pt x="108" y="48"/>
                      </a:lnTo>
                      <a:lnTo>
                        <a:pt x="109" y="50"/>
                      </a:lnTo>
                      <a:lnTo>
                        <a:pt x="111" y="52"/>
                      </a:lnTo>
                      <a:lnTo>
                        <a:pt x="111" y="53"/>
                      </a:lnTo>
                      <a:lnTo>
                        <a:pt x="111" y="54"/>
                      </a:lnTo>
                      <a:lnTo>
                        <a:pt x="111" y="55"/>
                      </a:lnTo>
                      <a:lnTo>
                        <a:pt x="25" y="53"/>
                      </a:lnTo>
                      <a:lnTo>
                        <a:pt x="26" y="36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6" name="Freeform 33"/>
                <p:cNvSpPr>
                  <a:spLocks/>
                </p:cNvSpPr>
                <p:nvPr/>
              </p:nvSpPr>
              <p:spPr bwMode="auto">
                <a:xfrm>
                  <a:off x="2849" y="2262"/>
                  <a:ext cx="595" cy="293"/>
                </a:xfrm>
                <a:custGeom>
                  <a:avLst/>
                  <a:gdLst>
                    <a:gd name="T0" fmla="*/ 14 w 116"/>
                    <a:gd name="T1" fmla="*/ 1 h 60"/>
                    <a:gd name="T2" fmla="*/ 0 w 116"/>
                    <a:gd name="T3" fmla="*/ 9 h 60"/>
                    <a:gd name="T4" fmla="*/ 40 w 116"/>
                    <a:gd name="T5" fmla="*/ 44 h 60"/>
                    <a:gd name="T6" fmla="*/ 42 w 116"/>
                    <a:gd name="T7" fmla="*/ 45 h 60"/>
                    <a:gd name="T8" fmla="*/ 45 w 116"/>
                    <a:gd name="T9" fmla="*/ 48 h 60"/>
                    <a:gd name="T10" fmla="*/ 48 w 116"/>
                    <a:gd name="T11" fmla="*/ 47 h 60"/>
                    <a:gd name="T12" fmla="*/ 50 w 116"/>
                    <a:gd name="T13" fmla="*/ 48 h 60"/>
                    <a:gd name="T14" fmla="*/ 51 w 116"/>
                    <a:gd name="T15" fmla="*/ 50 h 60"/>
                    <a:gd name="T16" fmla="*/ 55 w 116"/>
                    <a:gd name="T17" fmla="*/ 51 h 60"/>
                    <a:gd name="T18" fmla="*/ 57 w 116"/>
                    <a:gd name="T19" fmla="*/ 52 h 60"/>
                    <a:gd name="T20" fmla="*/ 59 w 116"/>
                    <a:gd name="T21" fmla="*/ 51 h 60"/>
                    <a:gd name="T22" fmla="*/ 61 w 116"/>
                    <a:gd name="T23" fmla="*/ 53 h 60"/>
                    <a:gd name="T24" fmla="*/ 65 w 116"/>
                    <a:gd name="T25" fmla="*/ 53 h 60"/>
                    <a:gd name="T26" fmla="*/ 67 w 116"/>
                    <a:gd name="T27" fmla="*/ 55 h 60"/>
                    <a:gd name="T28" fmla="*/ 68 w 116"/>
                    <a:gd name="T29" fmla="*/ 57 h 60"/>
                    <a:gd name="T30" fmla="*/ 71 w 116"/>
                    <a:gd name="T31" fmla="*/ 56 h 60"/>
                    <a:gd name="T32" fmla="*/ 75 w 116"/>
                    <a:gd name="T33" fmla="*/ 58 h 60"/>
                    <a:gd name="T34" fmla="*/ 77 w 116"/>
                    <a:gd name="T35" fmla="*/ 57 h 60"/>
                    <a:gd name="T36" fmla="*/ 79 w 116"/>
                    <a:gd name="T37" fmla="*/ 57 h 60"/>
                    <a:gd name="T38" fmla="*/ 79 w 116"/>
                    <a:gd name="T39" fmla="*/ 60 h 60"/>
                    <a:gd name="T40" fmla="*/ 80 w 116"/>
                    <a:gd name="T41" fmla="*/ 58 h 60"/>
                    <a:gd name="T42" fmla="*/ 82 w 116"/>
                    <a:gd name="T43" fmla="*/ 56 h 60"/>
                    <a:gd name="T44" fmla="*/ 83 w 116"/>
                    <a:gd name="T45" fmla="*/ 57 h 60"/>
                    <a:gd name="T46" fmla="*/ 85 w 116"/>
                    <a:gd name="T47" fmla="*/ 58 h 60"/>
                    <a:gd name="T48" fmla="*/ 87 w 116"/>
                    <a:gd name="T49" fmla="*/ 57 h 60"/>
                    <a:gd name="T50" fmla="*/ 87 w 116"/>
                    <a:gd name="T51" fmla="*/ 58 h 60"/>
                    <a:gd name="T52" fmla="*/ 90 w 116"/>
                    <a:gd name="T53" fmla="*/ 60 h 60"/>
                    <a:gd name="T54" fmla="*/ 93 w 116"/>
                    <a:gd name="T55" fmla="*/ 58 h 60"/>
                    <a:gd name="T56" fmla="*/ 99 w 116"/>
                    <a:gd name="T57" fmla="*/ 56 h 60"/>
                    <a:gd name="T58" fmla="*/ 101 w 116"/>
                    <a:gd name="T59" fmla="*/ 56 h 60"/>
                    <a:gd name="T60" fmla="*/ 106 w 116"/>
                    <a:gd name="T61" fmla="*/ 56 h 60"/>
                    <a:gd name="T62" fmla="*/ 113 w 116"/>
                    <a:gd name="T63" fmla="*/ 59 h 60"/>
                    <a:gd name="T64" fmla="*/ 115 w 116"/>
                    <a:gd name="T65" fmla="*/ 60 h 60"/>
                    <a:gd name="T66" fmla="*/ 116 w 116"/>
                    <a:gd name="T67" fmla="*/ 31 h 60"/>
                    <a:gd name="T68" fmla="*/ 114 w 116"/>
                    <a:gd name="T69" fmla="*/ 3 h 6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6"/>
                    <a:gd name="T106" fmla="*/ 0 h 60"/>
                    <a:gd name="T107" fmla="*/ 116 w 116"/>
                    <a:gd name="T108" fmla="*/ 60 h 6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6" h="60">
                      <a:moveTo>
                        <a:pt x="114" y="3"/>
                      </a:moveTo>
                      <a:lnTo>
                        <a:pt x="14" y="1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41" y="11"/>
                      </a:lnTo>
                      <a:lnTo>
                        <a:pt x="40" y="44"/>
                      </a:lnTo>
                      <a:lnTo>
                        <a:pt x="41" y="44"/>
                      </a:lnTo>
                      <a:lnTo>
                        <a:pt x="42" y="45"/>
                      </a:lnTo>
                      <a:lnTo>
                        <a:pt x="44" y="47"/>
                      </a:lnTo>
                      <a:lnTo>
                        <a:pt x="45" y="48"/>
                      </a:lnTo>
                      <a:lnTo>
                        <a:pt x="47" y="48"/>
                      </a:lnTo>
                      <a:lnTo>
                        <a:pt x="48" y="47"/>
                      </a:lnTo>
                      <a:lnTo>
                        <a:pt x="50" y="48"/>
                      </a:lnTo>
                      <a:lnTo>
                        <a:pt x="50" y="49"/>
                      </a:lnTo>
                      <a:lnTo>
                        <a:pt x="51" y="50"/>
                      </a:lnTo>
                      <a:lnTo>
                        <a:pt x="51" y="51"/>
                      </a:lnTo>
                      <a:lnTo>
                        <a:pt x="55" y="51"/>
                      </a:lnTo>
                      <a:lnTo>
                        <a:pt x="57" y="52"/>
                      </a:lnTo>
                      <a:lnTo>
                        <a:pt x="58" y="52"/>
                      </a:lnTo>
                      <a:lnTo>
                        <a:pt x="59" y="51"/>
                      </a:lnTo>
                      <a:lnTo>
                        <a:pt x="59" y="53"/>
                      </a:lnTo>
                      <a:lnTo>
                        <a:pt x="61" y="53"/>
                      </a:lnTo>
                      <a:lnTo>
                        <a:pt x="62" y="52"/>
                      </a:lnTo>
                      <a:lnTo>
                        <a:pt x="65" y="53"/>
                      </a:lnTo>
                      <a:lnTo>
                        <a:pt x="66" y="53"/>
                      </a:lnTo>
                      <a:lnTo>
                        <a:pt x="67" y="55"/>
                      </a:lnTo>
                      <a:lnTo>
                        <a:pt x="68" y="55"/>
                      </a:lnTo>
                      <a:lnTo>
                        <a:pt x="68" y="57"/>
                      </a:lnTo>
                      <a:lnTo>
                        <a:pt x="70" y="57"/>
                      </a:lnTo>
                      <a:lnTo>
                        <a:pt x="71" y="56"/>
                      </a:lnTo>
                      <a:lnTo>
                        <a:pt x="72" y="55"/>
                      </a:lnTo>
                      <a:lnTo>
                        <a:pt x="75" y="58"/>
                      </a:lnTo>
                      <a:lnTo>
                        <a:pt x="76" y="58"/>
                      </a:lnTo>
                      <a:lnTo>
                        <a:pt x="77" y="57"/>
                      </a:lnTo>
                      <a:lnTo>
                        <a:pt x="78" y="57"/>
                      </a:lnTo>
                      <a:lnTo>
                        <a:pt x="79" y="57"/>
                      </a:lnTo>
                      <a:lnTo>
                        <a:pt x="78" y="59"/>
                      </a:lnTo>
                      <a:lnTo>
                        <a:pt x="79" y="60"/>
                      </a:lnTo>
                      <a:lnTo>
                        <a:pt x="80" y="59"/>
                      </a:lnTo>
                      <a:lnTo>
                        <a:pt x="80" y="58"/>
                      </a:lnTo>
                      <a:lnTo>
                        <a:pt x="81" y="57"/>
                      </a:lnTo>
                      <a:lnTo>
                        <a:pt x="82" y="56"/>
                      </a:lnTo>
                      <a:lnTo>
                        <a:pt x="83" y="57"/>
                      </a:lnTo>
                      <a:lnTo>
                        <a:pt x="84" y="58"/>
                      </a:lnTo>
                      <a:lnTo>
                        <a:pt x="85" y="58"/>
                      </a:lnTo>
                      <a:lnTo>
                        <a:pt x="85" y="57"/>
                      </a:lnTo>
                      <a:lnTo>
                        <a:pt x="87" y="57"/>
                      </a:lnTo>
                      <a:lnTo>
                        <a:pt x="87" y="58"/>
                      </a:lnTo>
                      <a:lnTo>
                        <a:pt x="88" y="58"/>
                      </a:lnTo>
                      <a:lnTo>
                        <a:pt x="90" y="60"/>
                      </a:lnTo>
                      <a:lnTo>
                        <a:pt x="92" y="58"/>
                      </a:lnTo>
                      <a:lnTo>
                        <a:pt x="93" y="58"/>
                      </a:lnTo>
                      <a:lnTo>
                        <a:pt x="96" y="57"/>
                      </a:lnTo>
                      <a:lnTo>
                        <a:pt x="99" y="56"/>
                      </a:lnTo>
                      <a:lnTo>
                        <a:pt x="100" y="56"/>
                      </a:lnTo>
                      <a:lnTo>
                        <a:pt x="101" y="56"/>
                      </a:lnTo>
                      <a:lnTo>
                        <a:pt x="104" y="57"/>
                      </a:lnTo>
                      <a:lnTo>
                        <a:pt x="106" y="56"/>
                      </a:lnTo>
                      <a:lnTo>
                        <a:pt x="107" y="56"/>
                      </a:lnTo>
                      <a:lnTo>
                        <a:pt x="113" y="59"/>
                      </a:lnTo>
                      <a:lnTo>
                        <a:pt x="114" y="60"/>
                      </a:lnTo>
                      <a:lnTo>
                        <a:pt x="115" y="60"/>
                      </a:lnTo>
                      <a:lnTo>
                        <a:pt x="116" y="60"/>
                      </a:lnTo>
                      <a:lnTo>
                        <a:pt x="116" y="31"/>
                      </a:lnTo>
                      <a:lnTo>
                        <a:pt x="114" y="12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7" name="Freeform 34"/>
                <p:cNvSpPr>
                  <a:spLocks/>
                </p:cNvSpPr>
                <p:nvPr/>
              </p:nvSpPr>
              <p:spPr bwMode="auto">
                <a:xfrm>
                  <a:off x="3353" y="1970"/>
                  <a:ext cx="460" cy="380"/>
                </a:xfrm>
                <a:custGeom>
                  <a:avLst/>
                  <a:gdLst>
                    <a:gd name="T0" fmla="*/ 76 w 90"/>
                    <a:gd name="T1" fmla="*/ 69 h 78"/>
                    <a:gd name="T2" fmla="*/ 77 w 90"/>
                    <a:gd name="T3" fmla="*/ 71 h 78"/>
                    <a:gd name="T4" fmla="*/ 77 w 90"/>
                    <a:gd name="T5" fmla="*/ 74 h 78"/>
                    <a:gd name="T6" fmla="*/ 74 w 90"/>
                    <a:gd name="T7" fmla="*/ 77 h 78"/>
                    <a:gd name="T8" fmla="*/ 83 w 90"/>
                    <a:gd name="T9" fmla="*/ 78 h 78"/>
                    <a:gd name="T10" fmla="*/ 83 w 90"/>
                    <a:gd name="T11" fmla="*/ 74 h 78"/>
                    <a:gd name="T12" fmla="*/ 85 w 90"/>
                    <a:gd name="T13" fmla="*/ 69 h 78"/>
                    <a:gd name="T14" fmla="*/ 88 w 90"/>
                    <a:gd name="T15" fmla="*/ 67 h 78"/>
                    <a:gd name="T16" fmla="*/ 89 w 90"/>
                    <a:gd name="T17" fmla="*/ 67 h 78"/>
                    <a:gd name="T18" fmla="*/ 90 w 90"/>
                    <a:gd name="T19" fmla="*/ 61 h 78"/>
                    <a:gd name="T20" fmla="*/ 89 w 90"/>
                    <a:gd name="T21" fmla="*/ 60 h 78"/>
                    <a:gd name="T22" fmla="*/ 88 w 90"/>
                    <a:gd name="T23" fmla="*/ 59 h 78"/>
                    <a:gd name="T24" fmla="*/ 87 w 90"/>
                    <a:gd name="T25" fmla="*/ 60 h 78"/>
                    <a:gd name="T26" fmla="*/ 84 w 90"/>
                    <a:gd name="T27" fmla="*/ 56 h 78"/>
                    <a:gd name="T28" fmla="*/ 85 w 90"/>
                    <a:gd name="T29" fmla="*/ 54 h 78"/>
                    <a:gd name="T30" fmla="*/ 84 w 90"/>
                    <a:gd name="T31" fmla="*/ 52 h 78"/>
                    <a:gd name="T32" fmla="*/ 79 w 90"/>
                    <a:gd name="T33" fmla="*/ 46 h 78"/>
                    <a:gd name="T34" fmla="*/ 74 w 90"/>
                    <a:gd name="T35" fmla="*/ 43 h 78"/>
                    <a:gd name="T36" fmla="*/ 71 w 90"/>
                    <a:gd name="T37" fmla="*/ 38 h 78"/>
                    <a:gd name="T38" fmla="*/ 74 w 90"/>
                    <a:gd name="T39" fmla="*/ 34 h 78"/>
                    <a:gd name="T40" fmla="*/ 74 w 90"/>
                    <a:gd name="T41" fmla="*/ 30 h 78"/>
                    <a:gd name="T42" fmla="*/ 70 w 90"/>
                    <a:gd name="T43" fmla="*/ 27 h 78"/>
                    <a:gd name="T44" fmla="*/ 68 w 90"/>
                    <a:gd name="T45" fmla="*/ 29 h 78"/>
                    <a:gd name="T46" fmla="*/ 65 w 90"/>
                    <a:gd name="T47" fmla="*/ 22 h 78"/>
                    <a:gd name="T48" fmla="*/ 60 w 90"/>
                    <a:gd name="T49" fmla="*/ 18 h 78"/>
                    <a:gd name="T50" fmla="*/ 56 w 90"/>
                    <a:gd name="T51" fmla="*/ 13 h 78"/>
                    <a:gd name="T52" fmla="*/ 55 w 90"/>
                    <a:gd name="T53" fmla="*/ 6 h 78"/>
                    <a:gd name="T54" fmla="*/ 55 w 90"/>
                    <a:gd name="T55" fmla="*/ 4 h 78"/>
                    <a:gd name="T56" fmla="*/ 0 w 90"/>
                    <a:gd name="T57" fmla="*/ 2 h 78"/>
                    <a:gd name="T58" fmla="*/ 2 w 90"/>
                    <a:gd name="T59" fmla="*/ 5 h 78"/>
                    <a:gd name="T60" fmla="*/ 5 w 90"/>
                    <a:gd name="T61" fmla="*/ 9 h 78"/>
                    <a:gd name="T62" fmla="*/ 5 w 90"/>
                    <a:gd name="T63" fmla="*/ 11 h 78"/>
                    <a:gd name="T64" fmla="*/ 11 w 90"/>
                    <a:gd name="T65" fmla="*/ 16 h 78"/>
                    <a:gd name="T66" fmla="*/ 9 w 90"/>
                    <a:gd name="T67" fmla="*/ 20 h 78"/>
                    <a:gd name="T68" fmla="*/ 11 w 90"/>
                    <a:gd name="T69" fmla="*/ 22 h 78"/>
                    <a:gd name="T70" fmla="*/ 13 w 90"/>
                    <a:gd name="T71" fmla="*/ 26 h 78"/>
                    <a:gd name="T72" fmla="*/ 15 w 90"/>
                    <a:gd name="T73" fmla="*/ 27 h 78"/>
                    <a:gd name="T74" fmla="*/ 16 w 90"/>
                    <a:gd name="T75" fmla="*/ 72 h 7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0"/>
                    <a:gd name="T115" fmla="*/ 0 h 78"/>
                    <a:gd name="T116" fmla="*/ 90 w 90"/>
                    <a:gd name="T117" fmla="*/ 78 h 7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0" h="78">
                      <a:moveTo>
                        <a:pt x="16" y="72"/>
                      </a:moveTo>
                      <a:lnTo>
                        <a:pt x="76" y="69"/>
                      </a:lnTo>
                      <a:lnTo>
                        <a:pt x="76" y="70"/>
                      </a:lnTo>
                      <a:lnTo>
                        <a:pt x="77" y="71"/>
                      </a:lnTo>
                      <a:lnTo>
                        <a:pt x="78" y="72"/>
                      </a:lnTo>
                      <a:lnTo>
                        <a:pt x="77" y="74"/>
                      </a:lnTo>
                      <a:lnTo>
                        <a:pt x="76" y="75"/>
                      </a:lnTo>
                      <a:lnTo>
                        <a:pt x="74" y="77"/>
                      </a:lnTo>
                      <a:lnTo>
                        <a:pt x="74" y="78"/>
                      </a:lnTo>
                      <a:lnTo>
                        <a:pt x="83" y="78"/>
                      </a:lnTo>
                      <a:lnTo>
                        <a:pt x="84" y="75"/>
                      </a:lnTo>
                      <a:lnTo>
                        <a:pt x="83" y="74"/>
                      </a:lnTo>
                      <a:lnTo>
                        <a:pt x="84" y="71"/>
                      </a:lnTo>
                      <a:lnTo>
                        <a:pt x="85" y="69"/>
                      </a:lnTo>
                      <a:lnTo>
                        <a:pt x="86" y="67"/>
                      </a:lnTo>
                      <a:lnTo>
                        <a:pt x="88" y="67"/>
                      </a:lnTo>
                      <a:lnTo>
                        <a:pt x="89" y="67"/>
                      </a:lnTo>
                      <a:lnTo>
                        <a:pt x="90" y="62"/>
                      </a:lnTo>
                      <a:lnTo>
                        <a:pt x="90" y="61"/>
                      </a:lnTo>
                      <a:lnTo>
                        <a:pt x="89" y="60"/>
                      </a:lnTo>
                      <a:lnTo>
                        <a:pt x="88" y="59"/>
                      </a:lnTo>
                      <a:lnTo>
                        <a:pt x="87" y="59"/>
                      </a:lnTo>
                      <a:lnTo>
                        <a:pt x="87" y="60"/>
                      </a:lnTo>
                      <a:lnTo>
                        <a:pt x="84" y="56"/>
                      </a:lnTo>
                      <a:lnTo>
                        <a:pt x="84" y="55"/>
                      </a:lnTo>
                      <a:lnTo>
                        <a:pt x="85" y="54"/>
                      </a:lnTo>
                      <a:lnTo>
                        <a:pt x="85" y="53"/>
                      </a:lnTo>
                      <a:lnTo>
                        <a:pt x="84" y="52"/>
                      </a:lnTo>
                      <a:lnTo>
                        <a:pt x="83" y="49"/>
                      </a:lnTo>
                      <a:lnTo>
                        <a:pt x="79" y="46"/>
                      </a:lnTo>
                      <a:lnTo>
                        <a:pt x="78" y="45"/>
                      </a:lnTo>
                      <a:lnTo>
                        <a:pt x="74" y="43"/>
                      </a:lnTo>
                      <a:lnTo>
                        <a:pt x="72" y="40"/>
                      </a:lnTo>
                      <a:lnTo>
                        <a:pt x="71" y="38"/>
                      </a:lnTo>
                      <a:lnTo>
                        <a:pt x="71" y="37"/>
                      </a:lnTo>
                      <a:lnTo>
                        <a:pt x="74" y="34"/>
                      </a:lnTo>
                      <a:lnTo>
                        <a:pt x="73" y="32"/>
                      </a:lnTo>
                      <a:lnTo>
                        <a:pt x="74" y="30"/>
                      </a:lnTo>
                      <a:lnTo>
                        <a:pt x="73" y="29"/>
                      </a:lnTo>
                      <a:lnTo>
                        <a:pt x="70" y="27"/>
                      </a:lnTo>
                      <a:lnTo>
                        <a:pt x="69" y="28"/>
                      </a:lnTo>
                      <a:lnTo>
                        <a:pt x="68" y="29"/>
                      </a:lnTo>
                      <a:lnTo>
                        <a:pt x="67" y="29"/>
                      </a:lnTo>
                      <a:lnTo>
                        <a:pt x="65" y="22"/>
                      </a:lnTo>
                      <a:lnTo>
                        <a:pt x="64" y="21"/>
                      </a:lnTo>
                      <a:lnTo>
                        <a:pt x="60" y="18"/>
                      </a:lnTo>
                      <a:lnTo>
                        <a:pt x="56" y="14"/>
                      </a:lnTo>
                      <a:lnTo>
                        <a:pt x="56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5" y="5"/>
                      </a:lnTo>
                      <a:lnTo>
                        <a:pt x="55" y="4"/>
                      </a:lnTo>
                      <a:lnTo>
                        <a:pt x="52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3" y="7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5" y="11"/>
                      </a:lnTo>
                      <a:lnTo>
                        <a:pt x="5" y="12"/>
                      </a:lnTo>
                      <a:lnTo>
                        <a:pt x="11" y="16"/>
                      </a:lnTo>
                      <a:lnTo>
                        <a:pt x="9" y="18"/>
                      </a:lnTo>
                      <a:lnTo>
                        <a:pt x="9" y="20"/>
                      </a:lnTo>
                      <a:lnTo>
                        <a:pt x="10" y="22"/>
                      </a:lnTo>
                      <a:lnTo>
                        <a:pt x="11" y="22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5" y="27"/>
                      </a:lnTo>
                      <a:lnTo>
                        <a:pt x="16" y="63"/>
                      </a:lnTo>
                      <a:lnTo>
                        <a:pt x="16" y="72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8" name="Freeform 35"/>
                <p:cNvSpPr>
                  <a:spLocks/>
                </p:cNvSpPr>
                <p:nvPr/>
              </p:nvSpPr>
              <p:spPr bwMode="auto">
                <a:xfrm>
                  <a:off x="3787" y="2057"/>
                  <a:ext cx="510" cy="249"/>
                </a:xfrm>
                <a:custGeom>
                  <a:avLst/>
                  <a:gdLst>
                    <a:gd name="T0" fmla="*/ 20 w 99"/>
                    <a:gd name="T1" fmla="*/ 49 h 51"/>
                    <a:gd name="T2" fmla="*/ 19 w 99"/>
                    <a:gd name="T3" fmla="*/ 47 h 51"/>
                    <a:gd name="T4" fmla="*/ 22 w 99"/>
                    <a:gd name="T5" fmla="*/ 47 h 51"/>
                    <a:gd name="T6" fmla="*/ 80 w 99"/>
                    <a:gd name="T7" fmla="*/ 41 h 51"/>
                    <a:gd name="T8" fmla="*/ 85 w 99"/>
                    <a:gd name="T9" fmla="*/ 38 h 51"/>
                    <a:gd name="T10" fmla="*/ 89 w 99"/>
                    <a:gd name="T11" fmla="*/ 35 h 51"/>
                    <a:gd name="T12" fmla="*/ 89 w 99"/>
                    <a:gd name="T13" fmla="*/ 33 h 51"/>
                    <a:gd name="T14" fmla="*/ 90 w 99"/>
                    <a:gd name="T15" fmla="*/ 31 h 51"/>
                    <a:gd name="T16" fmla="*/ 99 w 99"/>
                    <a:gd name="T17" fmla="*/ 23 h 51"/>
                    <a:gd name="T18" fmla="*/ 98 w 99"/>
                    <a:gd name="T19" fmla="*/ 22 h 51"/>
                    <a:gd name="T20" fmla="*/ 97 w 99"/>
                    <a:gd name="T21" fmla="*/ 21 h 51"/>
                    <a:gd name="T22" fmla="*/ 95 w 99"/>
                    <a:gd name="T23" fmla="*/ 20 h 51"/>
                    <a:gd name="T24" fmla="*/ 94 w 99"/>
                    <a:gd name="T25" fmla="*/ 20 h 51"/>
                    <a:gd name="T26" fmla="*/ 90 w 99"/>
                    <a:gd name="T27" fmla="*/ 14 h 51"/>
                    <a:gd name="T28" fmla="*/ 89 w 99"/>
                    <a:gd name="T29" fmla="*/ 12 h 51"/>
                    <a:gd name="T30" fmla="*/ 89 w 99"/>
                    <a:gd name="T31" fmla="*/ 8 h 51"/>
                    <a:gd name="T32" fmla="*/ 87 w 99"/>
                    <a:gd name="T33" fmla="*/ 7 h 51"/>
                    <a:gd name="T34" fmla="*/ 84 w 99"/>
                    <a:gd name="T35" fmla="*/ 4 h 51"/>
                    <a:gd name="T36" fmla="*/ 82 w 99"/>
                    <a:gd name="T37" fmla="*/ 4 h 51"/>
                    <a:gd name="T38" fmla="*/ 81 w 99"/>
                    <a:gd name="T39" fmla="*/ 6 h 51"/>
                    <a:gd name="T40" fmla="*/ 78 w 99"/>
                    <a:gd name="T41" fmla="*/ 6 h 51"/>
                    <a:gd name="T42" fmla="*/ 75 w 99"/>
                    <a:gd name="T43" fmla="*/ 6 h 51"/>
                    <a:gd name="T44" fmla="*/ 71 w 99"/>
                    <a:gd name="T45" fmla="*/ 5 h 51"/>
                    <a:gd name="T46" fmla="*/ 66 w 99"/>
                    <a:gd name="T47" fmla="*/ 4 h 51"/>
                    <a:gd name="T48" fmla="*/ 63 w 99"/>
                    <a:gd name="T49" fmla="*/ 0 h 51"/>
                    <a:gd name="T50" fmla="*/ 61 w 99"/>
                    <a:gd name="T51" fmla="*/ 1 h 51"/>
                    <a:gd name="T52" fmla="*/ 58 w 99"/>
                    <a:gd name="T53" fmla="*/ 0 h 51"/>
                    <a:gd name="T54" fmla="*/ 58 w 99"/>
                    <a:gd name="T55" fmla="*/ 2 h 51"/>
                    <a:gd name="T56" fmla="*/ 58 w 99"/>
                    <a:gd name="T57" fmla="*/ 6 h 51"/>
                    <a:gd name="T58" fmla="*/ 55 w 99"/>
                    <a:gd name="T59" fmla="*/ 8 h 51"/>
                    <a:gd name="T60" fmla="*/ 51 w 99"/>
                    <a:gd name="T61" fmla="*/ 8 h 51"/>
                    <a:gd name="T62" fmla="*/ 46 w 99"/>
                    <a:gd name="T63" fmla="*/ 18 h 51"/>
                    <a:gd name="T64" fmla="*/ 42 w 99"/>
                    <a:gd name="T65" fmla="*/ 21 h 51"/>
                    <a:gd name="T66" fmla="*/ 39 w 99"/>
                    <a:gd name="T67" fmla="*/ 19 h 51"/>
                    <a:gd name="T68" fmla="*/ 37 w 99"/>
                    <a:gd name="T69" fmla="*/ 24 h 51"/>
                    <a:gd name="T70" fmla="*/ 35 w 99"/>
                    <a:gd name="T71" fmla="*/ 24 h 51"/>
                    <a:gd name="T72" fmla="*/ 32 w 99"/>
                    <a:gd name="T73" fmla="*/ 23 h 51"/>
                    <a:gd name="T74" fmla="*/ 30 w 99"/>
                    <a:gd name="T75" fmla="*/ 26 h 51"/>
                    <a:gd name="T76" fmla="*/ 26 w 99"/>
                    <a:gd name="T77" fmla="*/ 24 h 51"/>
                    <a:gd name="T78" fmla="*/ 20 w 99"/>
                    <a:gd name="T79" fmla="*/ 25 h 51"/>
                    <a:gd name="T80" fmla="*/ 20 w 99"/>
                    <a:gd name="T81" fmla="*/ 27 h 51"/>
                    <a:gd name="T82" fmla="*/ 18 w 99"/>
                    <a:gd name="T83" fmla="*/ 27 h 51"/>
                    <a:gd name="T84" fmla="*/ 18 w 99"/>
                    <a:gd name="T85" fmla="*/ 27 h 51"/>
                    <a:gd name="T86" fmla="*/ 17 w 99"/>
                    <a:gd name="T87" fmla="*/ 30 h 51"/>
                    <a:gd name="T88" fmla="*/ 17 w 99"/>
                    <a:gd name="T89" fmla="*/ 30 h 51"/>
                    <a:gd name="T90" fmla="*/ 18 w 99"/>
                    <a:gd name="T91" fmla="*/ 33 h 51"/>
                    <a:gd name="T92" fmla="*/ 12 w 99"/>
                    <a:gd name="T93" fmla="*/ 34 h 51"/>
                    <a:gd name="T94" fmla="*/ 13 w 99"/>
                    <a:gd name="T95" fmla="*/ 40 h 51"/>
                    <a:gd name="T96" fmla="*/ 10 w 99"/>
                    <a:gd name="T97" fmla="*/ 39 h 51"/>
                    <a:gd name="T98" fmla="*/ 6 w 99"/>
                    <a:gd name="T99" fmla="*/ 38 h 51"/>
                    <a:gd name="T100" fmla="*/ 4 w 99"/>
                    <a:gd name="T101" fmla="*/ 42 h 51"/>
                    <a:gd name="T102" fmla="*/ 4 w 99"/>
                    <a:gd name="T103" fmla="*/ 42 h 51"/>
                    <a:gd name="T104" fmla="*/ 5 w 99"/>
                    <a:gd name="T105" fmla="*/ 44 h 51"/>
                    <a:gd name="T106" fmla="*/ 3 w 99"/>
                    <a:gd name="T107" fmla="*/ 49 h 51"/>
                    <a:gd name="T108" fmla="*/ 1 w 99"/>
                    <a:gd name="T109" fmla="*/ 49 h 51"/>
                    <a:gd name="T110" fmla="*/ 0 w 99"/>
                    <a:gd name="T111" fmla="*/ 51 h 5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9"/>
                    <a:gd name="T169" fmla="*/ 0 h 51"/>
                    <a:gd name="T170" fmla="*/ 99 w 99"/>
                    <a:gd name="T171" fmla="*/ 51 h 5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9" h="51">
                      <a:moveTo>
                        <a:pt x="0" y="51"/>
                      </a:moveTo>
                      <a:lnTo>
                        <a:pt x="20" y="49"/>
                      </a:lnTo>
                      <a:lnTo>
                        <a:pt x="20" y="48"/>
                      </a:lnTo>
                      <a:lnTo>
                        <a:pt x="19" y="47"/>
                      </a:lnTo>
                      <a:lnTo>
                        <a:pt x="22" y="46"/>
                      </a:lnTo>
                      <a:lnTo>
                        <a:pt x="22" y="47"/>
                      </a:lnTo>
                      <a:lnTo>
                        <a:pt x="78" y="42"/>
                      </a:lnTo>
                      <a:lnTo>
                        <a:pt x="80" y="41"/>
                      </a:lnTo>
                      <a:lnTo>
                        <a:pt x="80" y="40"/>
                      </a:lnTo>
                      <a:lnTo>
                        <a:pt x="85" y="38"/>
                      </a:lnTo>
                      <a:lnTo>
                        <a:pt x="86" y="37"/>
                      </a:lnTo>
                      <a:lnTo>
                        <a:pt x="89" y="35"/>
                      </a:lnTo>
                      <a:lnTo>
                        <a:pt x="89" y="34"/>
                      </a:lnTo>
                      <a:lnTo>
                        <a:pt x="89" y="33"/>
                      </a:lnTo>
                      <a:lnTo>
                        <a:pt x="90" y="32"/>
                      </a:lnTo>
                      <a:lnTo>
                        <a:pt x="90" y="31"/>
                      </a:lnTo>
                      <a:lnTo>
                        <a:pt x="92" y="29"/>
                      </a:lnTo>
                      <a:lnTo>
                        <a:pt x="99" y="23"/>
                      </a:lnTo>
                      <a:lnTo>
                        <a:pt x="99" y="22"/>
                      </a:lnTo>
                      <a:lnTo>
                        <a:pt x="98" y="22"/>
                      </a:lnTo>
                      <a:lnTo>
                        <a:pt x="97" y="22"/>
                      </a:lnTo>
                      <a:lnTo>
                        <a:pt x="97" y="21"/>
                      </a:lnTo>
                      <a:lnTo>
                        <a:pt x="95" y="20"/>
                      </a:lnTo>
                      <a:lnTo>
                        <a:pt x="95" y="21"/>
                      </a:lnTo>
                      <a:lnTo>
                        <a:pt x="94" y="20"/>
                      </a:lnTo>
                      <a:lnTo>
                        <a:pt x="92" y="18"/>
                      </a:lnTo>
                      <a:lnTo>
                        <a:pt x="90" y="14"/>
                      </a:lnTo>
                      <a:lnTo>
                        <a:pt x="89" y="13"/>
                      </a:lnTo>
                      <a:lnTo>
                        <a:pt x="89" y="12"/>
                      </a:lnTo>
                      <a:lnTo>
                        <a:pt x="89" y="10"/>
                      </a:lnTo>
                      <a:lnTo>
                        <a:pt x="89" y="8"/>
                      </a:lnTo>
                      <a:lnTo>
                        <a:pt x="87" y="7"/>
                      </a:lnTo>
                      <a:lnTo>
                        <a:pt x="86" y="6"/>
                      </a:lnTo>
                      <a:lnTo>
                        <a:pt x="84" y="4"/>
                      </a:lnTo>
                      <a:lnTo>
                        <a:pt x="84" y="3"/>
                      </a:lnTo>
                      <a:lnTo>
                        <a:pt x="82" y="4"/>
                      </a:lnTo>
                      <a:lnTo>
                        <a:pt x="82" y="5"/>
                      </a:lnTo>
                      <a:lnTo>
                        <a:pt x="81" y="6"/>
                      </a:lnTo>
                      <a:lnTo>
                        <a:pt x="80" y="6"/>
                      </a:lnTo>
                      <a:lnTo>
                        <a:pt x="78" y="6"/>
                      </a:lnTo>
                      <a:lnTo>
                        <a:pt x="76" y="5"/>
                      </a:lnTo>
                      <a:lnTo>
                        <a:pt x="75" y="6"/>
                      </a:lnTo>
                      <a:lnTo>
                        <a:pt x="74" y="7"/>
                      </a:lnTo>
                      <a:lnTo>
                        <a:pt x="71" y="5"/>
                      </a:lnTo>
                      <a:lnTo>
                        <a:pt x="68" y="5"/>
                      </a:lnTo>
                      <a:lnTo>
                        <a:pt x="66" y="4"/>
                      </a:lnTo>
                      <a:lnTo>
                        <a:pt x="65" y="2"/>
                      </a:lnTo>
                      <a:lnTo>
                        <a:pt x="63" y="0"/>
                      </a:lnTo>
                      <a:lnTo>
                        <a:pt x="61" y="1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8" y="2"/>
                      </a:lnTo>
                      <a:lnTo>
                        <a:pt x="58" y="5"/>
                      </a:lnTo>
                      <a:lnTo>
                        <a:pt x="58" y="6"/>
                      </a:lnTo>
                      <a:lnTo>
                        <a:pt x="56" y="7"/>
                      </a:lnTo>
                      <a:lnTo>
                        <a:pt x="55" y="8"/>
                      </a:lnTo>
                      <a:lnTo>
                        <a:pt x="52" y="8"/>
                      </a:lnTo>
                      <a:lnTo>
                        <a:pt x="51" y="8"/>
                      </a:lnTo>
                      <a:lnTo>
                        <a:pt x="51" y="11"/>
                      </a:lnTo>
                      <a:lnTo>
                        <a:pt x="46" y="18"/>
                      </a:lnTo>
                      <a:lnTo>
                        <a:pt x="45" y="21"/>
                      </a:lnTo>
                      <a:lnTo>
                        <a:pt x="42" y="21"/>
                      </a:lnTo>
                      <a:lnTo>
                        <a:pt x="40" y="19"/>
                      </a:lnTo>
                      <a:lnTo>
                        <a:pt x="39" y="19"/>
                      </a:lnTo>
                      <a:lnTo>
                        <a:pt x="38" y="20"/>
                      </a:lnTo>
                      <a:lnTo>
                        <a:pt x="37" y="24"/>
                      </a:lnTo>
                      <a:lnTo>
                        <a:pt x="36" y="25"/>
                      </a:lnTo>
                      <a:lnTo>
                        <a:pt x="35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31" y="26"/>
                      </a:lnTo>
                      <a:lnTo>
                        <a:pt x="30" y="26"/>
                      </a:lnTo>
                      <a:lnTo>
                        <a:pt x="26" y="24"/>
                      </a:lnTo>
                      <a:lnTo>
                        <a:pt x="23" y="25"/>
                      </a:lnTo>
                      <a:lnTo>
                        <a:pt x="20" y="25"/>
                      </a:lnTo>
                      <a:lnTo>
                        <a:pt x="20" y="26"/>
                      </a:lnTo>
                      <a:lnTo>
                        <a:pt x="20" y="27"/>
                      </a:lnTo>
                      <a:lnTo>
                        <a:pt x="19" y="27"/>
                      </a:lnTo>
                      <a:lnTo>
                        <a:pt x="18" y="27"/>
                      </a:lnTo>
                      <a:lnTo>
                        <a:pt x="17" y="28"/>
                      </a:lnTo>
                      <a:lnTo>
                        <a:pt x="17" y="30"/>
                      </a:lnTo>
                      <a:lnTo>
                        <a:pt x="18" y="32"/>
                      </a:lnTo>
                      <a:lnTo>
                        <a:pt x="18" y="33"/>
                      </a:lnTo>
                      <a:lnTo>
                        <a:pt x="14" y="34"/>
                      </a:lnTo>
                      <a:lnTo>
                        <a:pt x="12" y="34"/>
                      </a:lnTo>
                      <a:lnTo>
                        <a:pt x="13" y="36"/>
                      </a:lnTo>
                      <a:lnTo>
                        <a:pt x="13" y="40"/>
                      </a:lnTo>
                      <a:lnTo>
                        <a:pt x="12" y="40"/>
                      </a:lnTo>
                      <a:lnTo>
                        <a:pt x="10" y="39"/>
                      </a:lnTo>
                      <a:lnTo>
                        <a:pt x="8" y="38"/>
                      </a:lnTo>
                      <a:lnTo>
                        <a:pt x="6" y="38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4" y="49"/>
                      </a:lnTo>
                      <a:lnTo>
                        <a:pt x="3" y="49"/>
                      </a:lnTo>
                      <a:lnTo>
                        <a:pt x="1" y="4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69" name="Freeform 36" descr="20%"/>
                <p:cNvSpPr>
                  <a:spLocks/>
                </p:cNvSpPr>
                <p:nvPr/>
              </p:nvSpPr>
              <p:spPr bwMode="auto">
                <a:xfrm>
                  <a:off x="3742" y="2243"/>
                  <a:ext cx="568" cy="190"/>
                </a:xfrm>
                <a:custGeom>
                  <a:avLst/>
                  <a:gdLst>
                    <a:gd name="T0" fmla="*/ 111 w 111"/>
                    <a:gd name="T1" fmla="*/ 0 h 39"/>
                    <a:gd name="T2" fmla="*/ 89 w 111"/>
                    <a:gd name="T3" fmla="*/ 3 h 39"/>
                    <a:gd name="T4" fmla="*/ 87 w 111"/>
                    <a:gd name="T5" fmla="*/ 4 h 39"/>
                    <a:gd name="T6" fmla="*/ 31 w 111"/>
                    <a:gd name="T7" fmla="*/ 9 h 39"/>
                    <a:gd name="T8" fmla="*/ 31 w 111"/>
                    <a:gd name="T9" fmla="*/ 8 h 39"/>
                    <a:gd name="T10" fmla="*/ 28 w 111"/>
                    <a:gd name="T11" fmla="*/ 9 h 39"/>
                    <a:gd name="T12" fmla="*/ 29 w 111"/>
                    <a:gd name="T13" fmla="*/ 10 h 39"/>
                    <a:gd name="T14" fmla="*/ 29 w 111"/>
                    <a:gd name="T15" fmla="*/ 11 h 39"/>
                    <a:gd name="T16" fmla="*/ 9 w 111"/>
                    <a:gd name="T17" fmla="*/ 13 h 39"/>
                    <a:gd name="T18" fmla="*/ 8 w 111"/>
                    <a:gd name="T19" fmla="*/ 15 h 39"/>
                    <a:gd name="T20" fmla="*/ 7 w 111"/>
                    <a:gd name="T21" fmla="*/ 18 h 39"/>
                    <a:gd name="T22" fmla="*/ 8 w 111"/>
                    <a:gd name="T23" fmla="*/ 19 h 39"/>
                    <a:gd name="T24" fmla="*/ 7 w 111"/>
                    <a:gd name="T25" fmla="*/ 22 h 39"/>
                    <a:gd name="T26" fmla="*/ 7 w 111"/>
                    <a:gd name="T27" fmla="*/ 22 h 39"/>
                    <a:gd name="T28" fmla="*/ 7 w 111"/>
                    <a:gd name="T29" fmla="*/ 23 h 39"/>
                    <a:gd name="T30" fmla="*/ 6 w 111"/>
                    <a:gd name="T31" fmla="*/ 25 h 39"/>
                    <a:gd name="T32" fmla="*/ 5 w 111"/>
                    <a:gd name="T33" fmla="*/ 26 h 39"/>
                    <a:gd name="T34" fmla="*/ 4 w 111"/>
                    <a:gd name="T35" fmla="*/ 30 h 39"/>
                    <a:gd name="T36" fmla="*/ 2 w 111"/>
                    <a:gd name="T37" fmla="*/ 32 h 39"/>
                    <a:gd name="T38" fmla="*/ 2 w 111"/>
                    <a:gd name="T39" fmla="*/ 35 h 39"/>
                    <a:gd name="T40" fmla="*/ 2 w 111"/>
                    <a:gd name="T41" fmla="*/ 38 h 39"/>
                    <a:gd name="T42" fmla="*/ 2 w 111"/>
                    <a:gd name="T43" fmla="*/ 38 h 39"/>
                    <a:gd name="T44" fmla="*/ 0 w 111"/>
                    <a:gd name="T45" fmla="*/ 39 h 39"/>
                    <a:gd name="T46" fmla="*/ 29 w 111"/>
                    <a:gd name="T47" fmla="*/ 37 h 39"/>
                    <a:gd name="T48" fmla="*/ 65 w 111"/>
                    <a:gd name="T49" fmla="*/ 34 h 39"/>
                    <a:gd name="T50" fmla="*/ 78 w 111"/>
                    <a:gd name="T51" fmla="*/ 32 h 39"/>
                    <a:gd name="T52" fmla="*/ 79 w 111"/>
                    <a:gd name="T53" fmla="*/ 28 h 39"/>
                    <a:gd name="T54" fmla="*/ 80 w 111"/>
                    <a:gd name="T55" fmla="*/ 28 h 39"/>
                    <a:gd name="T56" fmla="*/ 80 w 111"/>
                    <a:gd name="T57" fmla="*/ 28 h 39"/>
                    <a:gd name="T58" fmla="*/ 81 w 111"/>
                    <a:gd name="T59" fmla="*/ 27 h 39"/>
                    <a:gd name="T60" fmla="*/ 82 w 111"/>
                    <a:gd name="T61" fmla="*/ 26 h 39"/>
                    <a:gd name="T62" fmla="*/ 81 w 111"/>
                    <a:gd name="T63" fmla="*/ 25 h 39"/>
                    <a:gd name="T64" fmla="*/ 82 w 111"/>
                    <a:gd name="T65" fmla="*/ 24 h 39"/>
                    <a:gd name="T66" fmla="*/ 83 w 111"/>
                    <a:gd name="T67" fmla="*/ 23 h 39"/>
                    <a:gd name="T68" fmla="*/ 86 w 111"/>
                    <a:gd name="T69" fmla="*/ 22 h 39"/>
                    <a:gd name="T70" fmla="*/ 89 w 111"/>
                    <a:gd name="T71" fmla="*/ 21 h 39"/>
                    <a:gd name="T72" fmla="*/ 92 w 111"/>
                    <a:gd name="T73" fmla="*/ 18 h 39"/>
                    <a:gd name="T74" fmla="*/ 93 w 111"/>
                    <a:gd name="T75" fmla="*/ 18 h 39"/>
                    <a:gd name="T76" fmla="*/ 95 w 111"/>
                    <a:gd name="T77" fmla="*/ 16 h 39"/>
                    <a:gd name="T78" fmla="*/ 96 w 111"/>
                    <a:gd name="T79" fmla="*/ 14 h 39"/>
                    <a:gd name="T80" fmla="*/ 96 w 111"/>
                    <a:gd name="T81" fmla="*/ 14 h 39"/>
                    <a:gd name="T82" fmla="*/ 97 w 111"/>
                    <a:gd name="T83" fmla="*/ 14 h 39"/>
                    <a:gd name="T84" fmla="*/ 98 w 111"/>
                    <a:gd name="T85" fmla="*/ 14 h 39"/>
                    <a:gd name="T86" fmla="*/ 98 w 111"/>
                    <a:gd name="T87" fmla="*/ 13 h 39"/>
                    <a:gd name="T88" fmla="*/ 99 w 111"/>
                    <a:gd name="T89" fmla="*/ 12 h 39"/>
                    <a:gd name="T90" fmla="*/ 99 w 111"/>
                    <a:gd name="T91" fmla="*/ 12 h 39"/>
                    <a:gd name="T92" fmla="*/ 100 w 111"/>
                    <a:gd name="T93" fmla="*/ 13 h 39"/>
                    <a:gd name="T94" fmla="*/ 101 w 111"/>
                    <a:gd name="T95" fmla="*/ 12 h 39"/>
                    <a:gd name="T96" fmla="*/ 101 w 111"/>
                    <a:gd name="T97" fmla="*/ 12 h 39"/>
                    <a:gd name="T98" fmla="*/ 103 w 111"/>
                    <a:gd name="T99" fmla="*/ 10 h 39"/>
                    <a:gd name="T100" fmla="*/ 104 w 111"/>
                    <a:gd name="T101" fmla="*/ 10 h 39"/>
                    <a:gd name="T102" fmla="*/ 106 w 111"/>
                    <a:gd name="T103" fmla="*/ 10 h 39"/>
                    <a:gd name="T104" fmla="*/ 109 w 111"/>
                    <a:gd name="T105" fmla="*/ 6 h 39"/>
                    <a:gd name="T106" fmla="*/ 110 w 111"/>
                    <a:gd name="T107" fmla="*/ 5 h 39"/>
                    <a:gd name="T108" fmla="*/ 111 w 111"/>
                    <a:gd name="T109" fmla="*/ 4 h 39"/>
                    <a:gd name="T110" fmla="*/ 111 w 111"/>
                    <a:gd name="T111" fmla="*/ 3 h 39"/>
                    <a:gd name="T112" fmla="*/ 111 w 111"/>
                    <a:gd name="T113" fmla="*/ 1 h 39"/>
                    <a:gd name="T114" fmla="*/ 111 w 111"/>
                    <a:gd name="T115" fmla="*/ 0 h 39"/>
                    <a:gd name="T116" fmla="*/ 111 w 111"/>
                    <a:gd name="T117" fmla="*/ 0 h 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1"/>
                    <a:gd name="T178" fmla="*/ 0 h 39"/>
                    <a:gd name="T179" fmla="*/ 111 w 111"/>
                    <a:gd name="T180" fmla="*/ 39 h 3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1" h="39">
                      <a:moveTo>
                        <a:pt x="111" y="0"/>
                      </a:moveTo>
                      <a:lnTo>
                        <a:pt x="89" y="3"/>
                      </a:lnTo>
                      <a:lnTo>
                        <a:pt x="87" y="4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28" y="9"/>
                      </a:lnTo>
                      <a:lnTo>
                        <a:pt x="29" y="10"/>
                      </a:lnTo>
                      <a:lnTo>
                        <a:pt x="29" y="11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7" y="18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4" y="30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2" y="38"/>
                      </a:lnTo>
                      <a:lnTo>
                        <a:pt x="0" y="39"/>
                      </a:lnTo>
                      <a:lnTo>
                        <a:pt x="29" y="37"/>
                      </a:lnTo>
                      <a:lnTo>
                        <a:pt x="65" y="34"/>
                      </a:lnTo>
                      <a:lnTo>
                        <a:pt x="78" y="32"/>
                      </a:lnTo>
                      <a:lnTo>
                        <a:pt x="79" y="28"/>
                      </a:lnTo>
                      <a:lnTo>
                        <a:pt x="80" y="28"/>
                      </a:lnTo>
                      <a:lnTo>
                        <a:pt x="81" y="27"/>
                      </a:lnTo>
                      <a:lnTo>
                        <a:pt x="82" y="26"/>
                      </a:lnTo>
                      <a:lnTo>
                        <a:pt x="81" y="25"/>
                      </a:lnTo>
                      <a:lnTo>
                        <a:pt x="82" y="24"/>
                      </a:lnTo>
                      <a:lnTo>
                        <a:pt x="83" y="23"/>
                      </a:lnTo>
                      <a:lnTo>
                        <a:pt x="86" y="22"/>
                      </a:lnTo>
                      <a:lnTo>
                        <a:pt x="89" y="21"/>
                      </a:lnTo>
                      <a:lnTo>
                        <a:pt x="92" y="18"/>
                      </a:lnTo>
                      <a:lnTo>
                        <a:pt x="93" y="18"/>
                      </a:lnTo>
                      <a:lnTo>
                        <a:pt x="95" y="16"/>
                      </a:lnTo>
                      <a:lnTo>
                        <a:pt x="96" y="14"/>
                      </a:lnTo>
                      <a:lnTo>
                        <a:pt x="97" y="14"/>
                      </a:lnTo>
                      <a:lnTo>
                        <a:pt x="98" y="14"/>
                      </a:lnTo>
                      <a:lnTo>
                        <a:pt x="98" y="13"/>
                      </a:lnTo>
                      <a:lnTo>
                        <a:pt x="99" y="12"/>
                      </a:lnTo>
                      <a:lnTo>
                        <a:pt x="100" y="13"/>
                      </a:lnTo>
                      <a:lnTo>
                        <a:pt x="101" y="12"/>
                      </a:lnTo>
                      <a:lnTo>
                        <a:pt x="103" y="10"/>
                      </a:lnTo>
                      <a:lnTo>
                        <a:pt x="104" y="10"/>
                      </a:lnTo>
                      <a:lnTo>
                        <a:pt x="106" y="10"/>
                      </a:lnTo>
                      <a:lnTo>
                        <a:pt x="109" y="6"/>
                      </a:lnTo>
                      <a:lnTo>
                        <a:pt x="110" y="5"/>
                      </a:lnTo>
                      <a:lnTo>
                        <a:pt x="111" y="4"/>
                      </a:lnTo>
                      <a:lnTo>
                        <a:pt x="111" y="3"/>
                      </a:lnTo>
                      <a:lnTo>
                        <a:pt x="111" y="1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pattFill prst="pct20">
                  <a:fgClr>
                    <a:schemeClr val="tx1"/>
                  </a:fgClr>
                  <a:bgClr>
                    <a:srgbClr val="AA1202"/>
                  </a:bgClr>
                </a:patt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70" name="Freeform 37" descr="20%"/>
                <p:cNvSpPr>
                  <a:spLocks/>
                </p:cNvSpPr>
                <p:nvPr/>
              </p:nvSpPr>
              <p:spPr bwMode="auto">
                <a:xfrm>
                  <a:off x="3890" y="2409"/>
                  <a:ext cx="267" cy="404"/>
                </a:xfrm>
                <a:custGeom>
                  <a:avLst/>
                  <a:gdLst>
                    <a:gd name="T0" fmla="*/ 0 w 52"/>
                    <a:gd name="T1" fmla="*/ 3 h 83"/>
                    <a:gd name="T2" fmla="*/ 1 w 52"/>
                    <a:gd name="T3" fmla="*/ 5 h 83"/>
                    <a:gd name="T4" fmla="*/ 0 w 52"/>
                    <a:gd name="T5" fmla="*/ 55 h 83"/>
                    <a:gd name="T6" fmla="*/ 0 w 52"/>
                    <a:gd name="T7" fmla="*/ 57 h 83"/>
                    <a:gd name="T8" fmla="*/ 3 w 52"/>
                    <a:gd name="T9" fmla="*/ 82 h 83"/>
                    <a:gd name="T10" fmla="*/ 4 w 52"/>
                    <a:gd name="T11" fmla="*/ 82 h 83"/>
                    <a:gd name="T12" fmla="*/ 5 w 52"/>
                    <a:gd name="T13" fmla="*/ 81 h 83"/>
                    <a:gd name="T14" fmla="*/ 7 w 52"/>
                    <a:gd name="T15" fmla="*/ 82 h 83"/>
                    <a:gd name="T16" fmla="*/ 8 w 52"/>
                    <a:gd name="T17" fmla="*/ 81 h 83"/>
                    <a:gd name="T18" fmla="*/ 8 w 52"/>
                    <a:gd name="T19" fmla="*/ 77 h 83"/>
                    <a:gd name="T20" fmla="*/ 9 w 52"/>
                    <a:gd name="T21" fmla="*/ 75 h 83"/>
                    <a:gd name="T22" fmla="*/ 10 w 52"/>
                    <a:gd name="T23" fmla="*/ 77 h 83"/>
                    <a:gd name="T24" fmla="*/ 10 w 52"/>
                    <a:gd name="T25" fmla="*/ 78 h 83"/>
                    <a:gd name="T26" fmla="*/ 11 w 52"/>
                    <a:gd name="T27" fmla="*/ 80 h 83"/>
                    <a:gd name="T28" fmla="*/ 13 w 52"/>
                    <a:gd name="T29" fmla="*/ 83 h 83"/>
                    <a:gd name="T30" fmla="*/ 14 w 52"/>
                    <a:gd name="T31" fmla="*/ 83 h 83"/>
                    <a:gd name="T32" fmla="*/ 15 w 52"/>
                    <a:gd name="T33" fmla="*/ 83 h 83"/>
                    <a:gd name="T34" fmla="*/ 17 w 52"/>
                    <a:gd name="T35" fmla="*/ 81 h 83"/>
                    <a:gd name="T36" fmla="*/ 17 w 52"/>
                    <a:gd name="T37" fmla="*/ 81 h 83"/>
                    <a:gd name="T38" fmla="*/ 18 w 52"/>
                    <a:gd name="T39" fmla="*/ 80 h 83"/>
                    <a:gd name="T40" fmla="*/ 18 w 52"/>
                    <a:gd name="T41" fmla="*/ 80 h 83"/>
                    <a:gd name="T42" fmla="*/ 18 w 52"/>
                    <a:gd name="T43" fmla="*/ 79 h 83"/>
                    <a:gd name="T44" fmla="*/ 17 w 52"/>
                    <a:gd name="T45" fmla="*/ 79 h 83"/>
                    <a:gd name="T46" fmla="*/ 17 w 52"/>
                    <a:gd name="T47" fmla="*/ 78 h 83"/>
                    <a:gd name="T48" fmla="*/ 18 w 52"/>
                    <a:gd name="T49" fmla="*/ 77 h 83"/>
                    <a:gd name="T50" fmla="*/ 18 w 52"/>
                    <a:gd name="T51" fmla="*/ 76 h 83"/>
                    <a:gd name="T52" fmla="*/ 16 w 52"/>
                    <a:gd name="T53" fmla="*/ 75 h 83"/>
                    <a:gd name="T54" fmla="*/ 16 w 52"/>
                    <a:gd name="T55" fmla="*/ 75 h 83"/>
                    <a:gd name="T56" fmla="*/ 15 w 52"/>
                    <a:gd name="T57" fmla="*/ 75 h 83"/>
                    <a:gd name="T58" fmla="*/ 14 w 52"/>
                    <a:gd name="T59" fmla="*/ 73 h 83"/>
                    <a:gd name="T60" fmla="*/ 14 w 52"/>
                    <a:gd name="T61" fmla="*/ 72 h 83"/>
                    <a:gd name="T62" fmla="*/ 14 w 52"/>
                    <a:gd name="T63" fmla="*/ 71 h 83"/>
                    <a:gd name="T64" fmla="*/ 14 w 52"/>
                    <a:gd name="T65" fmla="*/ 71 h 83"/>
                    <a:gd name="T66" fmla="*/ 14 w 52"/>
                    <a:gd name="T67" fmla="*/ 70 h 83"/>
                    <a:gd name="T68" fmla="*/ 52 w 52"/>
                    <a:gd name="T69" fmla="*/ 66 h 83"/>
                    <a:gd name="T70" fmla="*/ 52 w 52"/>
                    <a:gd name="T71" fmla="*/ 65 h 83"/>
                    <a:gd name="T72" fmla="*/ 50 w 52"/>
                    <a:gd name="T73" fmla="*/ 63 h 83"/>
                    <a:gd name="T74" fmla="*/ 50 w 52"/>
                    <a:gd name="T75" fmla="*/ 58 h 83"/>
                    <a:gd name="T76" fmla="*/ 48 w 52"/>
                    <a:gd name="T77" fmla="*/ 55 h 83"/>
                    <a:gd name="T78" fmla="*/ 48 w 52"/>
                    <a:gd name="T79" fmla="*/ 52 h 83"/>
                    <a:gd name="T80" fmla="*/ 49 w 52"/>
                    <a:gd name="T81" fmla="*/ 50 h 83"/>
                    <a:gd name="T82" fmla="*/ 49 w 52"/>
                    <a:gd name="T83" fmla="*/ 47 h 83"/>
                    <a:gd name="T84" fmla="*/ 50 w 52"/>
                    <a:gd name="T85" fmla="*/ 45 h 83"/>
                    <a:gd name="T86" fmla="*/ 51 w 52"/>
                    <a:gd name="T87" fmla="*/ 45 h 83"/>
                    <a:gd name="T88" fmla="*/ 49 w 52"/>
                    <a:gd name="T89" fmla="*/ 44 h 83"/>
                    <a:gd name="T90" fmla="*/ 50 w 52"/>
                    <a:gd name="T91" fmla="*/ 42 h 83"/>
                    <a:gd name="T92" fmla="*/ 49 w 52"/>
                    <a:gd name="T93" fmla="*/ 41 h 83"/>
                    <a:gd name="T94" fmla="*/ 48 w 52"/>
                    <a:gd name="T95" fmla="*/ 40 h 83"/>
                    <a:gd name="T96" fmla="*/ 47 w 52"/>
                    <a:gd name="T97" fmla="*/ 39 h 83"/>
                    <a:gd name="T98" fmla="*/ 46 w 52"/>
                    <a:gd name="T99" fmla="*/ 37 h 83"/>
                    <a:gd name="T100" fmla="*/ 45 w 52"/>
                    <a:gd name="T101" fmla="*/ 36 h 83"/>
                    <a:gd name="T102" fmla="*/ 36 w 52"/>
                    <a:gd name="T103" fmla="*/ 0 h 83"/>
                    <a:gd name="T104" fmla="*/ 0 w 52"/>
                    <a:gd name="T105" fmla="*/ 3 h 83"/>
                    <a:gd name="T106" fmla="*/ 0 w 52"/>
                    <a:gd name="T107" fmla="*/ 3 h 8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"/>
                    <a:gd name="T163" fmla="*/ 0 h 83"/>
                    <a:gd name="T164" fmla="*/ 52 w 52"/>
                    <a:gd name="T165" fmla="*/ 83 h 8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" h="83">
                      <a:moveTo>
                        <a:pt x="0" y="3"/>
                      </a:moveTo>
                      <a:lnTo>
                        <a:pt x="1" y="5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3" y="82"/>
                      </a:lnTo>
                      <a:lnTo>
                        <a:pt x="4" y="82"/>
                      </a:lnTo>
                      <a:lnTo>
                        <a:pt x="5" y="81"/>
                      </a:lnTo>
                      <a:lnTo>
                        <a:pt x="7" y="82"/>
                      </a:lnTo>
                      <a:lnTo>
                        <a:pt x="8" y="81"/>
                      </a:lnTo>
                      <a:lnTo>
                        <a:pt x="8" y="77"/>
                      </a:lnTo>
                      <a:lnTo>
                        <a:pt x="9" y="75"/>
                      </a:lnTo>
                      <a:lnTo>
                        <a:pt x="10" y="77"/>
                      </a:lnTo>
                      <a:lnTo>
                        <a:pt x="10" y="78"/>
                      </a:lnTo>
                      <a:lnTo>
                        <a:pt x="11" y="80"/>
                      </a:lnTo>
                      <a:lnTo>
                        <a:pt x="13" y="83"/>
                      </a:lnTo>
                      <a:lnTo>
                        <a:pt x="14" y="83"/>
                      </a:lnTo>
                      <a:lnTo>
                        <a:pt x="15" y="83"/>
                      </a:lnTo>
                      <a:lnTo>
                        <a:pt x="17" y="81"/>
                      </a:lnTo>
                      <a:lnTo>
                        <a:pt x="18" y="80"/>
                      </a:lnTo>
                      <a:lnTo>
                        <a:pt x="18" y="79"/>
                      </a:lnTo>
                      <a:lnTo>
                        <a:pt x="17" y="79"/>
                      </a:lnTo>
                      <a:lnTo>
                        <a:pt x="17" y="78"/>
                      </a:lnTo>
                      <a:lnTo>
                        <a:pt x="18" y="77"/>
                      </a:lnTo>
                      <a:lnTo>
                        <a:pt x="18" y="76"/>
                      </a:lnTo>
                      <a:lnTo>
                        <a:pt x="16" y="75"/>
                      </a:lnTo>
                      <a:lnTo>
                        <a:pt x="15" y="75"/>
                      </a:lnTo>
                      <a:lnTo>
                        <a:pt x="14" y="73"/>
                      </a:lnTo>
                      <a:lnTo>
                        <a:pt x="14" y="72"/>
                      </a:lnTo>
                      <a:lnTo>
                        <a:pt x="14" y="71"/>
                      </a:lnTo>
                      <a:lnTo>
                        <a:pt x="14" y="70"/>
                      </a:lnTo>
                      <a:lnTo>
                        <a:pt x="52" y="66"/>
                      </a:lnTo>
                      <a:lnTo>
                        <a:pt x="52" y="65"/>
                      </a:lnTo>
                      <a:lnTo>
                        <a:pt x="50" y="63"/>
                      </a:lnTo>
                      <a:lnTo>
                        <a:pt x="50" y="58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0"/>
                      </a:lnTo>
                      <a:lnTo>
                        <a:pt x="49" y="47"/>
                      </a:lnTo>
                      <a:lnTo>
                        <a:pt x="50" y="45"/>
                      </a:lnTo>
                      <a:lnTo>
                        <a:pt x="51" y="45"/>
                      </a:lnTo>
                      <a:lnTo>
                        <a:pt x="49" y="44"/>
                      </a:lnTo>
                      <a:lnTo>
                        <a:pt x="50" y="42"/>
                      </a:lnTo>
                      <a:lnTo>
                        <a:pt x="49" y="41"/>
                      </a:lnTo>
                      <a:lnTo>
                        <a:pt x="48" y="40"/>
                      </a:lnTo>
                      <a:lnTo>
                        <a:pt x="47" y="39"/>
                      </a:lnTo>
                      <a:lnTo>
                        <a:pt x="46" y="37"/>
                      </a:lnTo>
                      <a:lnTo>
                        <a:pt x="45" y="36"/>
                      </a:lnTo>
                      <a:lnTo>
                        <a:pt x="36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pattFill prst="pct20">
                  <a:fgClr>
                    <a:schemeClr val="tx1"/>
                  </a:fgClr>
                  <a:bgClr>
                    <a:srgbClr val="AA1202"/>
                  </a:bgClr>
                </a:patt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71" name="Freeform 38"/>
                <p:cNvSpPr>
                  <a:spLocks/>
                </p:cNvSpPr>
                <p:nvPr/>
              </p:nvSpPr>
              <p:spPr bwMode="auto">
                <a:xfrm>
                  <a:off x="4142" y="2179"/>
                  <a:ext cx="610" cy="249"/>
                </a:xfrm>
                <a:custGeom>
                  <a:avLst/>
                  <a:gdLst>
                    <a:gd name="T0" fmla="*/ 2 w 119"/>
                    <a:gd name="T1" fmla="*/ 41 h 51"/>
                    <a:gd name="T2" fmla="*/ 4 w 119"/>
                    <a:gd name="T3" fmla="*/ 39 h 51"/>
                    <a:gd name="T4" fmla="*/ 5 w 119"/>
                    <a:gd name="T5" fmla="*/ 36 h 51"/>
                    <a:gd name="T6" fmla="*/ 14 w 119"/>
                    <a:gd name="T7" fmla="*/ 31 h 51"/>
                    <a:gd name="T8" fmla="*/ 18 w 119"/>
                    <a:gd name="T9" fmla="*/ 27 h 51"/>
                    <a:gd name="T10" fmla="*/ 20 w 119"/>
                    <a:gd name="T11" fmla="*/ 27 h 51"/>
                    <a:gd name="T12" fmla="*/ 21 w 119"/>
                    <a:gd name="T13" fmla="*/ 25 h 51"/>
                    <a:gd name="T14" fmla="*/ 23 w 119"/>
                    <a:gd name="T15" fmla="*/ 25 h 51"/>
                    <a:gd name="T16" fmla="*/ 28 w 119"/>
                    <a:gd name="T17" fmla="*/ 23 h 51"/>
                    <a:gd name="T18" fmla="*/ 33 w 119"/>
                    <a:gd name="T19" fmla="*/ 17 h 51"/>
                    <a:gd name="T20" fmla="*/ 33 w 119"/>
                    <a:gd name="T21" fmla="*/ 13 h 51"/>
                    <a:gd name="T22" fmla="*/ 37 w 119"/>
                    <a:gd name="T23" fmla="*/ 13 h 51"/>
                    <a:gd name="T24" fmla="*/ 42 w 119"/>
                    <a:gd name="T25" fmla="*/ 12 h 51"/>
                    <a:gd name="T26" fmla="*/ 113 w 119"/>
                    <a:gd name="T27" fmla="*/ 1 h 51"/>
                    <a:gd name="T28" fmla="*/ 114 w 119"/>
                    <a:gd name="T29" fmla="*/ 2 h 51"/>
                    <a:gd name="T30" fmla="*/ 116 w 119"/>
                    <a:gd name="T31" fmla="*/ 5 h 51"/>
                    <a:gd name="T32" fmla="*/ 116 w 119"/>
                    <a:gd name="T33" fmla="*/ 6 h 51"/>
                    <a:gd name="T34" fmla="*/ 114 w 119"/>
                    <a:gd name="T35" fmla="*/ 5 h 51"/>
                    <a:gd name="T36" fmla="*/ 113 w 119"/>
                    <a:gd name="T37" fmla="*/ 6 h 51"/>
                    <a:gd name="T38" fmla="*/ 109 w 119"/>
                    <a:gd name="T39" fmla="*/ 8 h 51"/>
                    <a:gd name="T40" fmla="*/ 105 w 119"/>
                    <a:gd name="T41" fmla="*/ 11 h 51"/>
                    <a:gd name="T42" fmla="*/ 106 w 119"/>
                    <a:gd name="T43" fmla="*/ 12 h 51"/>
                    <a:gd name="T44" fmla="*/ 112 w 119"/>
                    <a:gd name="T45" fmla="*/ 9 h 51"/>
                    <a:gd name="T46" fmla="*/ 114 w 119"/>
                    <a:gd name="T47" fmla="*/ 11 h 51"/>
                    <a:gd name="T48" fmla="*/ 115 w 119"/>
                    <a:gd name="T49" fmla="*/ 11 h 51"/>
                    <a:gd name="T50" fmla="*/ 118 w 119"/>
                    <a:gd name="T51" fmla="*/ 9 h 51"/>
                    <a:gd name="T52" fmla="*/ 119 w 119"/>
                    <a:gd name="T53" fmla="*/ 14 h 51"/>
                    <a:gd name="T54" fmla="*/ 117 w 119"/>
                    <a:gd name="T55" fmla="*/ 17 h 51"/>
                    <a:gd name="T56" fmla="*/ 114 w 119"/>
                    <a:gd name="T57" fmla="*/ 19 h 51"/>
                    <a:gd name="T58" fmla="*/ 110 w 119"/>
                    <a:gd name="T59" fmla="*/ 20 h 51"/>
                    <a:gd name="T60" fmla="*/ 109 w 119"/>
                    <a:gd name="T61" fmla="*/ 19 h 51"/>
                    <a:gd name="T62" fmla="*/ 108 w 119"/>
                    <a:gd name="T63" fmla="*/ 18 h 51"/>
                    <a:gd name="T64" fmla="*/ 108 w 119"/>
                    <a:gd name="T65" fmla="*/ 21 h 51"/>
                    <a:gd name="T66" fmla="*/ 109 w 119"/>
                    <a:gd name="T67" fmla="*/ 22 h 51"/>
                    <a:gd name="T68" fmla="*/ 110 w 119"/>
                    <a:gd name="T69" fmla="*/ 24 h 51"/>
                    <a:gd name="T70" fmla="*/ 105 w 119"/>
                    <a:gd name="T71" fmla="*/ 27 h 51"/>
                    <a:gd name="T72" fmla="*/ 105 w 119"/>
                    <a:gd name="T73" fmla="*/ 29 h 51"/>
                    <a:gd name="T74" fmla="*/ 112 w 119"/>
                    <a:gd name="T75" fmla="*/ 27 h 51"/>
                    <a:gd name="T76" fmla="*/ 114 w 119"/>
                    <a:gd name="T77" fmla="*/ 27 h 51"/>
                    <a:gd name="T78" fmla="*/ 109 w 119"/>
                    <a:gd name="T79" fmla="*/ 32 h 51"/>
                    <a:gd name="T80" fmla="*/ 103 w 119"/>
                    <a:gd name="T81" fmla="*/ 36 h 51"/>
                    <a:gd name="T82" fmla="*/ 102 w 119"/>
                    <a:gd name="T83" fmla="*/ 37 h 51"/>
                    <a:gd name="T84" fmla="*/ 96 w 119"/>
                    <a:gd name="T85" fmla="*/ 44 h 51"/>
                    <a:gd name="T86" fmla="*/ 93 w 119"/>
                    <a:gd name="T87" fmla="*/ 50 h 51"/>
                    <a:gd name="T88" fmla="*/ 69 w 119"/>
                    <a:gd name="T89" fmla="*/ 39 h 51"/>
                    <a:gd name="T90" fmla="*/ 50 w 119"/>
                    <a:gd name="T91" fmla="*/ 36 h 51"/>
                    <a:gd name="T92" fmla="*/ 49 w 119"/>
                    <a:gd name="T93" fmla="*/ 36 h 51"/>
                    <a:gd name="T94" fmla="*/ 30 w 119"/>
                    <a:gd name="T95" fmla="*/ 37 h 51"/>
                    <a:gd name="T96" fmla="*/ 26 w 119"/>
                    <a:gd name="T97" fmla="*/ 40 h 51"/>
                    <a:gd name="T98" fmla="*/ 0 w 119"/>
                    <a:gd name="T99" fmla="*/ 45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9"/>
                    <a:gd name="T151" fmla="*/ 0 h 51"/>
                    <a:gd name="T152" fmla="*/ 119 w 119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9" h="51">
                      <a:moveTo>
                        <a:pt x="0" y="45"/>
                      </a:moveTo>
                      <a:lnTo>
                        <a:pt x="1" y="41"/>
                      </a:lnTo>
                      <a:lnTo>
                        <a:pt x="2" y="41"/>
                      </a:lnTo>
                      <a:lnTo>
                        <a:pt x="3" y="40"/>
                      </a:lnTo>
                      <a:lnTo>
                        <a:pt x="4" y="39"/>
                      </a:lnTo>
                      <a:lnTo>
                        <a:pt x="3" y="38"/>
                      </a:lnTo>
                      <a:lnTo>
                        <a:pt x="4" y="37"/>
                      </a:lnTo>
                      <a:lnTo>
                        <a:pt x="5" y="36"/>
                      </a:lnTo>
                      <a:lnTo>
                        <a:pt x="8" y="35"/>
                      </a:lnTo>
                      <a:lnTo>
                        <a:pt x="11" y="34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7" y="29"/>
                      </a:lnTo>
                      <a:lnTo>
                        <a:pt x="18" y="27"/>
                      </a:lnTo>
                      <a:lnTo>
                        <a:pt x="19" y="27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1" y="25"/>
                      </a:lnTo>
                      <a:lnTo>
                        <a:pt x="22" y="26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6" y="23"/>
                      </a:lnTo>
                      <a:lnTo>
                        <a:pt x="28" y="23"/>
                      </a:lnTo>
                      <a:lnTo>
                        <a:pt x="31" y="19"/>
                      </a:lnTo>
                      <a:lnTo>
                        <a:pt x="32" y="18"/>
                      </a:lnTo>
                      <a:lnTo>
                        <a:pt x="33" y="17"/>
                      </a:lnTo>
                      <a:lnTo>
                        <a:pt x="33" y="16"/>
                      </a:lnTo>
                      <a:lnTo>
                        <a:pt x="33" y="14"/>
                      </a:lnTo>
                      <a:lnTo>
                        <a:pt x="33" y="13"/>
                      </a:lnTo>
                      <a:lnTo>
                        <a:pt x="37" y="12"/>
                      </a:lnTo>
                      <a:lnTo>
                        <a:pt x="37" y="13"/>
                      </a:lnTo>
                      <a:lnTo>
                        <a:pt x="40" y="13"/>
                      </a:lnTo>
                      <a:lnTo>
                        <a:pt x="42" y="12"/>
                      </a:lnTo>
                      <a:lnTo>
                        <a:pt x="78" y="7"/>
                      </a:lnTo>
                      <a:lnTo>
                        <a:pt x="112" y="0"/>
                      </a:lnTo>
                      <a:lnTo>
                        <a:pt x="113" y="1"/>
                      </a:lnTo>
                      <a:lnTo>
                        <a:pt x="114" y="2"/>
                      </a:lnTo>
                      <a:lnTo>
                        <a:pt x="115" y="3"/>
                      </a:lnTo>
                      <a:lnTo>
                        <a:pt x="116" y="5"/>
                      </a:lnTo>
                      <a:lnTo>
                        <a:pt x="116" y="6"/>
                      </a:lnTo>
                      <a:lnTo>
                        <a:pt x="115" y="5"/>
                      </a:lnTo>
                      <a:lnTo>
                        <a:pt x="114" y="5"/>
                      </a:lnTo>
                      <a:lnTo>
                        <a:pt x="113" y="5"/>
                      </a:lnTo>
                      <a:lnTo>
                        <a:pt x="112" y="5"/>
                      </a:lnTo>
                      <a:lnTo>
                        <a:pt x="113" y="6"/>
                      </a:lnTo>
                      <a:lnTo>
                        <a:pt x="110" y="8"/>
                      </a:lnTo>
                      <a:lnTo>
                        <a:pt x="109" y="8"/>
                      </a:lnTo>
                      <a:lnTo>
                        <a:pt x="108" y="10"/>
                      </a:lnTo>
                      <a:lnTo>
                        <a:pt x="106" y="10"/>
                      </a:lnTo>
                      <a:lnTo>
                        <a:pt x="105" y="11"/>
                      </a:lnTo>
                      <a:lnTo>
                        <a:pt x="105" y="12"/>
                      </a:lnTo>
                      <a:lnTo>
                        <a:pt x="106" y="12"/>
                      </a:lnTo>
                      <a:lnTo>
                        <a:pt x="108" y="11"/>
                      </a:lnTo>
                      <a:lnTo>
                        <a:pt x="111" y="10"/>
                      </a:lnTo>
                      <a:lnTo>
                        <a:pt x="112" y="9"/>
                      </a:lnTo>
                      <a:lnTo>
                        <a:pt x="114" y="9"/>
                      </a:lnTo>
                      <a:lnTo>
                        <a:pt x="114" y="10"/>
                      </a:lnTo>
                      <a:lnTo>
                        <a:pt x="114" y="11"/>
                      </a:lnTo>
                      <a:lnTo>
                        <a:pt x="115" y="12"/>
                      </a:lnTo>
                      <a:lnTo>
                        <a:pt x="115" y="11"/>
                      </a:lnTo>
                      <a:lnTo>
                        <a:pt x="116" y="11"/>
                      </a:lnTo>
                      <a:lnTo>
                        <a:pt x="117" y="9"/>
                      </a:lnTo>
                      <a:lnTo>
                        <a:pt x="118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9" y="15"/>
                      </a:lnTo>
                      <a:lnTo>
                        <a:pt x="117" y="16"/>
                      </a:lnTo>
                      <a:lnTo>
                        <a:pt x="117" y="17"/>
                      </a:lnTo>
                      <a:lnTo>
                        <a:pt x="117" y="18"/>
                      </a:lnTo>
                      <a:lnTo>
                        <a:pt x="115" y="19"/>
                      </a:lnTo>
                      <a:lnTo>
                        <a:pt x="114" y="19"/>
                      </a:lnTo>
                      <a:lnTo>
                        <a:pt x="113" y="20"/>
                      </a:lnTo>
                      <a:lnTo>
                        <a:pt x="111" y="20"/>
                      </a:lnTo>
                      <a:lnTo>
                        <a:pt x="110" y="20"/>
                      </a:lnTo>
                      <a:lnTo>
                        <a:pt x="109" y="19"/>
                      </a:lnTo>
                      <a:lnTo>
                        <a:pt x="109" y="18"/>
                      </a:lnTo>
                      <a:lnTo>
                        <a:pt x="108" y="18"/>
                      </a:lnTo>
                      <a:lnTo>
                        <a:pt x="108" y="20"/>
                      </a:lnTo>
                      <a:lnTo>
                        <a:pt x="108" y="21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0" y="23"/>
                      </a:lnTo>
                      <a:lnTo>
                        <a:pt x="110" y="24"/>
                      </a:lnTo>
                      <a:lnTo>
                        <a:pt x="107" y="28"/>
                      </a:lnTo>
                      <a:lnTo>
                        <a:pt x="105" y="27"/>
                      </a:lnTo>
                      <a:lnTo>
                        <a:pt x="104" y="27"/>
                      </a:lnTo>
                      <a:lnTo>
                        <a:pt x="104" y="28"/>
                      </a:lnTo>
                      <a:lnTo>
                        <a:pt x="105" y="29"/>
                      </a:lnTo>
                      <a:lnTo>
                        <a:pt x="108" y="28"/>
                      </a:lnTo>
                      <a:lnTo>
                        <a:pt x="110" y="28"/>
                      </a:lnTo>
                      <a:lnTo>
                        <a:pt x="112" y="27"/>
                      </a:lnTo>
                      <a:lnTo>
                        <a:pt x="112" y="26"/>
                      </a:lnTo>
                      <a:lnTo>
                        <a:pt x="113" y="26"/>
                      </a:lnTo>
                      <a:lnTo>
                        <a:pt x="114" y="27"/>
                      </a:lnTo>
                      <a:lnTo>
                        <a:pt x="113" y="29"/>
                      </a:lnTo>
                      <a:lnTo>
                        <a:pt x="111" y="31"/>
                      </a:lnTo>
                      <a:lnTo>
                        <a:pt x="109" y="32"/>
                      </a:lnTo>
                      <a:lnTo>
                        <a:pt x="108" y="32"/>
                      </a:lnTo>
                      <a:lnTo>
                        <a:pt x="105" y="32"/>
                      </a:lnTo>
                      <a:lnTo>
                        <a:pt x="103" y="36"/>
                      </a:lnTo>
                      <a:lnTo>
                        <a:pt x="102" y="37"/>
                      </a:lnTo>
                      <a:lnTo>
                        <a:pt x="99" y="39"/>
                      </a:lnTo>
                      <a:lnTo>
                        <a:pt x="97" y="41"/>
                      </a:lnTo>
                      <a:lnTo>
                        <a:pt x="96" y="44"/>
                      </a:lnTo>
                      <a:lnTo>
                        <a:pt x="95" y="48"/>
                      </a:lnTo>
                      <a:lnTo>
                        <a:pt x="95" y="49"/>
                      </a:lnTo>
                      <a:lnTo>
                        <a:pt x="93" y="50"/>
                      </a:lnTo>
                      <a:lnTo>
                        <a:pt x="88" y="51"/>
                      </a:lnTo>
                      <a:lnTo>
                        <a:pt x="87" y="51"/>
                      </a:lnTo>
                      <a:lnTo>
                        <a:pt x="69" y="39"/>
                      </a:lnTo>
                      <a:lnTo>
                        <a:pt x="54" y="41"/>
                      </a:lnTo>
                      <a:lnTo>
                        <a:pt x="53" y="39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49" y="35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30" y="38"/>
                      </a:lnTo>
                      <a:lnTo>
                        <a:pt x="26" y="40"/>
                      </a:lnTo>
                      <a:lnTo>
                        <a:pt x="25" y="40"/>
                      </a:lnTo>
                      <a:lnTo>
                        <a:pt x="21" y="42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72" name="Freeform 39"/>
                <p:cNvSpPr>
                  <a:spLocks/>
                </p:cNvSpPr>
                <p:nvPr/>
              </p:nvSpPr>
              <p:spPr bwMode="auto">
                <a:xfrm>
                  <a:off x="3433" y="2306"/>
                  <a:ext cx="345" cy="302"/>
                </a:xfrm>
                <a:custGeom>
                  <a:avLst/>
                  <a:gdLst>
                    <a:gd name="T0" fmla="*/ 0 w 67"/>
                    <a:gd name="T1" fmla="*/ 3 h 62"/>
                    <a:gd name="T2" fmla="*/ 60 w 67"/>
                    <a:gd name="T3" fmla="*/ 0 h 62"/>
                    <a:gd name="T4" fmla="*/ 60 w 67"/>
                    <a:gd name="T5" fmla="*/ 1 h 62"/>
                    <a:gd name="T6" fmla="*/ 61 w 67"/>
                    <a:gd name="T7" fmla="*/ 2 h 62"/>
                    <a:gd name="T8" fmla="*/ 62 w 67"/>
                    <a:gd name="T9" fmla="*/ 3 h 62"/>
                    <a:gd name="T10" fmla="*/ 61 w 67"/>
                    <a:gd name="T11" fmla="*/ 5 h 62"/>
                    <a:gd name="T12" fmla="*/ 60 w 67"/>
                    <a:gd name="T13" fmla="*/ 6 h 62"/>
                    <a:gd name="T14" fmla="*/ 58 w 67"/>
                    <a:gd name="T15" fmla="*/ 8 h 62"/>
                    <a:gd name="T16" fmla="*/ 58 w 67"/>
                    <a:gd name="T17" fmla="*/ 9 h 62"/>
                    <a:gd name="T18" fmla="*/ 67 w 67"/>
                    <a:gd name="T19" fmla="*/ 9 h 62"/>
                    <a:gd name="T20" fmla="*/ 67 w 67"/>
                    <a:gd name="T21" fmla="*/ 9 h 62"/>
                    <a:gd name="T22" fmla="*/ 67 w 67"/>
                    <a:gd name="T23" fmla="*/ 10 h 62"/>
                    <a:gd name="T24" fmla="*/ 66 w 67"/>
                    <a:gd name="T25" fmla="*/ 12 h 62"/>
                    <a:gd name="T26" fmla="*/ 65 w 67"/>
                    <a:gd name="T27" fmla="*/ 13 h 62"/>
                    <a:gd name="T28" fmla="*/ 64 w 67"/>
                    <a:gd name="T29" fmla="*/ 17 h 62"/>
                    <a:gd name="T30" fmla="*/ 62 w 67"/>
                    <a:gd name="T31" fmla="*/ 19 h 62"/>
                    <a:gd name="T32" fmla="*/ 62 w 67"/>
                    <a:gd name="T33" fmla="*/ 22 h 62"/>
                    <a:gd name="T34" fmla="*/ 62 w 67"/>
                    <a:gd name="T35" fmla="*/ 25 h 62"/>
                    <a:gd name="T36" fmla="*/ 62 w 67"/>
                    <a:gd name="T37" fmla="*/ 25 h 62"/>
                    <a:gd name="T38" fmla="*/ 60 w 67"/>
                    <a:gd name="T39" fmla="*/ 26 h 62"/>
                    <a:gd name="T40" fmla="*/ 60 w 67"/>
                    <a:gd name="T41" fmla="*/ 27 h 62"/>
                    <a:gd name="T42" fmla="*/ 57 w 67"/>
                    <a:gd name="T43" fmla="*/ 29 h 62"/>
                    <a:gd name="T44" fmla="*/ 57 w 67"/>
                    <a:gd name="T45" fmla="*/ 32 h 62"/>
                    <a:gd name="T46" fmla="*/ 57 w 67"/>
                    <a:gd name="T47" fmla="*/ 35 h 62"/>
                    <a:gd name="T48" fmla="*/ 56 w 67"/>
                    <a:gd name="T49" fmla="*/ 36 h 62"/>
                    <a:gd name="T50" fmla="*/ 54 w 67"/>
                    <a:gd name="T51" fmla="*/ 38 h 62"/>
                    <a:gd name="T52" fmla="*/ 52 w 67"/>
                    <a:gd name="T53" fmla="*/ 40 h 62"/>
                    <a:gd name="T54" fmla="*/ 51 w 67"/>
                    <a:gd name="T55" fmla="*/ 41 h 62"/>
                    <a:gd name="T56" fmla="*/ 51 w 67"/>
                    <a:gd name="T57" fmla="*/ 43 h 62"/>
                    <a:gd name="T58" fmla="*/ 50 w 67"/>
                    <a:gd name="T59" fmla="*/ 45 h 62"/>
                    <a:gd name="T60" fmla="*/ 50 w 67"/>
                    <a:gd name="T61" fmla="*/ 46 h 62"/>
                    <a:gd name="T62" fmla="*/ 49 w 67"/>
                    <a:gd name="T63" fmla="*/ 49 h 62"/>
                    <a:gd name="T64" fmla="*/ 48 w 67"/>
                    <a:gd name="T65" fmla="*/ 51 h 62"/>
                    <a:gd name="T66" fmla="*/ 49 w 67"/>
                    <a:gd name="T67" fmla="*/ 54 h 62"/>
                    <a:gd name="T68" fmla="*/ 50 w 67"/>
                    <a:gd name="T69" fmla="*/ 55 h 62"/>
                    <a:gd name="T70" fmla="*/ 50 w 67"/>
                    <a:gd name="T71" fmla="*/ 57 h 62"/>
                    <a:gd name="T72" fmla="*/ 50 w 67"/>
                    <a:gd name="T73" fmla="*/ 57 h 62"/>
                    <a:gd name="T74" fmla="*/ 50 w 67"/>
                    <a:gd name="T75" fmla="*/ 58 h 62"/>
                    <a:gd name="T76" fmla="*/ 50 w 67"/>
                    <a:gd name="T77" fmla="*/ 58 h 62"/>
                    <a:gd name="T78" fmla="*/ 49 w 67"/>
                    <a:gd name="T79" fmla="*/ 60 h 62"/>
                    <a:gd name="T80" fmla="*/ 50 w 67"/>
                    <a:gd name="T81" fmla="*/ 61 h 62"/>
                    <a:gd name="T82" fmla="*/ 8 w 67"/>
                    <a:gd name="T83" fmla="*/ 62 h 62"/>
                    <a:gd name="T84" fmla="*/ 8 w 67"/>
                    <a:gd name="T85" fmla="*/ 53 h 62"/>
                    <a:gd name="T86" fmla="*/ 6 w 67"/>
                    <a:gd name="T87" fmla="*/ 52 h 62"/>
                    <a:gd name="T88" fmla="*/ 4 w 67"/>
                    <a:gd name="T89" fmla="*/ 53 h 62"/>
                    <a:gd name="T90" fmla="*/ 4 w 67"/>
                    <a:gd name="T91" fmla="*/ 53 h 62"/>
                    <a:gd name="T92" fmla="*/ 2 w 67"/>
                    <a:gd name="T93" fmla="*/ 51 h 62"/>
                    <a:gd name="T94" fmla="*/ 2 w 67"/>
                    <a:gd name="T95" fmla="*/ 22 h 62"/>
                    <a:gd name="T96" fmla="*/ 0 w 67"/>
                    <a:gd name="T97" fmla="*/ 3 h 62"/>
                    <a:gd name="T98" fmla="*/ 0 w 67"/>
                    <a:gd name="T99" fmla="*/ 3 h 6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7"/>
                    <a:gd name="T151" fmla="*/ 0 h 62"/>
                    <a:gd name="T152" fmla="*/ 67 w 67"/>
                    <a:gd name="T153" fmla="*/ 62 h 6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7" h="62">
                      <a:moveTo>
                        <a:pt x="0" y="3"/>
                      </a:moveTo>
                      <a:lnTo>
                        <a:pt x="60" y="0"/>
                      </a:lnTo>
                      <a:lnTo>
                        <a:pt x="60" y="1"/>
                      </a:lnTo>
                      <a:lnTo>
                        <a:pt x="61" y="2"/>
                      </a:lnTo>
                      <a:lnTo>
                        <a:pt x="62" y="3"/>
                      </a:lnTo>
                      <a:lnTo>
                        <a:pt x="61" y="5"/>
                      </a:lnTo>
                      <a:lnTo>
                        <a:pt x="60" y="6"/>
                      </a:lnTo>
                      <a:lnTo>
                        <a:pt x="58" y="8"/>
                      </a:lnTo>
                      <a:lnTo>
                        <a:pt x="58" y="9"/>
                      </a:lnTo>
                      <a:lnTo>
                        <a:pt x="67" y="9"/>
                      </a:lnTo>
                      <a:lnTo>
                        <a:pt x="67" y="10"/>
                      </a:lnTo>
                      <a:lnTo>
                        <a:pt x="66" y="12"/>
                      </a:lnTo>
                      <a:lnTo>
                        <a:pt x="65" y="13"/>
                      </a:lnTo>
                      <a:lnTo>
                        <a:pt x="64" y="17"/>
                      </a:lnTo>
                      <a:lnTo>
                        <a:pt x="62" y="19"/>
                      </a:lnTo>
                      <a:lnTo>
                        <a:pt x="62" y="22"/>
                      </a:lnTo>
                      <a:lnTo>
                        <a:pt x="62" y="25"/>
                      </a:lnTo>
                      <a:lnTo>
                        <a:pt x="60" y="26"/>
                      </a:lnTo>
                      <a:lnTo>
                        <a:pt x="60" y="27"/>
                      </a:lnTo>
                      <a:lnTo>
                        <a:pt x="57" y="29"/>
                      </a:lnTo>
                      <a:lnTo>
                        <a:pt x="57" y="32"/>
                      </a:lnTo>
                      <a:lnTo>
                        <a:pt x="57" y="35"/>
                      </a:lnTo>
                      <a:lnTo>
                        <a:pt x="56" y="36"/>
                      </a:lnTo>
                      <a:lnTo>
                        <a:pt x="54" y="38"/>
                      </a:lnTo>
                      <a:lnTo>
                        <a:pt x="52" y="40"/>
                      </a:lnTo>
                      <a:lnTo>
                        <a:pt x="51" y="41"/>
                      </a:lnTo>
                      <a:lnTo>
                        <a:pt x="51" y="43"/>
                      </a:lnTo>
                      <a:lnTo>
                        <a:pt x="50" y="45"/>
                      </a:lnTo>
                      <a:lnTo>
                        <a:pt x="50" y="46"/>
                      </a:lnTo>
                      <a:lnTo>
                        <a:pt x="49" y="49"/>
                      </a:lnTo>
                      <a:lnTo>
                        <a:pt x="48" y="51"/>
                      </a:lnTo>
                      <a:lnTo>
                        <a:pt x="49" y="54"/>
                      </a:lnTo>
                      <a:lnTo>
                        <a:pt x="50" y="55"/>
                      </a:lnTo>
                      <a:lnTo>
                        <a:pt x="50" y="57"/>
                      </a:lnTo>
                      <a:lnTo>
                        <a:pt x="50" y="58"/>
                      </a:lnTo>
                      <a:lnTo>
                        <a:pt x="49" y="60"/>
                      </a:lnTo>
                      <a:lnTo>
                        <a:pt x="50" y="61"/>
                      </a:lnTo>
                      <a:lnTo>
                        <a:pt x="8" y="62"/>
                      </a:lnTo>
                      <a:lnTo>
                        <a:pt x="8" y="53"/>
                      </a:lnTo>
                      <a:lnTo>
                        <a:pt x="6" y="52"/>
                      </a:lnTo>
                      <a:lnTo>
                        <a:pt x="4" y="53"/>
                      </a:lnTo>
                      <a:lnTo>
                        <a:pt x="2" y="51"/>
                      </a:lnTo>
                      <a:lnTo>
                        <a:pt x="2" y="2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40"/>
                <p:cNvGrpSpPr>
                  <a:grpSpLocks/>
                </p:cNvGrpSpPr>
                <p:nvPr/>
              </p:nvGrpSpPr>
              <p:grpSpPr bwMode="auto">
                <a:xfrm>
                  <a:off x="728" y="2448"/>
                  <a:ext cx="1266" cy="876"/>
                  <a:chOff x="768" y="2832"/>
                  <a:chExt cx="1203" cy="876"/>
                </a:xfrm>
              </p:grpSpPr>
              <p:sp>
                <p:nvSpPr>
                  <p:cNvPr id="30796" name="Freeform 41"/>
                  <p:cNvSpPr>
                    <a:spLocks/>
                  </p:cNvSpPr>
                  <p:nvPr/>
                </p:nvSpPr>
                <p:spPr bwMode="auto">
                  <a:xfrm>
                    <a:off x="1056" y="2832"/>
                    <a:ext cx="915" cy="780"/>
                  </a:xfrm>
                  <a:custGeom>
                    <a:avLst/>
                    <a:gdLst>
                      <a:gd name="T0" fmla="*/ 14 w 188"/>
                      <a:gd name="T1" fmla="*/ 31 h 160"/>
                      <a:gd name="T2" fmla="*/ 26 w 188"/>
                      <a:gd name="T3" fmla="*/ 40 h 160"/>
                      <a:gd name="T4" fmla="*/ 18 w 188"/>
                      <a:gd name="T5" fmla="*/ 50 h 160"/>
                      <a:gd name="T6" fmla="*/ 16 w 188"/>
                      <a:gd name="T7" fmla="*/ 43 h 160"/>
                      <a:gd name="T8" fmla="*/ 5 w 188"/>
                      <a:gd name="T9" fmla="*/ 55 h 160"/>
                      <a:gd name="T10" fmla="*/ 11 w 188"/>
                      <a:gd name="T11" fmla="*/ 64 h 160"/>
                      <a:gd name="T12" fmla="*/ 27 w 188"/>
                      <a:gd name="T13" fmla="*/ 61 h 160"/>
                      <a:gd name="T14" fmla="*/ 22 w 188"/>
                      <a:gd name="T15" fmla="*/ 74 h 160"/>
                      <a:gd name="T16" fmla="*/ 18 w 188"/>
                      <a:gd name="T17" fmla="*/ 79 h 160"/>
                      <a:gd name="T18" fmla="*/ 10 w 188"/>
                      <a:gd name="T19" fmla="*/ 82 h 160"/>
                      <a:gd name="T20" fmla="*/ 6 w 188"/>
                      <a:gd name="T21" fmla="*/ 98 h 160"/>
                      <a:gd name="T22" fmla="*/ 11 w 188"/>
                      <a:gd name="T23" fmla="*/ 107 h 160"/>
                      <a:gd name="T24" fmla="*/ 22 w 188"/>
                      <a:gd name="T25" fmla="*/ 112 h 160"/>
                      <a:gd name="T26" fmla="*/ 22 w 188"/>
                      <a:gd name="T27" fmla="*/ 120 h 160"/>
                      <a:gd name="T28" fmla="*/ 35 w 188"/>
                      <a:gd name="T29" fmla="*/ 123 h 160"/>
                      <a:gd name="T30" fmla="*/ 42 w 188"/>
                      <a:gd name="T31" fmla="*/ 125 h 160"/>
                      <a:gd name="T32" fmla="*/ 29 w 188"/>
                      <a:gd name="T33" fmla="*/ 141 h 160"/>
                      <a:gd name="T34" fmla="*/ 19 w 188"/>
                      <a:gd name="T35" fmla="*/ 147 h 160"/>
                      <a:gd name="T36" fmla="*/ 3 w 188"/>
                      <a:gd name="T37" fmla="*/ 155 h 160"/>
                      <a:gd name="T38" fmla="*/ 3 w 188"/>
                      <a:gd name="T39" fmla="*/ 160 h 160"/>
                      <a:gd name="T40" fmla="*/ 29 w 188"/>
                      <a:gd name="T41" fmla="*/ 149 h 160"/>
                      <a:gd name="T42" fmla="*/ 62 w 188"/>
                      <a:gd name="T43" fmla="*/ 120 h 160"/>
                      <a:gd name="T44" fmla="*/ 59 w 188"/>
                      <a:gd name="T45" fmla="*/ 117 h 160"/>
                      <a:gd name="T46" fmla="*/ 77 w 188"/>
                      <a:gd name="T47" fmla="*/ 95 h 160"/>
                      <a:gd name="T48" fmla="*/ 72 w 188"/>
                      <a:gd name="T49" fmla="*/ 101 h 160"/>
                      <a:gd name="T50" fmla="*/ 73 w 188"/>
                      <a:gd name="T51" fmla="*/ 109 h 160"/>
                      <a:gd name="T52" fmla="*/ 72 w 188"/>
                      <a:gd name="T53" fmla="*/ 114 h 160"/>
                      <a:gd name="T54" fmla="*/ 86 w 188"/>
                      <a:gd name="T55" fmla="*/ 106 h 160"/>
                      <a:gd name="T56" fmla="*/ 86 w 188"/>
                      <a:gd name="T57" fmla="*/ 98 h 160"/>
                      <a:gd name="T58" fmla="*/ 107 w 188"/>
                      <a:gd name="T59" fmla="*/ 103 h 160"/>
                      <a:gd name="T60" fmla="*/ 121 w 188"/>
                      <a:gd name="T61" fmla="*/ 101 h 160"/>
                      <a:gd name="T62" fmla="*/ 145 w 188"/>
                      <a:gd name="T63" fmla="*/ 109 h 160"/>
                      <a:gd name="T64" fmla="*/ 153 w 188"/>
                      <a:gd name="T65" fmla="*/ 119 h 160"/>
                      <a:gd name="T66" fmla="*/ 166 w 188"/>
                      <a:gd name="T67" fmla="*/ 128 h 160"/>
                      <a:gd name="T68" fmla="*/ 188 w 188"/>
                      <a:gd name="T69" fmla="*/ 130 h 160"/>
                      <a:gd name="T70" fmla="*/ 185 w 188"/>
                      <a:gd name="T71" fmla="*/ 117 h 160"/>
                      <a:gd name="T72" fmla="*/ 176 w 188"/>
                      <a:gd name="T73" fmla="*/ 115 h 160"/>
                      <a:gd name="T74" fmla="*/ 163 w 188"/>
                      <a:gd name="T75" fmla="*/ 106 h 160"/>
                      <a:gd name="T76" fmla="*/ 147 w 188"/>
                      <a:gd name="T77" fmla="*/ 95 h 160"/>
                      <a:gd name="T78" fmla="*/ 141 w 188"/>
                      <a:gd name="T79" fmla="*/ 103 h 160"/>
                      <a:gd name="T80" fmla="*/ 129 w 188"/>
                      <a:gd name="T81" fmla="*/ 93 h 160"/>
                      <a:gd name="T82" fmla="*/ 117 w 188"/>
                      <a:gd name="T83" fmla="*/ 80 h 160"/>
                      <a:gd name="T84" fmla="*/ 102 w 188"/>
                      <a:gd name="T85" fmla="*/ 21 h 160"/>
                      <a:gd name="T86" fmla="*/ 90 w 188"/>
                      <a:gd name="T87" fmla="*/ 5 h 160"/>
                      <a:gd name="T88" fmla="*/ 69 w 188"/>
                      <a:gd name="T89" fmla="*/ 5 h 160"/>
                      <a:gd name="T90" fmla="*/ 59 w 188"/>
                      <a:gd name="T91" fmla="*/ 5 h 160"/>
                      <a:gd name="T92" fmla="*/ 45 w 188"/>
                      <a:gd name="T93" fmla="*/ 0 h 160"/>
                      <a:gd name="T94" fmla="*/ 35 w 188"/>
                      <a:gd name="T95" fmla="*/ 4 h 160"/>
                      <a:gd name="T96" fmla="*/ 24 w 188"/>
                      <a:gd name="T97" fmla="*/ 13 h 160"/>
                      <a:gd name="T98" fmla="*/ 19 w 188"/>
                      <a:gd name="T99" fmla="*/ 21 h 160"/>
                      <a:gd name="T100" fmla="*/ 10 w 188"/>
                      <a:gd name="T101" fmla="*/ 26 h 16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88"/>
                      <a:gd name="T154" fmla="*/ 0 h 160"/>
                      <a:gd name="T155" fmla="*/ 188 w 188"/>
                      <a:gd name="T156" fmla="*/ 160 h 16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88" h="160">
                        <a:moveTo>
                          <a:pt x="10" y="26"/>
                        </a:moveTo>
                        <a:lnTo>
                          <a:pt x="14" y="31"/>
                        </a:lnTo>
                        <a:lnTo>
                          <a:pt x="19" y="39"/>
                        </a:lnTo>
                        <a:lnTo>
                          <a:pt x="26" y="40"/>
                        </a:lnTo>
                        <a:lnTo>
                          <a:pt x="26" y="50"/>
                        </a:lnTo>
                        <a:lnTo>
                          <a:pt x="18" y="50"/>
                        </a:lnTo>
                        <a:lnTo>
                          <a:pt x="18" y="43"/>
                        </a:lnTo>
                        <a:lnTo>
                          <a:pt x="16" y="43"/>
                        </a:lnTo>
                        <a:lnTo>
                          <a:pt x="0" y="50"/>
                        </a:lnTo>
                        <a:lnTo>
                          <a:pt x="5" y="55"/>
                        </a:lnTo>
                        <a:lnTo>
                          <a:pt x="5" y="61"/>
                        </a:lnTo>
                        <a:lnTo>
                          <a:pt x="11" y="64"/>
                        </a:lnTo>
                        <a:lnTo>
                          <a:pt x="21" y="66"/>
                        </a:lnTo>
                        <a:lnTo>
                          <a:pt x="27" y="61"/>
                        </a:lnTo>
                        <a:lnTo>
                          <a:pt x="29" y="72"/>
                        </a:lnTo>
                        <a:lnTo>
                          <a:pt x="22" y="74"/>
                        </a:lnTo>
                        <a:lnTo>
                          <a:pt x="21" y="77"/>
                        </a:lnTo>
                        <a:lnTo>
                          <a:pt x="18" y="79"/>
                        </a:lnTo>
                        <a:lnTo>
                          <a:pt x="13" y="75"/>
                        </a:lnTo>
                        <a:lnTo>
                          <a:pt x="10" y="82"/>
                        </a:lnTo>
                        <a:lnTo>
                          <a:pt x="2" y="90"/>
                        </a:lnTo>
                        <a:lnTo>
                          <a:pt x="6" y="98"/>
                        </a:lnTo>
                        <a:lnTo>
                          <a:pt x="5" y="101"/>
                        </a:lnTo>
                        <a:lnTo>
                          <a:pt x="11" y="107"/>
                        </a:lnTo>
                        <a:lnTo>
                          <a:pt x="19" y="107"/>
                        </a:lnTo>
                        <a:lnTo>
                          <a:pt x="22" y="112"/>
                        </a:lnTo>
                        <a:lnTo>
                          <a:pt x="21" y="115"/>
                        </a:lnTo>
                        <a:lnTo>
                          <a:pt x="22" y="120"/>
                        </a:lnTo>
                        <a:lnTo>
                          <a:pt x="29" y="117"/>
                        </a:lnTo>
                        <a:lnTo>
                          <a:pt x="35" y="123"/>
                        </a:lnTo>
                        <a:lnTo>
                          <a:pt x="45" y="119"/>
                        </a:lnTo>
                        <a:lnTo>
                          <a:pt x="42" y="125"/>
                        </a:lnTo>
                        <a:lnTo>
                          <a:pt x="42" y="131"/>
                        </a:lnTo>
                        <a:lnTo>
                          <a:pt x="29" y="141"/>
                        </a:lnTo>
                        <a:lnTo>
                          <a:pt x="24" y="147"/>
                        </a:lnTo>
                        <a:lnTo>
                          <a:pt x="19" y="147"/>
                        </a:lnTo>
                        <a:lnTo>
                          <a:pt x="11" y="154"/>
                        </a:lnTo>
                        <a:lnTo>
                          <a:pt x="3" y="155"/>
                        </a:lnTo>
                        <a:lnTo>
                          <a:pt x="0" y="159"/>
                        </a:lnTo>
                        <a:lnTo>
                          <a:pt x="3" y="160"/>
                        </a:lnTo>
                        <a:lnTo>
                          <a:pt x="19" y="154"/>
                        </a:lnTo>
                        <a:lnTo>
                          <a:pt x="29" y="149"/>
                        </a:lnTo>
                        <a:lnTo>
                          <a:pt x="48" y="136"/>
                        </a:lnTo>
                        <a:lnTo>
                          <a:pt x="62" y="120"/>
                        </a:lnTo>
                        <a:lnTo>
                          <a:pt x="64" y="117"/>
                        </a:lnTo>
                        <a:lnTo>
                          <a:pt x="59" y="117"/>
                        </a:lnTo>
                        <a:lnTo>
                          <a:pt x="73" y="96"/>
                        </a:lnTo>
                        <a:lnTo>
                          <a:pt x="77" y="95"/>
                        </a:lnTo>
                        <a:lnTo>
                          <a:pt x="77" y="98"/>
                        </a:lnTo>
                        <a:lnTo>
                          <a:pt x="72" y="101"/>
                        </a:lnTo>
                        <a:lnTo>
                          <a:pt x="70" y="111"/>
                        </a:lnTo>
                        <a:lnTo>
                          <a:pt x="73" y="109"/>
                        </a:lnTo>
                        <a:lnTo>
                          <a:pt x="70" y="112"/>
                        </a:lnTo>
                        <a:lnTo>
                          <a:pt x="72" y="114"/>
                        </a:lnTo>
                        <a:lnTo>
                          <a:pt x="82" y="107"/>
                        </a:lnTo>
                        <a:lnTo>
                          <a:pt x="86" y="106"/>
                        </a:lnTo>
                        <a:lnTo>
                          <a:pt x="88" y="101"/>
                        </a:lnTo>
                        <a:lnTo>
                          <a:pt x="86" y="98"/>
                        </a:lnTo>
                        <a:lnTo>
                          <a:pt x="96" y="96"/>
                        </a:lnTo>
                        <a:lnTo>
                          <a:pt x="107" y="103"/>
                        </a:lnTo>
                        <a:lnTo>
                          <a:pt x="117" y="99"/>
                        </a:lnTo>
                        <a:lnTo>
                          <a:pt x="121" y="101"/>
                        </a:lnTo>
                        <a:lnTo>
                          <a:pt x="128" y="101"/>
                        </a:lnTo>
                        <a:lnTo>
                          <a:pt x="145" y="109"/>
                        </a:lnTo>
                        <a:lnTo>
                          <a:pt x="149" y="112"/>
                        </a:lnTo>
                        <a:lnTo>
                          <a:pt x="153" y="119"/>
                        </a:lnTo>
                        <a:lnTo>
                          <a:pt x="163" y="125"/>
                        </a:lnTo>
                        <a:lnTo>
                          <a:pt x="166" y="128"/>
                        </a:lnTo>
                        <a:lnTo>
                          <a:pt x="177" y="135"/>
                        </a:lnTo>
                        <a:lnTo>
                          <a:pt x="188" y="130"/>
                        </a:lnTo>
                        <a:lnTo>
                          <a:pt x="188" y="123"/>
                        </a:lnTo>
                        <a:lnTo>
                          <a:pt x="185" y="117"/>
                        </a:lnTo>
                        <a:lnTo>
                          <a:pt x="180" y="115"/>
                        </a:lnTo>
                        <a:lnTo>
                          <a:pt x="176" y="115"/>
                        </a:lnTo>
                        <a:lnTo>
                          <a:pt x="169" y="111"/>
                        </a:lnTo>
                        <a:lnTo>
                          <a:pt x="163" y="106"/>
                        </a:lnTo>
                        <a:lnTo>
                          <a:pt x="150" y="93"/>
                        </a:lnTo>
                        <a:lnTo>
                          <a:pt x="147" y="95"/>
                        </a:lnTo>
                        <a:lnTo>
                          <a:pt x="144" y="99"/>
                        </a:lnTo>
                        <a:lnTo>
                          <a:pt x="141" y="103"/>
                        </a:lnTo>
                        <a:lnTo>
                          <a:pt x="129" y="96"/>
                        </a:lnTo>
                        <a:lnTo>
                          <a:pt x="129" y="93"/>
                        </a:lnTo>
                        <a:lnTo>
                          <a:pt x="120" y="96"/>
                        </a:lnTo>
                        <a:lnTo>
                          <a:pt x="117" y="80"/>
                        </a:lnTo>
                        <a:lnTo>
                          <a:pt x="109" y="45"/>
                        </a:lnTo>
                        <a:lnTo>
                          <a:pt x="102" y="21"/>
                        </a:lnTo>
                        <a:lnTo>
                          <a:pt x="99" y="10"/>
                        </a:lnTo>
                        <a:lnTo>
                          <a:pt x="90" y="5"/>
                        </a:lnTo>
                        <a:lnTo>
                          <a:pt x="85" y="8"/>
                        </a:lnTo>
                        <a:lnTo>
                          <a:pt x="69" y="5"/>
                        </a:lnTo>
                        <a:lnTo>
                          <a:pt x="64" y="7"/>
                        </a:lnTo>
                        <a:lnTo>
                          <a:pt x="59" y="5"/>
                        </a:lnTo>
                        <a:lnTo>
                          <a:pt x="59" y="4"/>
                        </a:lnTo>
                        <a:lnTo>
                          <a:pt x="45" y="0"/>
                        </a:lnTo>
                        <a:lnTo>
                          <a:pt x="43" y="4"/>
                        </a:lnTo>
                        <a:lnTo>
                          <a:pt x="35" y="4"/>
                        </a:lnTo>
                        <a:lnTo>
                          <a:pt x="29" y="8"/>
                        </a:lnTo>
                        <a:lnTo>
                          <a:pt x="24" y="13"/>
                        </a:lnTo>
                        <a:lnTo>
                          <a:pt x="22" y="18"/>
                        </a:lnTo>
                        <a:lnTo>
                          <a:pt x="19" y="21"/>
                        </a:lnTo>
                        <a:lnTo>
                          <a:pt x="13" y="21"/>
                        </a:lnTo>
                        <a:lnTo>
                          <a:pt x="10" y="26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7" name="Freeform 42"/>
                  <p:cNvSpPr>
                    <a:spLocks/>
                  </p:cNvSpPr>
                  <p:nvPr/>
                </p:nvSpPr>
                <p:spPr bwMode="auto">
                  <a:xfrm>
                    <a:off x="1021" y="3608"/>
                    <a:ext cx="20" cy="14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2 w 4"/>
                      <a:gd name="T3" fmla="*/ 1 h 3"/>
                      <a:gd name="T4" fmla="*/ 2 w 4"/>
                      <a:gd name="T5" fmla="*/ 1 h 3"/>
                      <a:gd name="T6" fmla="*/ 2 w 4"/>
                      <a:gd name="T7" fmla="*/ 1 h 3"/>
                      <a:gd name="T8" fmla="*/ 2 w 4"/>
                      <a:gd name="T9" fmla="*/ 1 h 3"/>
                      <a:gd name="T10" fmla="*/ 2 w 4"/>
                      <a:gd name="T11" fmla="*/ 1 h 3"/>
                      <a:gd name="T12" fmla="*/ 2 w 4"/>
                      <a:gd name="T13" fmla="*/ 1 h 3"/>
                      <a:gd name="T14" fmla="*/ 1 w 4"/>
                      <a:gd name="T15" fmla="*/ 0 h 3"/>
                      <a:gd name="T16" fmla="*/ 1 w 4"/>
                      <a:gd name="T17" fmla="*/ 0 h 3"/>
                      <a:gd name="T18" fmla="*/ 0 w 4"/>
                      <a:gd name="T19" fmla="*/ 1 h 3"/>
                      <a:gd name="T20" fmla="*/ 0 w 4"/>
                      <a:gd name="T21" fmla="*/ 1 h 3"/>
                      <a:gd name="T22" fmla="*/ 0 w 4"/>
                      <a:gd name="T23" fmla="*/ 1 h 3"/>
                      <a:gd name="T24" fmla="*/ 0 w 4"/>
                      <a:gd name="T25" fmla="*/ 1 h 3"/>
                      <a:gd name="T26" fmla="*/ 0 w 4"/>
                      <a:gd name="T27" fmla="*/ 1 h 3"/>
                      <a:gd name="T28" fmla="*/ 0 w 4"/>
                      <a:gd name="T29" fmla="*/ 1 h 3"/>
                      <a:gd name="T30" fmla="*/ 0 w 4"/>
                      <a:gd name="T31" fmla="*/ 2 h 3"/>
                      <a:gd name="T32" fmla="*/ 0 w 4"/>
                      <a:gd name="T33" fmla="*/ 2 h 3"/>
                      <a:gd name="T34" fmla="*/ 1 w 4"/>
                      <a:gd name="T35" fmla="*/ 2 h 3"/>
                      <a:gd name="T36" fmla="*/ 1 w 4"/>
                      <a:gd name="T37" fmla="*/ 2 h 3"/>
                      <a:gd name="T38" fmla="*/ 1 w 4"/>
                      <a:gd name="T39" fmla="*/ 3 h 3"/>
                      <a:gd name="T40" fmla="*/ 2 w 4"/>
                      <a:gd name="T41" fmla="*/ 3 h 3"/>
                      <a:gd name="T42" fmla="*/ 2 w 4"/>
                      <a:gd name="T43" fmla="*/ 3 h 3"/>
                      <a:gd name="T44" fmla="*/ 3 w 4"/>
                      <a:gd name="T45" fmla="*/ 3 h 3"/>
                      <a:gd name="T46" fmla="*/ 3 w 4"/>
                      <a:gd name="T47" fmla="*/ 3 h 3"/>
                      <a:gd name="T48" fmla="*/ 4 w 4"/>
                      <a:gd name="T49" fmla="*/ 2 h 3"/>
                      <a:gd name="T50" fmla="*/ 4 w 4"/>
                      <a:gd name="T51" fmla="*/ 2 h 3"/>
                      <a:gd name="T52" fmla="*/ 4 w 4"/>
                      <a:gd name="T53" fmla="*/ 2 h 3"/>
                      <a:gd name="T54" fmla="*/ 4 w 4"/>
                      <a:gd name="T55" fmla="*/ 1 h 3"/>
                      <a:gd name="T56" fmla="*/ 4 w 4"/>
                      <a:gd name="T57" fmla="*/ 1 h 3"/>
                      <a:gd name="T58" fmla="*/ 4 w 4"/>
                      <a:gd name="T59" fmla="*/ 1 h 3"/>
                      <a:gd name="T60" fmla="*/ 4 w 4"/>
                      <a:gd name="T61" fmla="*/ 1 h 3"/>
                      <a:gd name="T62" fmla="*/ 4 w 4"/>
                      <a:gd name="T63" fmla="*/ 1 h 3"/>
                      <a:gd name="T64" fmla="*/ 4 w 4"/>
                      <a:gd name="T65" fmla="*/ 0 h 3"/>
                      <a:gd name="T66" fmla="*/ 4 w 4"/>
                      <a:gd name="T67" fmla="*/ 0 h 3"/>
                      <a:gd name="T68" fmla="*/ 4 w 4"/>
                      <a:gd name="T69" fmla="*/ 0 h 3"/>
                      <a:gd name="T70" fmla="*/ 4 w 4"/>
                      <a:gd name="T71" fmla="*/ 0 h 3"/>
                      <a:gd name="T72" fmla="*/ 4 w 4"/>
                      <a:gd name="T73" fmla="*/ 1 h 3"/>
                      <a:gd name="T74" fmla="*/ 3 w 4"/>
                      <a:gd name="T75" fmla="*/ 1 h 3"/>
                      <a:gd name="T76" fmla="*/ 3 w 4"/>
                      <a:gd name="T77" fmla="*/ 1 h 3"/>
                      <a:gd name="T78" fmla="*/ 2 w 4"/>
                      <a:gd name="T79" fmla="*/ 2 h 3"/>
                      <a:gd name="T80" fmla="*/ 2 w 4"/>
                      <a:gd name="T81" fmla="*/ 2 h 3"/>
                      <a:gd name="T82" fmla="*/ 2 w 4"/>
                      <a:gd name="T83" fmla="*/ 2 h 3"/>
                      <a:gd name="T84" fmla="*/ 2 w 4"/>
                      <a:gd name="T85" fmla="*/ 2 h 3"/>
                      <a:gd name="T86" fmla="*/ 2 w 4"/>
                      <a:gd name="T87" fmla="*/ 3 h 3"/>
                      <a:gd name="T88" fmla="*/ 3 w 4"/>
                      <a:gd name="T89" fmla="*/ 3 h 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"/>
                      <a:gd name="T136" fmla="*/ 0 h 3"/>
                      <a:gd name="T137" fmla="*/ 4 w 4"/>
                      <a:gd name="T138" fmla="*/ 3 h 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" h="3">
                        <a:moveTo>
                          <a:pt x="2" y="2"/>
                        </a:move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8" name="Freeform 43"/>
                  <p:cNvSpPr>
                    <a:spLocks/>
                  </p:cNvSpPr>
                  <p:nvPr/>
                </p:nvSpPr>
                <p:spPr bwMode="auto">
                  <a:xfrm>
                    <a:off x="978" y="3610"/>
                    <a:ext cx="43" cy="30"/>
                  </a:xfrm>
                  <a:custGeom>
                    <a:avLst/>
                    <a:gdLst>
                      <a:gd name="T0" fmla="*/ 7 w 9"/>
                      <a:gd name="T1" fmla="*/ 0 h 6"/>
                      <a:gd name="T2" fmla="*/ 4 w 9"/>
                      <a:gd name="T3" fmla="*/ 0 h 6"/>
                      <a:gd name="T4" fmla="*/ 3 w 9"/>
                      <a:gd name="T5" fmla="*/ 1 h 6"/>
                      <a:gd name="T6" fmla="*/ 3 w 9"/>
                      <a:gd name="T7" fmla="*/ 1 h 6"/>
                      <a:gd name="T8" fmla="*/ 3 w 9"/>
                      <a:gd name="T9" fmla="*/ 2 h 6"/>
                      <a:gd name="T10" fmla="*/ 3 w 9"/>
                      <a:gd name="T11" fmla="*/ 3 h 6"/>
                      <a:gd name="T12" fmla="*/ 2 w 9"/>
                      <a:gd name="T13" fmla="*/ 3 h 6"/>
                      <a:gd name="T14" fmla="*/ 2 w 9"/>
                      <a:gd name="T15" fmla="*/ 3 h 6"/>
                      <a:gd name="T16" fmla="*/ 1 w 9"/>
                      <a:gd name="T17" fmla="*/ 3 h 6"/>
                      <a:gd name="T18" fmla="*/ 1 w 9"/>
                      <a:gd name="T19" fmla="*/ 4 h 6"/>
                      <a:gd name="T20" fmla="*/ 1 w 9"/>
                      <a:gd name="T21" fmla="*/ 5 h 6"/>
                      <a:gd name="T22" fmla="*/ 0 w 9"/>
                      <a:gd name="T23" fmla="*/ 5 h 6"/>
                      <a:gd name="T24" fmla="*/ 0 w 9"/>
                      <a:gd name="T25" fmla="*/ 6 h 6"/>
                      <a:gd name="T26" fmla="*/ 0 w 9"/>
                      <a:gd name="T27" fmla="*/ 6 h 6"/>
                      <a:gd name="T28" fmla="*/ 0 w 9"/>
                      <a:gd name="T29" fmla="*/ 6 h 6"/>
                      <a:gd name="T30" fmla="*/ 0 w 9"/>
                      <a:gd name="T31" fmla="*/ 6 h 6"/>
                      <a:gd name="T32" fmla="*/ 0 w 9"/>
                      <a:gd name="T33" fmla="*/ 6 h 6"/>
                      <a:gd name="T34" fmla="*/ 0 w 9"/>
                      <a:gd name="T35" fmla="*/ 6 h 6"/>
                      <a:gd name="T36" fmla="*/ 0 w 9"/>
                      <a:gd name="T37" fmla="*/ 6 h 6"/>
                      <a:gd name="T38" fmla="*/ 1 w 9"/>
                      <a:gd name="T39" fmla="*/ 6 h 6"/>
                      <a:gd name="T40" fmla="*/ 2 w 9"/>
                      <a:gd name="T41" fmla="*/ 6 h 6"/>
                      <a:gd name="T42" fmla="*/ 3 w 9"/>
                      <a:gd name="T43" fmla="*/ 5 h 6"/>
                      <a:gd name="T44" fmla="*/ 6 w 9"/>
                      <a:gd name="T45" fmla="*/ 3 h 6"/>
                      <a:gd name="T46" fmla="*/ 7 w 9"/>
                      <a:gd name="T47" fmla="*/ 2 h 6"/>
                      <a:gd name="T48" fmla="*/ 8 w 9"/>
                      <a:gd name="T49" fmla="*/ 2 h 6"/>
                      <a:gd name="T50" fmla="*/ 9 w 9"/>
                      <a:gd name="T51" fmla="*/ 1 h 6"/>
                      <a:gd name="T52" fmla="*/ 9 w 9"/>
                      <a:gd name="T53" fmla="*/ 1 h 6"/>
                      <a:gd name="T54" fmla="*/ 9 w 9"/>
                      <a:gd name="T55" fmla="*/ 1 h 6"/>
                      <a:gd name="T56" fmla="*/ 8 w 9"/>
                      <a:gd name="T57" fmla="*/ 0 h 6"/>
                      <a:gd name="T58" fmla="*/ 8 w 9"/>
                      <a:gd name="T59" fmla="*/ 0 h 6"/>
                      <a:gd name="T60" fmla="*/ 8 w 9"/>
                      <a:gd name="T61" fmla="*/ 0 h 6"/>
                      <a:gd name="T62" fmla="*/ 8 w 9"/>
                      <a:gd name="T63" fmla="*/ 0 h 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"/>
                      <a:gd name="T97" fmla="*/ 0 h 6"/>
                      <a:gd name="T98" fmla="*/ 9 w 9"/>
                      <a:gd name="T99" fmla="*/ 6 h 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" h="6">
                        <a:moveTo>
                          <a:pt x="8" y="0"/>
                        </a:move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5" y="4"/>
                        </a:lnTo>
                        <a:lnTo>
                          <a:pt x="6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9" name="Freeform 44"/>
                  <p:cNvSpPr>
                    <a:spLocks/>
                  </p:cNvSpPr>
                  <p:nvPr/>
                </p:nvSpPr>
                <p:spPr bwMode="auto">
                  <a:xfrm>
                    <a:off x="934" y="3632"/>
                    <a:ext cx="44" cy="34"/>
                  </a:xfrm>
                  <a:custGeom>
                    <a:avLst/>
                    <a:gdLst>
                      <a:gd name="T0" fmla="*/ 8 w 9"/>
                      <a:gd name="T1" fmla="*/ 3 h 7"/>
                      <a:gd name="T2" fmla="*/ 8 w 9"/>
                      <a:gd name="T3" fmla="*/ 1 h 7"/>
                      <a:gd name="T4" fmla="*/ 5 w 9"/>
                      <a:gd name="T5" fmla="*/ 3 h 7"/>
                      <a:gd name="T6" fmla="*/ 4 w 9"/>
                      <a:gd name="T7" fmla="*/ 4 h 7"/>
                      <a:gd name="T8" fmla="*/ 4 w 9"/>
                      <a:gd name="T9" fmla="*/ 4 h 7"/>
                      <a:gd name="T10" fmla="*/ 2 w 9"/>
                      <a:gd name="T11" fmla="*/ 5 h 7"/>
                      <a:gd name="T12" fmla="*/ 1 w 9"/>
                      <a:gd name="T13" fmla="*/ 6 h 7"/>
                      <a:gd name="T14" fmla="*/ 0 w 9"/>
                      <a:gd name="T15" fmla="*/ 6 h 7"/>
                      <a:gd name="T16" fmla="*/ 2 w 9"/>
                      <a:gd name="T17" fmla="*/ 6 h 7"/>
                      <a:gd name="T18" fmla="*/ 3 w 9"/>
                      <a:gd name="T19" fmla="*/ 5 h 7"/>
                      <a:gd name="T20" fmla="*/ 6 w 9"/>
                      <a:gd name="T21" fmla="*/ 4 h 7"/>
                      <a:gd name="T22" fmla="*/ 8 w 9"/>
                      <a:gd name="T23" fmla="*/ 3 h 7"/>
                      <a:gd name="T24" fmla="*/ 8 w 9"/>
                      <a:gd name="T25" fmla="*/ 3 h 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"/>
                      <a:gd name="T40" fmla="*/ 0 h 7"/>
                      <a:gd name="T41" fmla="*/ 9 w 9"/>
                      <a:gd name="T42" fmla="*/ 7 h 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" h="7">
                        <a:moveTo>
                          <a:pt x="8" y="3"/>
                        </a:moveTo>
                        <a:cubicBezTo>
                          <a:pt x="8" y="2"/>
                          <a:pt x="9" y="1"/>
                          <a:pt x="8" y="1"/>
                        </a:cubicBezTo>
                        <a:cubicBezTo>
                          <a:pt x="7" y="0"/>
                          <a:pt x="5" y="2"/>
                          <a:pt x="5" y="3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5"/>
                          <a:pt x="3" y="5"/>
                          <a:pt x="2" y="5"/>
                        </a:cubicBezTo>
                        <a:cubicBezTo>
                          <a:pt x="2" y="5"/>
                          <a:pt x="2" y="5"/>
                          <a:pt x="1" y="6"/>
                        </a:cubicBezTo>
                        <a:cubicBezTo>
                          <a:pt x="1" y="6"/>
                          <a:pt x="0" y="6"/>
                          <a:pt x="0" y="6"/>
                        </a:cubicBezTo>
                        <a:cubicBezTo>
                          <a:pt x="1" y="7"/>
                          <a:pt x="1" y="7"/>
                          <a:pt x="2" y="6"/>
                        </a:cubicBezTo>
                        <a:cubicBezTo>
                          <a:pt x="2" y="6"/>
                          <a:pt x="3" y="5"/>
                          <a:pt x="3" y="5"/>
                        </a:cubicBezTo>
                        <a:cubicBezTo>
                          <a:pt x="4" y="5"/>
                          <a:pt x="5" y="5"/>
                          <a:pt x="6" y="4"/>
                        </a:cubicBezTo>
                        <a:cubicBezTo>
                          <a:pt x="7" y="4"/>
                          <a:pt x="7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0" name="Freeform 45"/>
                  <p:cNvSpPr>
                    <a:spLocks/>
                  </p:cNvSpPr>
                  <p:nvPr/>
                </p:nvSpPr>
                <p:spPr bwMode="auto">
                  <a:xfrm>
                    <a:off x="934" y="3637"/>
                    <a:ext cx="39" cy="29"/>
                  </a:xfrm>
                  <a:custGeom>
                    <a:avLst/>
                    <a:gdLst>
                      <a:gd name="T0" fmla="*/ 8 w 8"/>
                      <a:gd name="T1" fmla="*/ 2 h 6"/>
                      <a:gd name="T2" fmla="*/ 8 w 8"/>
                      <a:gd name="T3" fmla="*/ 1 h 6"/>
                      <a:gd name="T4" fmla="*/ 8 w 8"/>
                      <a:gd name="T5" fmla="*/ 1 h 6"/>
                      <a:gd name="T6" fmla="*/ 8 w 8"/>
                      <a:gd name="T7" fmla="*/ 0 h 6"/>
                      <a:gd name="T8" fmla="*/ 8 w 8"/>
                      <a:gd name="T9" fmla="*/ 0 h 6"/>
                      <a:gd name="T10" fmla="*/ 8 w 8"/>
                      <a:gd name="T11" fmla="*/ 0 h 6"/>
                      <a:gd name="T12" fmla="*/ 8 w 8"/>
                      <a:gd name="T13" fmla="*/ 0 h 6"/>
                      <a:gd name="T14" fmla="*/ 8 w 8"/>
                      <a:gd name="T15" fmla="*/ 0 h 6"/>
                      <a:gd name="T16" fmla="*/ 8 w 8"/>
                      <a:gd name="T17" fmla="*/ 0 h 6"/>
                      <a:gd name="T18" fmla="*/ 8 w 8"/>
                      <a:gd name="T19" fmla="*/ 0 h 6"/>
                      <a:gd name="T20" fmla="*/ 7 w 8"/>
                      <a:gd name="T21" fmla="*/ 0 h 6"/>
                      <a:gd name="T22" fmla="*/ 7 w 8"/>
                      <a:gd name="T23" fmla="*/ 0 h 6"/>
                      <a:gd name="T24" fmla="*/ 6 w 8"/>
                      <a:gd name="T25" fmla="*/ 0 h 6"/>
                      <a:gd name="T26" fmla="*/ 5 w 8"/>
                      <a:gd name="T27" fmla="*/ 1 h 6"/>
                      <a:gd name="T28" fmla="*/ 5 w 8"/>
                      <a:gd name="T29" fmla="*/ 2 h 6"/>
                      <a:gd name="T30" fmla="*/ 5 w 8"/>
                      <a:gd name="T31" fmla="*/ 2 h 6"/>
                      <a:gd name="T32" fmla="*/ 4 w 8"/>
                      <a:gd name="T33" fmla="*/ 2 h 6"/>
                      <a:gd name="T34" fmla="*/ 4 w 8"/>
                      <a:gd name="T35" fmla="*/ 2 h 6"/>
                      <a:gd name="T36" fmla="*/ 4 w 8"/>
                      <a:gd name="T37" fmla="*/ 2 h 6"/>
                      <a:gd name="T38" fmla="*/ 4 w 8"/>
                      <a:gd name="T39" fmla="*/ 3 h 6"/>
                      <a:gd name="T40" fmla="*/ 4 w 8"/>
                      <a:gd name="T41" fmla="*/ 3 h 6"/>
                      <a:gd name="T42" fmla="*/ 4 w 8"/>
                      <a:gd name="T43" fmla="*/ 3 h 6"/>
                      <a:gd name="T44" fmla="*/ 4 w 8"/>
                      <a:gd name="T45" fmla="*/ 3 h 6"/>
                      <a:gd name="T46" fmla="*/ 2 w 8"/>
                      <a:gd name="T47" fmla="*/ 4 h 6"/>
                      <a:gd name="T48" fmla="*/ 2 w 8"/>
                      <a:gd name="T49" fmla="*/ 4 h 6"/>
                      <a:gd name="T50" fmla="*/ 2 w 8"/>
                      <a:gd name="T51" fmla="*/ 4 h 6"/>
                      <a:gd name="T52" fmla="*/ 2 w 8"/>
                      <a:gd name="T53" fmla="*/ 4 h 6"/>
                      <a:gd name="T54" fmla="*/ 1 w 8"/>
                      <a:gd name="T55" fmla="*/ 4 h 6"/>
                      <a:gd name="T56" fmla="*/ 1 w 8"/>
                      <a:gd name="T57" fmla="*/ 5 h 6"/>
                      <a:gd name="T58" fmla="*/ 1 w 8"/>
                      <a:gd name="T59" fmla="*/ 5 h 6"/>
                      <a:gd name="T60" fmla="*/ 0 w 8"/>
                      <a:gd name="T61" fmla="*/ 5 h 6"/>
                      <a:gd name="T62" fmla="*/ 0 w 8"/>
                      <a:gd name="T63" fmla="*/ 5 h 6"/>
                      <a:gd name="T64" fmla="*/ 0 w 8"/>
                      <a:gd name="T65" fmla="*/ 5 h 6"/>
                      <a:gd name="T66" fmla="*/ 1 w 8"/>
                      <a:gd name="T67" fmla="*/ 6 h 6"/>
                      <a:gd name="T68" fmla="*/ 1 w 8"/>
                      <a:gd name="T69" fmla="*/ 6 h 6"/>
                      <a:gd name="T70" fmla="*/ 1 w 8"/>
                      <a:gd name="T71" fmla="*/ 6 h 6"/>
                      <a:gd name="T72" fmla="*/ 1 w 8"/>
                      <a:gd name="T73" fmla="*/ 6 h 6"/>
                      <a:gd name="T74" fmla="*/ 2 w 8"/>
                      <a:gd name="T75" fmla="*/ 5 h 6"/>
                      <a:gd name="T76" fmla="*/ 2 w 8"/>
                      <a:gd name="T77" fmla="*/ 5 h 6"/>
                      <a:gd name="T78" fmla="*/ 3 w 8"/>
                      <a:gd name="T79" fmla="*/ 5 h 6"/>
                      <a:gd name="T80" fmla="*/ 3 w 8"/>
                      <a:gd name="T81" fmla="*/ 4 h 6"/>
                      <a:gd name="T82" fmla="*/ 3 w 8"/>
                      <a:gd name="T83" fmla="*/ 4 h 6"/>
                      <a:gd name="T84" fmla="*/ 5 w 8"/>
                      <a:gd name="T85" fmla="*/ 4 h 6"/>
                      <a:gd name="T86" fmla="*/ 5 w 8"/>
                      <a:gd name="T87" fmla="*/ 3 h 6"/>
                      <a:gd name="T88" fmla="*/ 6 w 8"/>
                      <a:gd name="T89" fmla="*/ 3 h 6"/>
                      <a:gd name="T90" fmla="*/ 7 w 8"/>
                      <a:gd name="T91" fmla="*/ 3 h 6"/>
                      <a:gd name="T92" fmla="*/ 7 w 8"/>
                      <a:gd name="T93" fmla="*/ 2 h 6"/>
                      <a:gd name="T94" fmla="*/ 7 w 8"/>
                      <a:gd name="T95" fmla="*/ 2 h 6"/>
                      <a:gd name="T96" fmla="*/ 8 w 8"/>
                      <a:gd name="T97" fmla="*/ 2 h 6"/>
                      <a:gd name="T98" fmla="*/ 8 w 8"/>
                      <a:gd name="T99" fmla="*/ 2 h 6"/>
                      <a:gd name="T100" fmla="*/ 8 w 8"/>
                      <a:gd name="T101" fmla="*/ 2 h 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8"/>
                      <a:gd name="T154" fmla="*/ 0 h 6"/>
                      <a:gd name="T155" fmla="*/ 8 w 8"/>
                      <a:gd name="T156" fmla="*/ 6 h 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8" h="6">
                        <a:moveTo>
                          <a:pt x="8" y="2"/>
                        </a:move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1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1" name="Freeform 46"/>
                  <p:cNvSpPr>
                    <a:spLocks/>
                  </p:cNvSpPr>
                  <p:nvPr/>
                </p:nvSpPr>
                <p:spPr bwMode="auto">
                  <a:xfrm>
                    <a:off x="909" y="3676"/>
                    <a:ext cx="5" cy="5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0 w 1"/>
                      <a:gd name="T3" fmla="*/ 0 h 1"/>
                      <a:gd name="T4" fmla="*/ 0 w 1"/>
                      <a:gd name="T5" fmla="*/ 1 h 1"/>
                      <a:gd name="T6" fmla="*/ 1 w 1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"/>
                      <a:gd name="T13" fmla="*/ 0 h 1"/>
                      <a:gd name="T14" fmla="*/ 1 w 1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2" name="Freeform 47"/>
                  <p:cNvSpPr>
                    <a:spLocks/>
                  </p:cNvSpPr>
                  <p:nvPr/>
                </p:nvSpPr>
                <p:spPr bwMode="auto">
                  <a:xfrm>
                    <a:off x="909" y="3676"/>
                    <a:ext cx="5" cy="5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0 w 1"/>
                      <a:gd name="T9" fmla="*/ 0 h 1"/>
                      <a:gd name="T10" fmla="*/ 0 w 1"/>
                      <a:gd name="T11" fmla="*/ 0 h 1"/>
                      <a:gd name="T12" fmla="*/ 0 w 1"/>
                      <a:gd name="T13" fmla="*/ 0 h 1"/>
                      <a:gd name="T14" fmla="*/ 0 w 1"/>
                      <a:gd name="T15" fmla="*/ 0 h 1"/>
                      <a:gd name="T16" fmla="*/ 0 w 1"/>
                      <a:gd name="T17" fmla="*/ 1 h 1"/>
                      <a:gd name="T18" fmla="*/ 0 w 1"/>
                      <a:gd name="T19" fmla="*/ 1 h 1"/>
                      <a:gd name="T20" fmla="*/ 0 w 1"/>
                      <a:gd name="T21" fmla="*/ 1 h 1"/>
                      <a:gd name="T22" fmla="*/ 0 w 1"/>
                      <a:gd name="T23" fmla="*/ 1 h 1"/>
                      <a:gd name="T24" fmla="*/ 0 w 1"/>
                      <a:gd name="T25" fmla="*/ 1 h 1"/>
                      <a:gd name="T26" fmla="*/ 1 w 1"/>
                      <a:gd name="T27" fmla="*/ 1 h 1"/>
                      <a:gd name="T28" fmla="*/ 1 w 1"/>
                      <a:gd name="T29" fmla="*/ 0 h 1"/>
                      <a:gd name="T30" fmla="*/ 1 w 1"/>
                      <a:gd name="T31" fmla="*/ 0 h 1"/>
                      <a:gd name="T32" fmla="*/ 1 w 1"/>
                      <a:gd name="T33" fmla="*/ 0 h 1"/>
                      <a:gd name="T34" fmla="*/ 1 w 1"/>
                      <a:gd name="T35" fmla="*/ 0 h 1"/>
                      <a:gd name="T36" fmla="*/ 1 w 1"/>
                      <a:gd name="T37" fmla="*/ 0 h 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"/>
                      <a:gd name="T58" fmla="*/ 0 h 1"/>
                      <a:gd name="T59" fmla="*/ 1 w 1"/>
                      <a:gd name="T60" fmla="*/ 1 h 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3" name="Freeform 48"/>
                  <p:cNvSpPr>
                    <a:spLocks/>
                  </p:cNvSpPr>
                  <p:nvPr/>
                </p:nvSpPr>
                <p:spPr bwMode="auto">
                  <a:xfrm>
                    <a:off x="870" y="3682"/>
                    <a:ext cx="14" cy="14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3 w 3"/>
                      <a:gd name="T3" fmla="*/ 1 h 3"/>
                      <a:gd name="T4" fmla="*/ 2 w 3"/>
                      <a:gd name="T5" fmla="*/ 1 h 3"/>
                      <a:gd name="T6" fmla="*/ 3 w 3"/>
                      <a:gd name="T7" fmla="*/ 2 h 3"/>
                      <a:gd name="T8" fmla="*/ 2 w 3"/>
                      <a:gd name="T9" fmla="*/ 2 h 3"/>
                      <a:gd name="T10" fmla="*/ 1 w 3"/>
                      <a:gd name="T11" fmla="*/ 3 h 3"/>
                      <a:gd name="T12" fmla="*/ 0 w 3"/>
                      <a:gd name="T13" fmla="*/ 3 h 3"/>
                      <a:gd name="T14" fmla="*/ 1 w 3"/>
                      <a:gd name="T15" fmla="*/ 1 h 3"/>
                      <a:gd name="T16" fmla="*/ 2 w 3"/>
                      <a:gd name="T17" fmla="*/ 1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1"/>
                        </a:move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4" name="Freeform 49"/>
                  <p:cNvSpPr>
                    <a:spLocks/>
                  </p:cNvSpPr>
                  <p:nvPr/>
                </p:nvSpPr>
                <p:spPr bwMode="auto">
                  <a:xfrm>
                    <a:off x="875" y="3684"/>
                    <a:ext cx="14" cy="9"/>
                  </a:xfrm>
                  <a:custGeom>
                    <a:avLst/>
                    <a:gdLst>
                      <a:gd name="T0" fmla="*/ 2 w 3"/>
                      <a:gd name="T1" fmla="*/ 0 h 2"/>
                      <a:gd name="T2" fmla="*/ 2 w 3"/>
                      <a:gd name="T3" fmla="*/ 0 h 2"/>
                      <a:gd name="T4" fmla="*/ 2 w 3"/>
                      <a:gd name="T5" fmla="*/ 0 h 2"/>
                      <a:gd name="T6" fmla="*/ 2 w 3"/>
                      <a:gd name="T7" fmla="*/ 0 h 2"/>
                      <a:gd name="T8" fmla="*/ 3 w 3"/>
                      <a:gd name="T9" fmla="*/ 0 h 2"/>
                      <a:gd name="T10" fmla="*/ 3 w 3"/>
                      <a:gd name="T11" fmla="*/ 0 h 2"/>
                      <a:gd name="T12" fmla="*/ 3 w 3"/>
                      <a:gd name="T13" fmla="*/ 0 h 2"/>
                      <a:gd name="T14" fmla="*/ 3 w 3"/>
                      <a:gd name="T15" fmla="*/ 0 h 2"/>
                      <a:gd name="T16" fmla="*/ 3 w 3"/>
                      <a:gd name="T17" fmla="*/ 0 h 2"/>
                      <a:gd name="T18" fmla="*/ 3 w 3"/>
                      <a:gd name="T19" fmla="*/ 0 h 2"/>
                      <a:gd name="T20" fmla="*/ 3 w 3"/>
                      <a:gd name="T21" fmla="*/ 0 h 2"/>
                      <a:gd name="T22" fmla="*/ 2 w 3"/>
                      <a:gd name="T23" fmla="*/ 0 h 2"/>
                      <a:gd name="T24" fmla="*/ 2 w 3"/>
                      <a:gd name="T25" fmla="*/ 1 h 2"/>
                      <a:gd name="T26" fmla="*/ 3 w 3"/>
                      <a:gd name="T27" fmla="*/ 1 h 2"/>
                      <a:gd name="T28" fmla="*/ 3 w 3"/>
                      <a:gd name="T29" fmla="*/ 1 h 2"/>
                      <a:gd name="T30" fmla="*/ 3 w 3"/>
                      <a:gd name="T31" fmla="*/ 1 h 2"/>
                      <a:gd name="T32" fmla="*/ 2 w 3"/>
                      <a:gd name="T33" fmla="*/ 1 h 2"/>
                      <a:gd name="T34" fmla="*/ 2 w 3"/>
                      <a:gd name="T35" fmla="*/ 1 h 2"/>
                      <a:gd name="T36" fmla="*/ 2 w 3"/>
                      <a:gd name="T37" fmla="*/ 1 h 2"/>
                      <a:gd name="T38" fmla="*/ 2 w 3"/>
                      <a:gd name="T39" fmla="*/ 1 h 2"/>
                      <a:gd name="T40" fmla="*/ 2 w 3"/>
                      <a:gd name="T41" fmla="*/ 1 h 2"/>
                      <a:gd name="T42" fmla="*/ 1 w 3"/>
                      <a:gd name="T43" fmla="*/ 2 h 2"/>
                      <a:gd name="T44" fmla="*/ 1 w 3"/>
                      <a:gd name="T45" fmla="*/ 2 h 2"/>
                      <a:gd name="T46" fmla="*/ 1 w 3"/>
                      <a:gd name="T47" fmla="*/ 2 h 2"/>
                      <a:gd name="T48" fmla="*/ 0 w 3"/>
                      <a:gd name="T49" fmla="*/ 2 h 2"/>
                      <a:gd name="T50" fmla="*/ 0 w 3"/>
                      <a:gd name="T51" fmla="*/ 2 h 2"/>
                      <a:gd name="T52" fmla="*/ 0 w 3"/>
                      <a:gd name="T53" fmla="*/ 1 h 2"/>
                      <a:gd name="T54" fmla="*/ 1 w 3"/>
                      <a:gd name="T55" fmla="*/ 1 h 2"/>
                      <a:gd name="T56" fmla="*/ 1 w 3"/>
                      <a:gd name="T57" fmla="*/ 1 h 2"/>
                      <a:gd name="T58" fmla="*/ 1 w 3"/>
                      <a:gd name="T59" fmla="*/ 1 h 2"/>
                      <a:gd name="T60" fmla="*/ 1 w 3"/>
                      <a:gd name="T61" fmla="*/ 0 h 2"/>
                      <a:gd name="T62" fmla="*/ 2 w 3"/>
                      <a:gd name="T63" fmla="*/ 0 h 2"/>
                      <a:gd name="T64" fmla="*/ 2 w 3"/>
                      <a:gd name="T65" fmla="*/ 0 h 2"/>
                      <a:gd name="T66" fmla="*/ 2 w 3"/>
                      <a:gd name="T67" fmla="*/ 0 h 2"/>
                      <a:gd name="T68" fmla="*/ 2 w 3"/>
                      <a:gd name="T69" fmla="*/ 0 h 2"/>
                      <a:gd name="T70" fmla="*/ 2 w 3"/>
                      <a:gd name="T71" fmla="*/ 0 h 2"/>
                      <a:gd name="T72" fmla="*/ 2 w 3"/>
                      <a:gd name="T73" fmla="*/ 0 h 2"/>
                      <a:gd name="T74" fmla="*/ 2 w 3"/>
                      <a:gd name="T75" fmla="*/ 0 h 2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"/>
                      <a:gd name="T115" fmla="*/ 0 h 2"/>
                      <a:gd name="T116" fmla="*/ 3 w 3"/>
                      <a:gd name="T117" fmla="*/ 2 h 2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5" name="Freeform 50"/>
                  <p:cNvSpPr>
                    <a:spLocks/>
                  </p:cNvSpPr>
                  <p:nvPr/>
                </p:nvSpPr>
                <p:spPr bwMode="auto">
                  <a:xfrm>
                    <a:off x="833" y="3690"/>
                    <a:ext cx="19" cy="10"/>
                  </a:xfrm>
                  <a:custGeom>
                    <a:avLst/>
                    <a:gdLst>
                      <a:gd name="T0" fmla="*/ 3 w 4"/>
                      <a:gd name="T1" fmla="*/ 1 h 2"/>
                      <a:gd name="T2" fmla="*/ 3 w 4"/>
                      <a:gd name="T3" fmla="*/ 0 h 2"/>
                      <a:gd name="T4" fmla="*/ 4 w 4"/>
                      <a:gd name="T5" fmla="*/ 0 h 2"/>
                      <a:gd name="T6" fmla="*/ 4 w 4"/>
                      <a:gd name="T7" fmla="*/ 1 h 2"/>
                      <a:gd name="T8" fmla="*/ 1 w 4"/>
                      <a:gd name="T9" fmla="*/ 2 h 2"/>
                      <a:gd name="T10" fmla="*/ 3 w 4"/>
                      <a:gd name="T11" fmla="*/ 1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2"/>
                      <a:gd name="T20" fmla="*/ 4 w 4"/>
                      <a:gd name="T21" fmla="*/ 2 h 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2">
                        <a:moveTo>
                          <a:pt x="3" y="1"/>
                        </a:move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1"/>
                          <a:pt x="3" y="2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6" name="Freeform 51"/>
                  <p:cNvSpPr>
                    <a:spLocks/>
                  </p:cNvSpPr>
                  <p:nvPr/>
                </p:nvSpPr>
                <p:spPr bwMode="auto">
                  <a:xfrm>
                    <a:off x="838" y="3690"/>
                    <a:ext cx="14" cy="10"/>
                  </a:xfrm>
                  <a:custGeom>
                    <a:avLst/>
                    <a:gdLst>
                      <a:gd name="T0" fmla="*/ 2 w 3"/>
                      <a:gd name="T1" fmla="*/ 1 h 2"/>
                      <a:gd name="T2" fmla="*/ 2 w 3"/>
                      <a:gd name="T3" fmla="*/ 1 h 2"/>
                      <a:gd name="T4" fmla="*/ 2 w 3"/>
                      <a:gd name="T5" fmla="*/ 0 h 2"/>
                      <a:gd name="T6" fmla="*/ 2 w 3"/>
                      <a:gd name="T7" fmla="*/ 0 h 2"/>
                      <a:gd name="T8" fmla="*/ 2 w 3"/>
                      <a:gd name="T9" fmla="*/ 0 h 2"/>
                      <a:gd name="T10" fmla="*/ 2 w 3"/>
                      <a:gd name="T11" fmla="*/ 0 h 2"/>
                      <a:gd name="T12" fmla="*/ 2 w 3"/>
                      <a:gd name="T13" fmla="*/ 0 h 2"/>
                      <a:gd name="T14" fmla="*/ 3 w 3"/>
                      <a:gd name="T15" fmla="*/ 0 h 2"/>
                      <a:gd name="T16" fmla="*/ 3 w 3"/>
                      <a:gd name="T17" fmla="*/ 0 h 2"/>
                      <a:gd name="T18" fmla="*/ 3 w 3"/>
                      <a:gd name="T19" fmla="*/ 0 h 2"/>
                      <a:gd name="T20" fmla="*/ 3 w 3"/>
                      <a:gd name="T21" fmla="*/ 1 h 2"/>
                      <a:gd name="T22" fmla="*/ 3 w 3"/>
                      <a:gd name="T23" fmla="*/ 1 h 2"/>
                      <a:gd name="T24" fmla="*/ 3 w 3"/>
                      <a:gd name="T25" fmla="*/ 1 h 2"/>
                      <a:gd name="T26" fmla="*/ 3 w 3"/>
                      <a:gd name="T27" fmla="*/ 1 h 2"/>
                      <a:gd name="T28" fmla="*/ 2 w 3"/>
                      <a:gd name="T29" fmla="*/ 2 h 2"/>
                      <a:gd name="T30" fmla="*/ 1 w 3"/>
                      <a:gd name="T31" fmla="*/ 2 h 2"/>
                      <a:gd name="T32" fmla="*/ 0 w 3"/>
                      <a:gd name="T33" fmla="*/ 2 h 2"/>
                      <a:gd name="T34" fmla="*/ 0 w 3"/>
                      <a:gd name="T35" fmla="*/ 2 h 2"/>
                      <a:gd name="T36" fmla="*/ 0 w 3"/>
                      <a:gd name="T37" fmla="*/ 2 h 2"/>
                      <a:gd name="T38" fmla="*/ 0 w 3"/>
                      <a:gd name="T39" fmla="*/ 2 h 2"/>
                      <a:gd name="T40" fmla="*/ 0 w 3"/>
                      <a:gd name="T41" fmla="*/ 2 h 2"/>
                      <a:gd name="T42" fmla="*/ 0 w 3"/>
                      <a:gd name="T43" fmla="*/ 2 h 2"/>
                      <a:gd name="T44" fmla="*/ 1 w 3"/>
                      <a:gd name="T45" fmla="*/ 2 h 2"/>
                      <a:gd name="T46" fmla="*/ 2 w 3"/>
                      <a:gd name="T47" fmla="*/ 1 h 2"/>
                      <a:gd name="T48" fmla="*/ 2 w 3"/>
                      <a:gd name="T49" fmla="*/ 1 h 2"/>
                      <a:gd name="T50" fmla="*/ 2 w 3"/>
                      <a:gd name="T51" fmla="*/ 1 h 2"/>
                      <a:gd name="T52" fmla="*/ 2 w 3"/>
                      <a:gd name="T53" fmla="*/ 1 h 2"/>
                      <a:gd name="T54" fmla="*/ 2 w 3"/>
                      <a:gd name="T55" fmla="*/ 1 h 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"/>
                      <a:gd name="T85" fmla="*/ 0 h 2"/>
                      <a:gd name="T86" fmla="*/ 3 w 3"/>
                      <a:gd name="T87" fmla="*/ 2 h 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7" name="Freeform 52"/>
                  <p:cNvSpPr>
                    <a:spLocks/>
                  </p:cNvSpPr>
                  <p:nvPr/>
                </p:nvSpPr>
                <p:spPr bwMode="auto">
                  <a:xfrm>
                    <a:off x="814" y="3691"/>
                    <a:ext cx="10" cy="15"/>
                  </a:xfrm>
                  <a:custGeom>
                    <a:avLst/>
                    <a:gdLst>
                      <a:gd name="T0" fmla="*/ 1 w 2"/>
                      <a:gd name="T1" fmla="*/ 1 h 3"/>
                      <a:gd name="T2" fmla="*/ 0 w 2"/>
                      <a:gd name="T3" fmla="*/ 0 h 3"/>
                      <a:gd name="T4" fmla="*/ 0 w 2"/>
                      <a:gd name="T5" fmla="*/ 0 h 3"/>
                      <a:gd name="T6" fmla="*/ 1 w 2"/>
                      <a:gd name="T7" fmla="*/ 2 h 3"/>
                      <a:gd name="T8" fmla="*/ 0 w 2"/>
                      <a:gd name="T9" fmla="*/ 2 h 3"/>
                      <a:gd name="T10" fmla="*/ 0 w 2"/>
                      <a:gd name="T11" fmla="*/ 2 h 3"/>
                      <a:gd name="T12" fmla="*/ 0 w 2"/>
                      <a:gd name="T13" fmla="*/ 3 h 3"/>
                      <a:gd name="T14" fmla="*/ 1 w 2"/>
                      <a:gd name="T15" fmla="*/ 3 h 3"/>
                      <a:gd name="T16" fmla="*/ 1 w 2"/>
                      <a:gd name="T17" fmla="*/ 3 h 3"/>
                      <a:gd name="T18" fmla="*/ 2 w 2"/>
                      <a:gd name="T19" fmla="*/ 3 h 3"/>
                      <a:gd name="T20" fmla="*/ 2 w 2"/>
                      <a:gd name="T21" fmla="*/ 1 h 3"/>
                      <a:gd name="T22" fmla="*/ 2 w 2"/>
                      <a:gd name="T23" fmla="*/ 0 h 3"/>
                      <a:gd name="T24" fmla="*/ 1 w 2"/>
                      <a:gd name="T25" fmla="*/ 0 h 3"/>
                      <a:gd name="T26" fmla="*/ 1 w 2"/>
                      <a:gd name="T27" fmla="*/ 1 h 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"/>
                      <a:gd name="T43" fmla="*/ 0 h 3"/>
                      <a:gd name="T44" fmla="*/ 2 w 2"/>
                      <a:gd name="T45" fmla="*/ 3 h 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" h="3">
                        <a:moveTo>
                          <a:pt x="1" y="1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8" name="Freeform 53"/>
                  <p:cNvSpPr>
                    <a:spLocks/>
                  </p:cNvSpPr>
                  <p:nvPr/>
                </p:nvSpPr>
                <p:spPr bwMode="auto">
                  <a:xfrm>
                    <a:off x="814" y="3691"/>
                    <a:ext cx="10" cy="15"/>
                  </a:xfrm>
                  <a:custGeom>
                    <a:avLst/>
                    <a:gdLst>
                      <a:gd name="T0" fmla="*/ 1 w 2"/>
                      <a:gd name="T1" fmla="*/ 1 h 3"/>
                      <a:gd name="T2" fmla="*/ 1 w 2"/>
                      <a:gd name="T3" fmla="*/ 0 h 3"/>
                      <a:gd name="T4" fmla="*/ 1 w 2"/>
                      <a:gd name="T5" fmla="*/ 0 h 3"/>
                      <a:gd name="T6" fmla="*/ 1 w 2"/>
                      <a:gd name="T7" fmla="*/ 0 h 3"/>
                      <a:gd name="T8" fmla="*/ 0 w 2"/>
                      <a:gd name="T9" fmla="*/ 0 h 3"/>
                      <a:gd name="T10" fmla="*/ 0 w 2"/>
                      <a:gd name="T11" fmla="*/ 0 h 3"/>
                      <a:gd name="T12" fmla="*/ 0 w 2"/>
                      <a:gd name="T13" fmla="*/ 1 h 3"/>
                      <a:gd name="T14" fmla="*/ 1 w 2"/>
                      <a:gd name="T15" fmla="*/ 1 h 3"/>
                      <a:gd name="T16" fmla="*/ 1 w 2"/>
                      <a:gd name="T17" fmla="*/ 1 h 3"/>
                      <a:gd name="T18" fmla="*/ 1 w 2"/>
                      <a:gd name="T19" fmla="*/ 2 h 3"/>
                      <a:gd name="T20" fmla="*/ 0 w 2"/>
                      <a:gd name="T21" fmla="*/ 2 h 3"/>
                      <a:gd name="T22" fmla="*/ 0 w 2"/>
                      <a:gd name="T23" fmla="*/ 2 h 3"/>
                      <a:gd name="T24" fmla="*/ 0 w 2"/>
                      <a:gd name="T25" fmla="*/ 2 h 3"/>
                      <a:gd name="T26" fmla="*/ 0 w 2"/>
                      <a:gd name="T27" fmla="*/ 2 h 3"/>
                      <a:gd name="T28" fmla="*/ 0 w 2"/>
                      <a:gd name="T29" fmla="*/ 2 h 3"/>
                      <a:gd name="T30" fmla="*/ 0 w 2"/>
                      <a:gd name="T31" fmla="*/ 2 h 3"/>
                      <a:gd name="T32" fmla="*/ 0 w 2"/>
                      <a:gd name="T33" fmla="*/ 3 h 3"/>
                      <a:gd name="T34" fmla="*/ 1 w 2"/>
                      <a:gd name="T35" fmla="*/ 3 h 3"/>
                      <a:gd name="T36" fmla="*/ 1 w 2"/>
                      <a:gd name="T37" fmla="*/ 3 h 3"/>
                      <a:gd name="T38" fmla="*/ 1 w 2"/>
                      <a:gd name="T39" fmla="*/ 3 h 3"/>
                      <a:gd name="T40" fmla="*/ 1 w 2"/>
                      <a:gd name="T41" fmla="*/ 3 h 3"/>
                      <a:gd name="T42" fmla="*/ 1 w 2"/>
                      <a:gd name="T43" fmla="*/ 3 h 3"/>
                      <a:gd name="T44" fmla="*/ 2 w 2"/>
                      <a:gd name="T45" fmla="*/ 3 h 3"/>
                      <a:gd name="T46" fmla="*/ 2 w 2"/>
                      <a:gd name="T47" fmla="*/ 2 h 3"/>
                      <a:gd name="T48" fmla="*/ 2 w 2"/>
                      <a:gd name="T49" fmla="*/ 1 h 3"/>
                      <a:gd name="T50" fmla="*/ 2 w 2"/>
                      <a:gd name="T51" fmla="*/ 1 h 3"/>
                      <a:gd name="T52" fmla="*/ 2 w 2"/>
                      <a:gd name="T53" fmla="*/ 1 h 3"/>
                      <a:gd name="T54" fmla="*/ 2 w 2"/>
                      <a:gd name="T55" fmla="*/ 0 h 3"/>
                      <a:gd name="T56" fmla="*/ 2 w 2"/>
                      <a:gd name="T57" fmla="*/ 0 h 3"/>
                      <a:gd name="T58" fmla="*/ 2 w 2"/>
                      <a:gd name="T59" fmla="*/ 0 h 3"/>
                      <a:gd name="T60" fmla="*/ 1 w 2"/>
                      <a:gd name="T61" fmla="*/ 0 h 3"/>
                      <a:gd name="T62" fmla="*/ 1 w 2"/>
                      <a:gd name="T63" fmla="*/ 0 h 3"/>
                      <a:gd name="T64" fmla="*/ 1 w 2"/>
                      <a:gd name="T65" fmla="*/ 1 h 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"/>
                      <a:gd name="T100" fmla="*/ 0 h 3"/>
                      <a:gd name="T101" fmla="*/ 2 w 2"/>
                      <a:gd name="T102" fmla="*/ 3 h 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" h="3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09" name="Freeform 54"/>
                  <p:cNvSpPr>
                    <a:spLocks/>
                  </p:cNvSpPr>
                  <p:nvPr/>
                </p:nvSpPr>
                <p:spPr bwMode="auto">
                  <a:xfrm>
                    <a:off x="795" y="3693"/>
                    <a:ext cx="15" cy="15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3 w 3"/>
                      <a:gd name="T3" fmla="*/ 3 h 3"/>
                      <a:gd name="T4" fmla="*/ 3 w 3"/>
                      <a:gd name="T5" fmla="*/ 3 h 3"/>
                      <a:gd name="T6" fmla="*/ 3 w 3"/>
                      <a:gd name="T7" fmla="*/ 3 h 3"/>
                      <a:gd name="T8" fmla="*/ 3 w 3"/>
                      <a:gd name="T9" fmla="*/ 3 h 3"/>
                      <a:gd name="T10" fmla="*/ 3 w 3"/>
                      <a:gd name="T11" fmla="*/ 3 h 3"/>
                      <a:gd name="T12" fmla="*/ 2 w 3"/>
                      <a:gd name="T13" fmla="*/ 2 h 3"/>
                      <a:gd name="T14" fmla="*/ 1 w 3"/>
                      <a:gd name="T15" fmla="*/ 1 h 3"/>
                      <a:gd name="T16" fmla="*/ 1 w 3"/>
                      <a:gd name="T17" fmla="*/ 1 h 3"/>
                      <a:gd name="T18" fmla="*/ 1 w 3"/>
                      <a:gd name="T19" fmla="*/ 1 h 3"/>
                      <a:gd name="T20" fmla="*/ 1 w 3"/>
                      <a:gd name="T21" fmla="*/ 1 h 3"/>
                      <a:gd name="T22" fmla="*/ 1 w 3"/>
                      <a:gd name="T23" fmla="*/ 1 h 3"/>
                      <a:gd name="T24" fmla="*/ 1 w 3"/>
                      <a:gd name="T25" fmla="*/ 0 h 3"/>
                      <a:gd name="T26" fmla="*/ 0 w 3"/>
                      <a:gd name="T27" fmla="*/ 0 h 3"/>
                      <a:gd name="T28" fmla="*/ 0 w 3"/>
                      <a:gd name="T29" fmla="*/ 0 h 3"/>
                      <a:gd name="T30" fmla="*/ 0 w 3"/>
                      <a:gd name="T31" fmla="*/ 0 h 3"/>
                      <a:gd name="T32" fmla="*/ 0 w 3"/>
                      <a:gd name="T33" fmla="*/ 0 h 3"/>
                      <a:gd name="T34" fmla="*/ 0 w 3"/>
                      <a:gd name="T35" fmla="*/ 0 h 3"/>
                      <a:gd name="T36" fmla="*/ 0 w 3"/>
                      <a:gd name="T37" fmla="*/ 0 h 3"/>
                      <a:gd name="T38" fmla="*/ 0 w 3"/>
                      <a:gd name="T39" fmla="*/ 0 h 3"/>
                      <a:gd name="T40" fmla="*/ 0 w 3"/>
                      <a:gd name="T41" fmla="*/ 1 h 3"/>
                      <a:gd name="T42" fmla="*/ 0 w 3"/>
                      <a:gd name="T43" fmla="*/ 1 h 3"/>
                      <a:gd name="T44" fmla="*/ 0 w 3"/>
                      <a:gd name="T45" fmla="*/ 1 h 3"/>
                      <a:gd name="T46" fmla="*/ 0 w 3"/>
                      <a:gd name="T47" fmla="*/ 1 h 3"/>
                      <a:gd name="T48" fmla="*/ 1 w 3"/>
                      <a:gd name="T49" fmla="*/ 1 h 3"/>
                      <a:gd name="T50" fmla="*/ 1 w 3"/>
                      <a:gd name="T51" fmla="*/ 2 h 3"/>
                      <a:gd name="T52" fmla="*/ 1 w 3"/>
                      <a:gd name="T53" fmla="*/ 2 h 3"/>
                      <a:gd name="T54" fmla="*/ 2 w 3"/>
                      <a:gd name="T55" fmla="*/ 3 h 3"/>
                      <a:gd name="T56" fmla="*/ 2 w 3"/>
                      <a:gd name="T57" fmla="*/ 3 h 3"/>
                      <a:gd name="T58" fmla="*/ 3 w 3"/>
                      <a:gd name="T59" fmla="*/ 3 h 3"/>
                      <a:gd name="T60" fmla="*/ 3 w 3"/>
                      <a:gd name="T61" fmla="*/ 3 h 3"/>
                      <a:gd name="T62" fmla="*/ 3 w 3"/>
                      <a:gd name="T63" fmla="*/ 3 h 3"/>
                      <a:gd name="T64" fmla="*/ 3 w 3"/>
                      <a:gd name="T65" fmla="*/ 3 h 3"/>
                      <a:gd name="T66" fmla="*/ 3 w 3"/>
                      <a:gd name="T67" fmla="*/ 3 h 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"/>
                      <a:gd name="T103" fmla="*/ 0 h 3"/>
                      <a:gd name="T104" fmla="*/ 3 w 3"/>
                      <a:gd name="T105" fmla="*/ 3 h 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" h="3">
                        <a:moveTo>
                          <a:pt x="3" y="3"/>
                        </a:move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810" name="Freeform 55"/>
                  <p:cNvSpPr>
                    <a:spLocks/>
                  </p:cNvSpPr>
                  <p:nvPr/>
                </p:nvSpPr>
                <p:spPr bwMode="auto">
                  <a:xfrm>
                    <a:off x="768" y="3683"/>
                    <a:ext cx="19" cy="10"/>
                  </a:xfrm>
                  <a:custGeom>
                    <a:avLst/>
                    <a:gdLst>
                      <a:gd name="T0" fmla="*/ 0 w 4"/>
                      <a:gd name="T1" fmla="*/ 1 h 2"/>
                      <a:gd name="T2" fmla="*/ 0 w 4"/>
                      <a:gd name="T3" fmla="*/ 1 h 2"/>
                      <a:gd name="T4" fmla="*/ 1 w 4"/>
                      <a:gd name="T5" fmla="*/ 0 h 2"/>
                      <a:gd name="T6" fmla="*/ 1 w 4"/>
                      <a:gd name="T7" fmla="*/ 0 h 2"/>
                      <a:gd name="T8" fmla="*/ 2 w 4"/>
                      <a:gd name="T9" fmla="*/ 0 h 2"/>
                      <a:gd name="T10" fmla="*/ 3 w 4"/>
                      <a:gd name="T11" fmla="*/ 0 h 2"/>
                      <a:gd name="T12" fmla="*/ 3 w 4"/>
                      <a:gd name="T13" fmla="*/ 0 h 2"/>
                      <a:gd name="T14" fmla="*/ 3 w 4"/>
                      <a:gd name="T15" fmla="*/ 0 h 2"/>
                      <a:gd name="T16" fmla="*/ 3 w 4"/>
                      <a:gd name="T17" fmla="*/ 1 h 2"/>
                      <a:gd name="T18" fmla="*/ 4 w 4"/>
                      <a:gd name="T19" fmla="*/ 1 h 2"/>
                      <a:gd name="T20" fmla="*/ 4 w 4"/>
                      <a:gd name="T21" fmla="*/ 1 h 2"/>
                      <a:gd name="T22" fmla="*/ 4 w 4"/>
                      <a:gd name="T23" fmla="*/ 1 h 2"/>
                      <a:gd name="T24" fmla="*/ 4 w 4"/>
                      <a:gd name="T25" fmla="*/ 1 h 2"/>
                      <a:gd name="T26" fmla="*/ 4 w 4"/>
                      <a:gd name="T27" fmla="*/ 1 h 2"/>
                      <a:gd name="T28" fmla="*/ 4 w 4"/>
                      <a:gd name="T29" fmla="*/ 1 h 2"/>
                      <a:gd name="T30" fmla="*/ 4 w 4"/>
                      <a:gd name="T31" fmla="*/ 1 h 2"/>
                      <a:gd name="T32" fmla="*/ 4 w 4"/>
                      <a:gd name="T33" fmla="*/ 2 h 2"/>
                      <a:gd name="T34" fmla="*/ 4 w 4"/>
                      <a:gd name="T35" fmla="*/ 2 h 2"/>
                      <a:gd name="T36" fmla="*/ 4 w 4"/>
                      <a:gd name="T37" fmla="*/ 2 h 2"/>
                      <a:gd name="T38" fmla="*/ 4 w 4"/>
                      <a:gd name="T39" fmla="*/ 2 h 2"/>
                      <a:gd name="T40" fmla="*/ 3 w 4"/>
                      <a:gd name="T41" fmla="*/ 1 h 2"/>
                      <a:gd name="T42" fmla="*/ 3 w 4"/>
                      <a:gd name="T43" fmla="*/ 1 h 2"/>
                      <a:gd name="T44" fmla="*/ 3 w 4"/>
                      <a:gd name="T45" fmla="*/ 2 h 2"/>
                      <a:gd name="T46" fmla="*/ 3 w 4"/>
                      <a:gd name="T47" fmla="*/ 2 h 2"/>
                      <a:gd name="T48" fmla="*/ 3 w 4"/>
                      <a:gd name="T49" fmla="*/ 2 h 2"/>
                      <a:gd name="T50" fmla="*/ 2 w 4"/>
                      <a:gd name="T51" fmla="*/ 2 h 2"/>
                      <a:gd name="T52" fmla="*/ 2 w 4"/>
                      <a:gd name="T53" fmla="*/ 2 h 2"/>
                      <a:gd name="T54" fmla="*/ 2 w 4"/>
                      <a:gd name="T55" fmla="*/ 2 h 2"/>
                      <a:gd name="T56" fmla="*/ 2 w 4"/>
                      <a:gd name="T57" fmla="*/ 2 h 2"/>
                      <a:gd name="T58" fmla="*/ 2 w 4"/>
                      <a:gd name="T59" fmla="*/ 2 h 2"/>
                      <a:gd name="T60" fmla="*/ 2 w 4"/>
                      <a:gd name="T61" fmla="*/ 2 h 2"/>
                      <a:gd name="T62" fmla="*/ 2 w 4"/>
                      <a:gd name="T63" fmla="*/ 2 h 2"/>
                      <a:gd name="T64" fmla="*/ 1 w 4"/>
                      <a:gd name="T65" fmla="*/ 2 h 2"/>
                      <a:gd name="T66" fmla="*/ 1 w 4"/>
                      <a:gd name="T67" fmla="*/ 2 h 2"/>
                      <a:gd name="T68" fmla="*/ 1 w 4"/>
                      <a:gd name="T69" fmla="*/ 1 h 2"/>
                      <a:gd name="T70" fmla="*/ 1 w 4"/>
                      <a:gd name="T71" fmla="*/ 1 h 2"/>
                      <a:gd name="T72" fmla="*/ 1 w 4"/>
                      <a:gd name="T73" fmla="*/ 1 h 2"/>
                      <a:gd name="T74" fmla="*/ 1 w 4"/>
                      <a:gd name="T75" fmla="*/ 1 h 2"/>
                      <a:gd name="T76" fmla="*/ 1 w 4"/>
                      <a:gd name="T77" fmla="*/ 1 h 2"/>
                      <a:gd name="T78" fmla="*/ 1 w 4"/>
                      <a:gd name="T79" fmla="*/ 1 h 2"/>
                      <a:gd name="T80" fmla="*/ 1 w 4"/>
                      <a:gd name="T81" fmla="*/ 1 h 2"/>
                      <a:gd name="T82" fmla="*/ 1 w 4"/>
                      <a:gd name="T83" fmla="*/ 1 h 2"/>
                      <a:gd name="T84" fmla="*/ 1 w 4"/>
                      <a:gd name="T85" fmla="*/ 1 h 2"/>
                      <a:gd name="T86" fmla="*/ 1 w 4"/>
                      <a:gd name="T87" fmla="*/ 1 h 2"/>
                      <a:gd name="T88" fmla="*/ 1 w 4"/>
                      <a:gd name="T89" fmla="*/ 1 h 2"/>
                      <a:gd name="T90" fmla="*/ 1 w 4"/>
                      <a:gd name="T91" fmla="*/ 1 h 2"/>
                      <a:gd name="T92" fmla="*/ 1 w 4"/>
                      <a:gd name="T93" fmla="*/ 1 h 2"/>
                      <a:gd name="T94" fmla="*/ 0 w 4"/>
                      <a:gd name="T95" fmla="*/ 1 h 2"/>
                      <a:gd name="T96" fmla="*/ 0 w 4"/>
                      <a:gd name="T97" fmla="*/ 1 h 2"/>
                      <a:gd name="T98" fmla="*/ 0 w 4"/>
                      <a:gd name="T99" fmla="*/ 1 h 2"/>
                      <a:gd name="T100" fmla="*/ 0 w 4"/>
                      <a:gd name="T101" fmla="*/ 1 h 2"/>
                      <a:gd name="T102" fmla="*/ 0 w 4"/>
                      <a:gd name="T103" fmla="*/ 1 h 2"/>
                      <a:gd name="T104" fmla="*/ 0 w 4"/>
                      <a:gd name="T105" fmla="*/ 1 h 2"/>
                      <a:gd name="T106" fmla="*/ 0 w 4"/>
                      <a:gd name="T107" fmla="*/ 1 h 2"/>
                      <a:gd name="T108" fmla="*/ 0 w 4"/>
                      <a:gd name="T109" fmla="*/ 1 h 2"/>
                      <a:gd name="T110" fmla="*/ 0 w 4"/>
                      <a:gd name="T111" fmla="*/ 1 h 2"/>
                      <a:gd name="T112" fmla="*/ 0 w 4"/>
                      <a:gd name="T113" fmla="*/ 1 h 2"/>
                      <a:gd name="T114" fmla="*/ 0 w 4"/>
                      <a:gd name="T115" fmla="*/ 1 h 2"/>
                      <a:gd name="T116" fmla="*/ 0 w 4"/>
                      <a:gd name="T117" fmla="*/ 1 h 2"/>
                      <a:gd name="T118" fmla="*/ 0 w 4"/>
                      <a:gd name="T119" fmla="*/ 1 h 2"/>
                      <a:gd name="T120" fmla="*/ 0 w 4"/>
                      <a:gd name="T121" fmla="*/ 1 h 2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4"/>
                      <a:gd name="T184" fmla="*/ 0 h 2"/>
                      <a:gd name="T185" fmla="*/ 4 w 4"/>
                      <a:gd name="T186" fmla="*/ 2 h 2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4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56"/>
                <p:cNvGrpSpPr>
                  <a:grpSpLocks/>
                </p:cNvGrpSpPr>
                <p:nvPr/>
              </p:nvGrpSpPr>
              <p:grpSpPr bwMode="auto">
                <a:xfrm>
                  <a:off x="3669" y="1384"/>
                  <a:ext cx="523" cy="468"/>
                  <a:chOff x="3562" y="1636"/>
                  <a:chExt cx="497" cy="468"/>
                </a:xfrm>
              </p:grpSpPr>
              <p:sp>
                <p:nvSpPr>
                  <p:cNvPr id="30794" name="Freeform 57"/>
                  <p:cNvSpPr>
                    <a:spLocks/>
                  </p:cNvSpPr>
                  <p:nvPr/>
                </p:nvSpPr>
                <p:spPr bwMode="auto">
                  <a:xfrm>
                    <a:off x="3806" y="1758"/>
                    <a:ext cx="253" cy="346"/>
                  </a:xfrm>
                  <a:custGeom>
                    <a:avLst/>
                    <a:gdLst>
                      <a:gd name="T0" fmla="*/ 26 w 52"/>
                      <a:gd name="T1" fmla="*/ 68 h 71"/>
                      <a:gd name="T2" fmla="*/ 43 w 52"/>
                      <a:gd name="T3" fmla="*/ 67 h 71"/>
                      <a:gd name="T4" fmla="*/ 45 w 52"/>
                      <a:gd name="T5" fmla="*/ 62 h 71"/>
                      <a:gd name="T6" fmla="*/ 45 w 52"/>
                      <a:gd name="T7" fmla="*/ 58 h 71"/>
                      <a:gd name="T8" fmla="*/ 48 w 52"/>
                      <a:gd name="T9" fmla="*/ 55 h 71"/>
                      <a:gd name="T10" fmla="*/ 49 w 52"/>
                      <a:gd name="T11" fmla="*/ 52 h 71"/>
                      <a:gd name="T12" fmla="*/ 50 w 52"/>
                      <a:gd name="T13" fmla="*/ 50 h 71"/>
                      <a:gd name="T14" fmla="*/ 51 w 52"/>
                      <a:gd name="T15" fmla="*/ 51 h 71"/>
                      <a:gd name="T16" fmla="*/ 52 w 52"/>
                      <a:gd name="T17" fmla="*/ 50 h 71"/>
                      <a:gd name="T18" fmla="*/ 52 w 52"/>
                      <a:gd name="T19" fmla="*/ 46 h 71"/>
                      <a:gd name="T20" fmla="*/ 51 w 52"/>
                      <a:gd name="T21" fmla="*/ 42 h 71"/>
                      <a:gd name="T22" fmla="*/ 47 w 52"/>
                      <a:gd name="T23" fmla="*/ 28 h 71"/>
                      <a:gd name="T24" fmla="*/ 42 w 52"/>
                      <a:gd name="T25" fmla="*/ 28 h 71"/>
                      <a:gd name="T26" fmla="*/ 36 w 52"/>
                      <a:gd name="T27" fmla="*/ 36 h 71"/>
                      <a:gd name="T28" fmla="*/ 35 w 52"/>
                      <a:gd name="T29" fmla="*/ 35 h 71"/>
                      <a:gd name="T30" fmla="*/ 33 w 52"/>
                      <a:gd name="T31" fmla="*/ 34 h 71"/>
                      <a:gd name="T32" fmla="*/ 33 w 52"/>
                      <a:gd name="T33" fmla="*/ 30 h 71"/>
                      <a:gd name="T34" fmla="*/ 36 w 52"/>
                      <a:gd name="T35" fmla="*/ 28 h 71"/>
                      <a:gd name="T36" fmla="*/ 36 w 52"/>
                      <a:gd name="T37" fmla="*/ 26 h 71"/>
                      <a:gd name="T38" fmla="*/ 38 w 52"/>
                      <a:gd name="T39" fmla="*/ 24 h 71"/>
                      <a:gd name="T40" fmla="*/ 38 w 52"/>
                      <a:gd name="T41" fmla="*/ 17 h 71"/>
                      <a:gd name="T42" fmla="*/ 37 w 52"/>
                      <a:gd name="T43" fmla="*/ 14 h 71"/>
                      <a:gd name="T44" fmla="*/ 35 w 52"/>
                      <a:gd name="T45" fmla="*/ 12 h 71"/>
                      <a:gd name="T46" fmla="*/ 37 w 52"/>
                      <a:gd name="T47" fmla="*/ 10 h 71"/>
                      <a:gd name="T48" fmla="*/ 36 w 52"/>
                      <a:gd name="T49" fmla="*/ 7 h 71"/>
                      <a:gd name="T50" fmla="*/ 30 w 52"/>
                      <a:gd name="T51" fmla="*/ 4 h 71"/>
                      <a:gd name="T52" fmla="*/ 26 w 52"/>
                      <a:gd name="T53" fmla="*/ 2 h 71"/>
                      <a:gd name="T54" fmla="*/ 21 w 52"/>
                      <a:gd name="T55" fmla="*/ 1 h 71"/>
                      <a:gd name="T56" fmla="*/ 18 w 52"/>
                      <a:gd name="T57" fmla="*/ 1 h 71"/>
                      <a:gd name="T58" fmla="*/ 15 w 52"/>
                      <a:gd name="T59" fmla="*/ 3 h 71"/>
                      <a:gd name="T60" fmla="*/ 15 w 52"/>
                      <a:gd name="T61" fmla="*/ 6 h 71"/>
                      <a:gd name="T62" fmla="*/ 16 w 52"/>
                      <a:gd name="T63" fmla="*/ 7 h 71"/>
                      <a:gd name="T64" fmla="*/ 15 w 52"/>
                      <a:gd name="T65" fmla="*/ 8 h 71"/>
                      <a:gd name="T66" fmla="*/ 13 w 52"/>
                      <a:gd name="T67" fmla="*/ 10 h 71"/>
                      <a:gd name="T68" fmla="*/ 12 w 52"/>
                      <a:gd name="T69" fmla="*/ 13 h 71"/>
                      <a:gd name="T70" fmla="*/ 12 w 52"/>
                      <a:gd name="T71" fmla="*/ 17 h 71"/>
                      <a:gd name="T72" fmla="*/ 10 w 52"/>
                      <a:gd name="T73" fmla="*/ 16 h 71"/>
                      <a:gd name="T74" fmla="*/ 10 w 52"/>
                      <a:gd name="T75" fmla="*/ 13 h 71"/>
                      <a:gd name="T76" fmla="*/ 10 w 52"/>
                      <a:gd name="T77" fmla="*/ 11 h 71"/>
                      <a:gd name="T78" fmla="*/ 8 w 52"/>
                      <a:gd name="T79" fmla="*/ 13 h 71"/>
                      <a:gd name="T80" fmla="*/ 8 w 52"/>
                      <a:gd name="T81" fmla="*/ 16 h 71"/>
                      <a:gd name="T82" fmla="*/ 5 w 52"/>
                      <a:gd name="T83" fmla="*/ 17 h 71"/>
                      <a:gd name="T84" fmla="*/ 4 w 52"/>
                      <a:gd name="T85" fmla="*/ 19 h 71"/>
                      <a:gd name="T86" fmla="*/ 3 w 52"/>
                      <a:gd name="T87" fmla="*/ 23 h 71"/>
                      <a:gd name="T88" fmla="*/ 2 w 52"/>
                      <a:gd name="T89" fmla="*/ 28 h 71"/>
                      <a:gd name="T90" fmla="*/ 1 w 52"/>
                      <a:gd name="T91" fmla="*/ 32 h 71"/>
                      <a:gd name="T92" fmla="*/ 2 w 52"/>
                      <a:gd name="T93" fmla="*/ 37 h 71"/>
                      <a:gd name="T94" fmla="*/ 2 w 52"/>
                      <a:gd name="T95" fmla="*/ 41 h 71"/>
                      <a:gd name="T96" fmla="*/ 6 w 52"/>
                      <a:gd name="T97" fmla="*/ 50 h 71"/>
                      <a:gd name="T98" fmla="*/ 7 w 52"/>
                      <a:gd name="T99" fmla="*/ 55 h 71"/>
                      <a:gd name="T100" fmla="*/ 7 w 52"/>
                      <a:gd name="T101" fmla="*/ 56 h 71"/>
                      <a:gd name="T102" fmla="*/ 6 w 52"/>
                      <a:gd name="T103" fmla="*/ 62 h 71"/>
                      <a:gd name="T104" fmla="*/ 2 w 52"/>
                      <a:gd name="T105" fmla="*/ 69 h 71"/>
                      <a:gd name="T106" fmla="*/ 0 w 52"/>
                      <a:gd name="T107" fmla="*/ 71 h 7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2"/>
                      <a:gd name="T163" fmla="*/ 0 h 71"/>
                      <a:gd name="T164" fmla="*/ 52 w 52"/>
                      <a:gd name="T165" fmla="*/ 71 h 7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2" h="71">
                        <a:moveTo>
                          <a:pt x="0" y="71"/>
                        </a:moveTo>
                        <a:lnTo>
                          <a:pt x="26" y="68"/>
                        </a:lnTo>
                        <a:lnTo>
                          <a:pt x="26" y="69"/>
                        </a:lnTo>
                        <a:lnTo>
                          <a:pt x="43" y="67"/>
                        </a:lnTo>
                        <a:lnTo>
                          <a:pt x="43" y="66"/>
                        </a:lnTo>
                        <a:lnTo>
                          <a:pt x="45" y="62"/>
                        </a:lnTo>
                        <a:lnTo>
                          <a:pt x="45" y="61"/>
                        </a:lnTo>
                        <a:lnTo>
                          <a:pt x="45" y="58"/>
                        </a:lnTo>
                        <a:lnTo>
                          <a:pt x="46" y="56"/>
                        </a:lnTo>
                        <a:lnTo>
                          <a:pt x="48" y="55"/>
                        </a:lnTo>
                        <a:lnTo>
                          <a:pt x="48" y="52"/>
                        </a:lnTo>
                        <a:lnTo>
                          <a:pt x="49" y="52"/>
                        </a:lnTo>
                        <a:lnTo>
                          <a:pt x="49" y="51"/>
                        </a:lnTo>
                        <a:lnTo>
                          <a:pt x="50" y="50"/>
                        </a:lnTo>
                        <a:lnTo>
                          <a:pt x="50" y="51"/>
                        </a:lnTo>
                        <a:lnTo>
                          <a:pt x="51" y="51"/>
                        </a:lnTo>
                        <a:lnTo>
                          <a:pt x="52" y="50"/>
                        </a:lnTo>
                        <a:lnTo>
                          <a:pt x="52" y="49"/>
                        </a:lnTo>
                        <a:lnTo>
                          <a:pt x="52" y="46"/>
                        </a:lnTo>
                        <a:lnTo>
                          <a:pt x="52" y="43"/>
                        </a:lnTo>
                        <a:lnTo>
                          <a:pt x="51" y="42"/>
                        </a:lnTo>
                        <a:lnTo>
                          <a:pt x="51" y="37"/>
                        </a:lnTo>
                        <a:lnTo>
                          <a:pt x="47" y="28"/>
                        </a:lnTo>
                        <a:lnTo>
                          <a:pt x="43" y="27"/>
                        </a:lnTo>
                        <a:lnTo>
                          <a:pt x="42" y="28"/>
                        </a:lnTo>
                        <a:lnTo>
                          <a:pt x="40" y="29"/>
                        </a:lnTo>
                        <a:lnTo>
                          <a:pt x="36" y="36"/>
                        </a:lnTo>
                        <a:lnTo>
                          <a:pt x="35" y="36"/>
                        </a:lnTo>
                        <a:lnTo>
                          <a:pt x="35" y="35"/>
                        </a:lnTo>
                        <a:lnTo>
                          <a:pt x="33" y="35"/>
                        </a:lnTo>
                        <a:lnTo>
                          <a:pt x="33" y="34"/>
                        </a:lnTo>
                        <a:lnTo>
                          <a:pt x="32" y="33"/>
                        </a:lnTo>
                        <a:lnTo>
                          <a:pt x="33" y="30"/>
                        </a:lnTo>
                        <a:lnTo>
                          <a:pt x="33" y="29"/>
                        </a:lnTo>
                        <a:lnTo>
                          <a:pt x="36" y="28"/>
                        </a:lnTo>
                        <a:lnTo>
                          <a:pt x="36" y="26"/>
                        </a:lnTo>
                        <a:lnTo>
                          <a:pt x="37" y="24"/>
                        </a:lnTo>
                        <a:lnTo>
                          <a:pt x="38" y="24"/>
                        </a:lnTo>
                        <a:lnTo>
                          <a:pt x="38" y="22"/>
                        </a:lnTo>
                        <a:lnTo>
                          <a:pt x="38" y="17"/>
                        </a:lnTo>
                        <a:lnTo>
                          <a:pt x="38" y="15"/>
                        </a:lnTo>
                        <a:lnTo>
                          <a:pt x="37" y="14"/>
                        </a:lnTo>
                        <a:lnTo>
                          <a:pt x="36" y="12"/>
                        </a:lnTo>
                        <a:lnTo>
                          <a:pt x="35" y="12"/>
                        </a:lnTo>
                        <a:lnTo>
                          <a:pt x="36" y="11"/>
                        </a:lnTo>
                        <a:lnTo>
                          <a:pt x="37" y="10"/>
                        </a:lnTo>
                        <a:lnTo>
                          <a:pt x="36" y="7"/>
                        </a:lnTo>
                        <a:lnTo>
                          <a:pt x="34" y="6"/>
                        </a:lnTo>
                        <a:lnTo>
                          <a:pt x="30" y="4"/>
                        </a:lnTo>
                        <a:lnTo>
                          <a:pt x="27" y="3"/>
                        </a:lnTo>
                        <a:lnTo>
                          <a:pt x="26" y="2"/>
                        </a:lnTo>
                        <a:lnTo>
                          <a:pt x="23" y="2"/>
                        </a:lnTo>
                        <a:lnTo>
                          <a:pt x="21" y="1"/>
                        </a:lnTo>
                        <a:lnTo>
                          <a:pt x="19" y="0"/>
                        </a:lnTo>
                        <a:lnTo>
                          <a:pt x="18" y="1"/>
                        </a:lnTo>
                        <a:lnTo>
                          <a:pt x="17" y="1"/>
                        </a:lnTo>
                        <a:lnTo>
                          <a:pt x="15" y="3"/>
                        </a:lnTo>
                        <a:lnTo>
                          <a:pt x="15" y="5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5" y="8"/>
                        </a:lnTo>
                        <a:lnTo>
                          <a:pt x="14" y="8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2" y="13"/>
                        </a:lnTo>
                        <a:lnTo>
                          <a:pt x="13" y="15"/>
                        </a:lnTo>
                        <a:lnTo>
                          <a:pt x="12" y="17"/>
                        </a:lnTo>
                        <a:lnTo>
                          <a:pt x="10" y="18"/>
                        </a:lnTo>
                        <a:lnTo>
                          <a:pt x="10" y="16"/>
                        </a:lnTo>
                        <a:lnTo>
                          <a:pt x="10" y="14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3"/>
                        </a:lnTo>
                        <a:lnTo>
                          <a:pt x="8" y="15"/>
                        </a:lnTo>
                        <a:lnTo>
                          <a:pt x="8" y="16"/>
                        </a:lnTo>
                        <a:lnTo>
                          <a:pt x="7" y="16"/>
                        </a:lnTo>
                        <a:lnTo>
                          <a:pt x="5" y="17"/>
                        </a:lnTo>
                        <a:lnTo>
                          <a:pt x="5" y="18"/>
                        </a:lnTo>
                        <a:lnTo>
                          <a:pt x="4" y="19"/>
                        </a:lnTo>
                        <a:lnTo>
                          <a:pt x="3" y="21"/>
                        </a:lnTo>
                        <a:lnTo>
                          <a:pt x="3" y="23"/>
                        </a:lnTo>
                        <a:lnTo>
                          <a:pt x="3" y="26"/>
                        </a:lnTo>
                        <a:lnTo>
                          <a:pt x="2" y="28"/>
                        </a:lnTo>
                        <a:lnTo>
                          <a:pt x="1" y="31"/>
                        </a:lnTo>
                        <a:lnTo>
                          <a:pt x="1" y="32"/>
                        </a:lnTo>
                        <a:lnTo>
                          <a:pt x="1" y="33"/>
                        </a:lnTo>
                        <a:lnTo>
                          <a:pt x="2" y="37"/>
                        </a:lnTo>
                        <a:lnTo>
                          <a:pt x="1" y="39"/>
                        </a:lnTo>
                        <a:lnTo>
                          <a:pt x="2" y="41"/>
                        </a:lnTo>
                        <a:lnTo>
                          <a:pt x="5" y="46"/>
                        </a:lnTo>
                        <a:lnTo>
                          <a:pt x="6" y="50"/>
                        </a:lnTo>
                        <a:lnTo>
                          <a:pt x="6" y="54"/>
                        </a:lnTo>
                        <a:lnTo>
                          <a:pt x="7" y="55"/>
                        </a:lnTo>
                        <a:lnTo>
                          <a:pt x="7" y="56"/>
                        </a:lnTo>
                        <a:lnTo>
                          <a:pt x="6" y="59"/>
                        </a:lnTo>
                        <a:lnTo>
                          <a:pt x="6" y="62"/>
                        </a:lnTo>
                        <a:lnTo>
                          <a:pt x="5" y="64"/>
                        </a:lnTo>
                        <a:lnTo>
                          <a:pt x="2" y="69"/>
                        </a:lnTo>
                        <a:lnTo>
                          <a:pt x="1" y="71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5" name="Freeform 58"/>
                  <p:cNvSpPr>
                    <a:spLocks/>
                  </p:cNvSpPr>
                  <p:nvPr/>
                </p:nvSpPr>
                <p:spPr bwMode="auto">
                  <a:xfrm>
                    <a:off x="3562" y="1636"/>
                    <a:ext cx="405" cy="200"/>
                  </a:xfrm>
                  <a:custGeom>
                    <a:avLst/>
                    <a:gdLst>
                      <a:gd name="T0" fmla="*/ 4 w 83"/>
                      <a:gd name="T1" fmla="*/ 16 h 41"/>
                      <a:gd name="T2" fmla="*/ 8 w 83"/>
                      <a:gd name="T3" fmla="*/ 13 h 41"/>
                      <a:gd name="T4" fmla="*/ 20 w 83"/>
                      <a:gd name="T5" fmla="*/ 6 h 41"/>
                      <a:gd name="T6" fmla="*/ 26 w 83"/>
                      <a:gd name="T7" fmla="*/ 1 h 41"/>
                      <a:gd name="T8" fmla="*/ 31 w 83"/>
                      <a:gd name="T9" fmla="*/ 1 h 41"/>
                      <a:gd name="T10" fmla="*/ 28 w 83"/>
                      <a:gd name="T11" fmla="*/ 4 h 41"/>
                      <a:gd name="T12" fmla="*/ 23 w 83"/>
                      <a:gd name="T13" fmla="*/ 9 h 41"/>
                      <a:gd name="T14" fmla="*/ 23 w 83"/>
                      <a:gd name="T15" fmla="*/ 12 h 41"/>
                      <a:gd name="T16" fmla="*/ 28 w 83"/>
                      <a:gd name="T17" fmla="*/ 10 h 41"/>
                      <a:gd name="T18" fmla="*/ 39 w 83"/>
                      <a:gd name="T19" fmla="*/ 15 h 41"/>
                      <a:gd name="T20" fmla="*/ 43 w 83"/>
                      <a:gd name="T21" fmla="*/ 16 h 41"/>
                      <a:gd name="T22" fmla="*/ 44 w 83"/>
                      <a:gd name="T23" fmla="*/ 17 h 41"/>
                      <a:gd name="T24" fmla="*/ 49 w 83"/>
                      <a:gd name="T25" fmla="*/ 13 h 41"/>
                      <a:gd name="T26" fmla="*/ 64 w 83"/>
                      <a:gd name="T27" fmla="*/ 8 h 41"/>
                      <a:gd name="T28" fmla="*/ 63 w 83"/>
                      <a:gd name="T29" fmla="*/ 11 h 41"/>
                      <a:gd name="T30" fmla="*/ 66 w 83"/>
                      <a:gd name="T31" fmla="*/ 14 h 41"/>
                      <a:gd name="T32" fmla="*/ 72 w 83"/>
                      <a:gd name="T33" fmla="*/ 13 h 41"/>
                      <a:gd name="T34" fmla="*/ 76 w 83"/>
                      <a:gd name="T35" fmla="*/ 18 h 41"/>
                      <a:gd name="T36" fmla="*/ 82 w 83"/>
                      <a:gd name="T37" fmla="*/ 19 h 41"/>
                      <a:gd name="T38" fmla="*/ 82 w 83"/>
                      <a:gd name="T39" fmla="*/ 21 h 41"/>
                      <a:gd name="T40" fmla="*/ 79 w 83"/>
                      <a:gd name="T41" fmla="*/ 21 h 41"/>
                      <a:gd name="T42" fmla="*/ 75 w 83"/>
                      <a:gd name="T43" fmla="*/ 21 h 41"/>
                      <a:gd name="T44" fmla="*/ 69 w 83"/>
                      <a:gd name="T45" fmla="*/ 21 h 41"/>
                      <a:gd name="T46" fmla="*/ 69 w 83"/>
                      <a:gd name="T47" fmla="*/ 24 h 41"/>
                      <a:gd name="T48" fmla="*/ 62 w 83"/>
                      <a:gd name="T49" fmla="*/ 21 h 41"/>
                      <a:gd name="T50" fmla="*/ 57 w 83"/>
                      <a:gd name="T51" fmla="*/ 23 h 41"/>
                      <a:gd name="T52" fmla="*/ 55 w 83"/>
                      <a:gd name="T53" fmla="*/ 25 h 41"/>
                      <a:gd name="T54" fmla="*/ 50 w 83"/>
                      <a:gd name="T55" fmla="*/ 25 h 41"/>
                      <a:gd name="T56" fmla="*/ 46 w 83"/>
                      <a:gd name="T57" fmla="*/ 30 h 41"/>
                      <a:gd name="T58" fmla="*/ 47 w 83"/>
                      <a:gd name="T59" fmla="*/ 28 h 41"/>
                      <a:gd name="T60" fmla="*/ 44 w 83"/>
                      <a:gd name="T61" fmla="*/ 28 h 41"/>
                      <a:gd name="T62" fmla="*/ 42 w 83"/>
                      <a:gd name="T63" fmla="*/ 27 h 41"/>
                      <a:gd name="T64" fmla="*/ 40 w 83"/>
                      <a:gd name="T65" fmla="*/ 32 h 41"/>
                      <a:gd name="T66" fmla="*/ 36 w 83"/>
                      <a:gd name="T67" fmla="*/ 38 h 41"/>
                      <a:gd name="T68" fmla="*/ 34 w 83"/>
                      <a:gd name="T69" fmla="*/ 39 h 41"/>
                      <a:gd name="T70" fmla="*/ 35 w 83"/>
                      <a:gd name="T71" fmla="*/ 36 h 41"/>
                      <a:gd name="T72" fmla="*/ 32 w 83"/>
                      <a:gd name="T73" fmla="*/ 36 h 41"/>
                      <a:gd name="T74" fmla="*/ 30 w 83"/>
                      <a:gd name="T75" fmla="*/ 29 h 41"/>
                      <a:gd name="T76" fmla="*/ 29 w 83"/>
                      <a:gd name="T77" fmla="*/ 28 h 41"/>
                      <a:gd name="T78" fmla="*/ 23 w 83"/>
                      <a:gd name="T79" fmla="*/ 26 h 41"/>
                      <a:gd name="T80" fmla="*/ 22 w 83"/>
                      <a:gd name="T81" fmla="*/ 26 h 41"/>
                      <a:gd name="T82" fmla="*/ 16 w 83"/>
                      <a:gd name="T83" fmla="*/ 24 h 41"/>
                      <a:gd name="T84" fmla="*/ 4 w 83"/>
                      <a:gd name="T85" fmla="*/ 19 h 41"/>
                      <a:gd name="T86" fmla="*/ 0 w 83"/>
                      <a:gd name="T87" fmla="*/ 17 h 4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83"/>
                      <a:gd name="T133" fmla="*/ 0 h 41"/>
                      <a:gd name="T134" fmla="*/ 83 w 83"/>
                      <a:gd name="T135" fmla="*/ 41 h 41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83" h="41">
                        <a:moveTo>
                          <a:pt x="0" y="17"/>
                        </a:moveTo>
                        <a:lnTo>
                          <a:pt x="3" y="17"/>
                        </a:lnTo>
                        <a:lnTo>
                          <a:pt x="4" y="16"/>
                        </a:lnTo>
                        <a:lnTo>
                          <a:pt x="7" y="14"/>
                        </a:lnTo>
                        <a:lnTo>
                          <a:pt x="7" y="13"/>
                        </a:lnTo>
                        <a:lnTo>
                          <a:pt x="8" y="13"/>
                        </a:lnTo>
                        <a:lnTo>
                          <a:pt x="13" y="11"/>
                        </a:lnTo>
                        <a:lnTo>
                          <a:pt x="16" y="10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4" y="2"/>
                        </a:lnTo>
                        <a:lnTo>
                          <a:pt x="26" y="1"/>
                        </a:lnTo>
                        <a:lnTo>
                          <a:pt x="30" y="0"/>
                        </a:lnTo>
                        <a:lnTo>
                          <a:pt x="31" y="1"/>
                        </a:lnTo>
                        <a:lnTo>
                          <a:pt x="29" y="2"/>
                        </a:lnTo>
                        <a:lnTo>
                          <a:pt x="28" y="2"/>
                        </a:lnTo>
                        <a:lnTo>
                          <a:pt x="28" y="4"/>
                        </a:lnTo>
                        <a:lnTo>
                          <a:pt x="25" y="7"/>
                        </a:lnTo>
                        <a:lnTo>
                          <a:pt x="24" y="8"/>
                        </a:lnTo>
                        <a:lnTo>
                          <a:pt x="23" y="9"/>
                        </a:lnTo>
                        <a:lnTo>
                          <a:pt x="23" y="11"/>
                        </a:lnTo>
                        <a:lnTo>
                          <a:pt x="23" y="13"/>
                        </a:lnTo>
                        <a:lnTo>
                          <a:pt x="23" y="12"/>
                        </a:lnTo>
                        <a:lnTo>
                          <a:pt x="26" y="10"/>
                        </a:lnTo>
                        <a:lnTo>
                          <a:pt x="27" y="10"/>
                        </a:lnTo>
                        <a:lnTo>
                          <a:pt x="28" y="10"/>
                        </a:lnTo>
                        <a:lnTo>
                          <a:pt x="33" y="12"/>
                        </a:lnTo>
                        <a:lnTo>
                          <a:pt x="36" y="16"/>
                        </a:lnTo>
                        <a:lnTo>
                          <a:pt x="39" y="15"/>
                        </a:lnTo>
                        <a:lnTo>
                          <a:pt x="41" y="16"/>
                        </a:lnTo>
                        <a:lnTo>
                          <a:pt x="42" y="16"/>
                        </a:lnTo>
                        <a:lnTo>
                          <a:pt x="43" y="16"/>
                        </a:lnTo>
                        <a:lnTo>
                          <a:pt x="44" y="17"/>
                        </a:lnTo>
                        <a:lnTo>
                          <a:pt x="45" y="17"/>
                        </a:lnTo>
                        <a:lnTo>
                          <a:pt x="46" y="15"/>
                        </a:lnTo>
                        <a:lnTo>
                          <a:pt x="49" y="13"/>
                        </a:lnTo>
                        <a:lnTo>
                          <a:pt x="59" y="10"/>
                        </a:lnTo>
                        <a:lnTo>
                          <a:pt x="62" y="9"/>
                        </a:lnTo>
                        <a:lnTo>
                          <a:pt x="64" y="8"/>
                        </a:lnTo>
                        <a:lnTo>
                          <a:pt x="64" y="9"/>
                        </a:lnTo>
                        <a:lnTo>
                          <a:pt x="63" y="10"/>
                        </a:lnTo>
                        <a:lnTo>
                          <a:pt x="63" y="11"/>
                        </a:lnTo>
                        <a:lnTo>
                          <a:pt x="65" y="14"/>
                        </a:lnTo>
                        <a:lnTo>
                          <a:pt x="66" y="14"/>
                        </a:lnTo>
                        <a:lnTo>
                          <a:pt x="68" y="14"/>
                        </a:lnTo>
                        <a:lnTo>
                          <a:pt x="69" y="14"/>
                        </a:lnTo>
                        <a:lnTo>
                          <a:pt x="72" y="13"/>
                        </a:lnTo>
                        <a:lnTo>
                          <a:pt x="73" y="14"/>
                        </a:lnTo>
                        <a:lnTo>
                          <a:pt x="75" y="17"/>
                        </a:lnTo>
                        <a:lnTo>
                          <a:pt x="76" y="18"/>
                        </a:lnTo>
                        <a:lnTo>
                          <a:pt x="79" y="19"/>
                        </a:lnTo>
                        <a:lnTo>
                          <a:pt x="81" y="18"/>
                        </a:lnTo>
                        <a:lnTo>
                          <a:pt x="82" y="19"/>
                        </a:lnTo>
                        <a:lnTo>
                          <a:pt x="83" y="19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6" y="21"/>
                        </a:lnTo>
                        <a:lnTo>
                          <a:pt x="75" y="21"/>
                        </a:lnTo>
                        <a:lnTo>
                          <a:pt x="74" y="21"/>
                        </a:lnTo>
                        <a:lnTo>
                          <a:pt x="71" y="22"/>
                        </a:lnTo>
                        <a:lnTo>
                          <a:pt x="69" y="21"/>
                        </a:lnTo>
                        <a:lnTo>
                          <a:pt x="69" y="22"/>
                        </a:lnTo>
                        <a:lnTo>
                          <a:pt x="69" y="23"/>
                        </a:lnTo>
                        <a:lnTo>
                          <a:pt x="69" y="24"/>
                        </a:lnTo>
                        <a:lnTo>
                          <a:pt x="68" y="23"/>
                        </a:lnTo>
                        <a:lnTo>
                          <a:pt x="66" y="22"/>
                        </a:lnTo>
                        <a:lnTo>
                          <a:pt x="62" y="21"/>
                        </a:lnTo>
                        <a:lnTo>
                          <a:pt x="61" y="22"/>
                        </a:lnTo>
                        <a:lnTo>
                          <a:pt x="60" y="21"/>
                        </a:lnTo>
                        <a:lnTo>
                          <a:pt x="57" y="23"/>
                        </a:lnTo>
                        <a:lnTo>
                          <a:pt x="56" y="23"/>
                        </a:lnTo>
                        <a:lnTo>
                          <a:pt x="55" y="24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2" y="24"/>
                        </a:lnTo>
                        <a:lnTo>
                          <a:pt x="50" y="25"/>
                        </a:lnTo>
                        <a:lnTo>
                          <a:pt x="50" y="26"/>
                        </a:lnTo>
                        <a:lnTo>
                          <a:pt x="50" y="27"/>
                        </a:lnTo>
                        <a:lnTo>
                          <a:pt x="46" y="30"/>
                        </a:lnTo>
                        <a:lnTo>
                          <a:pt x="45" y="30"/>
                        </a:lnTo>
                        <a:lnTo>
                          <a:pt x="47" y="28"/>
                        </a:lnTo>
                        <a:lnTo>
                          <a:pt x="47" y="27"/>
                        </a:lnTo>
                        <a:lnTo>
                          <a:pt x="45" y="27"/>
                        </a:lnTo>
                        <a:lnTo>
                          <a:pt x="44" y="28"/>
                        </a:lnTo>
                        <a:lnTo>
                          <a:pt x="43" y="29"/>
                        </a:lnTo>
                        <a:lnTo>
                          <a:pt x="42" y="28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1" y="29"/>
                        </a:lnTo>
                        <a:lnTo>
                          <a:pt x="40" y="32"/>
                        </a:lnTo>
                        <a:lnTo>
                          <a:pt x="39" y="34"/>
                        </a:lnTo>
                        <a:lnTo>
                          <a:pt x="38" y="36"/>
                        </a:lnTo>
                        <a:lnTo>
                          <a:pt x="36" y="38"/>
                        </a:lnTo>
                        <a:lnTo>
                          <a:pt x="36" y="40"/>
                        </a:lnTo>
                        <a:lnTo>
                          <a:pt x="36" y="41"/>
                        </a:lnTo>
                        <a:lnTo>
                          <a:pt x="34" y="39"/>
                        </a:lnTo>
                        <a:lnTo>
                          <a:pt x="34" y="38"/>
                        </a:lnTo>
                        <a:lnTo>
                          <a:pt x="34" y="37"/>
                        </a:lnTo>
                        <a:lnTo>
                          <a:pt x="35" y="36"/>
                        </a:lnTo>
                        <a:lnTo>
                          <a:pt x="34" y="36"/>
                        </a:lnTo>
                        <a:lnTo>
                          <a:pt x="32" y="36"/>
                        </a:lnTo>
                        <a:lnTo>
                          <a:pt x="33" y="32"/>
                        </a:lnTo>
                        <a:lnTo>
                          <a:pt x="32" y="30"/>
                        </a:lnTo>
                        <a:lnTo>
                          <a:pt x="30" y="29"/>
                        </a:lnTo>
                        <a:lnTo>
                          <a:pt x="28" y="29"/>
                        </a:lnTo>
                        <a:lnTo>
                          <a:pt x="28" y="28"/>
                        </a:lnTo>
                        <a:lnTo>
                          <a:pt x="29" y="28"/>
                        </a:lnTo>
                        <a:lnTo>
                          <a:pt x="28" y="27"/>
                        </a:lnTo>
                        <a:lnTo>
                          <a:pt x="26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0" y="26"/>
                        </a:lnTo>
                        <a:lnTo>
                          <a:pt x="18" y="24"/>
                        </a:lnTo>
                        <a:lnTo>
                          <a:pt x="16" y="24"/>
                        </a:lnTo>
                        <a:lnTo>
                          <a:pt x="5" y="22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1" y="18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ED4213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0775" name="Freeform 59"/>
                <p:cNvSpPr>
                  <a:spLocks/>
                </p:cNvSpPr>
                <p:nvPr/>
              </p:nvSpPr>
              <p:spPr bwMode="auto">
                <a:xfrm>
                  <a:off x="3880" y="1838"/>
                  <a:ext cx="206" cy="351"/>
                </a:xfrm>
                <a:custGeom>
                  <a:avLst/>
                  <a:gdLst>
                    <a:gd name="T0" fmla="*/ 1 w 40"/>
                    <a:gd name="T1" fmla="*/ 5 h 72"/>
                    <a:gd name="T2" fmla="*/ 4 w 40"/>
                    <a:gd name="T3" fmla="*/ 45 h 72"/>
                    <a:gd name="T4" fmla="*/ 4 w 40"/>
                    <a:gd name="T5" fmla="*/ 46 h 72"/>
                    <a:gd name="T6" fmla="*/ 4 w 40"/>
                    <a:gd name="T7" fmla="*/ 47 h 72"/>
                    <a:gd name="T8" fmla="*/ 4 w 40"/>
                    <a:gd name="T9" fmla="*/ 49 h 72"/>
                    <a:gd name="T10" fmla="*/ 5 w 40"/>
                    <a:gd name="T11" fmla="*/ 52 h 72"/>
                    <a:gd name="T12" fmla="*/ 6 w 40"/>
                    <a:gd name="T13" fmla="*/ 56 h 72"/>
                    <a:gd name="T14" fmla="*/ 4 w 40"/>
                    <a:gd name="T15" fmla="*/ 59 h 72"/>
                    <a:gd name="T16" fmla="*/ 4 w 40"/>
                    <a:gd name="T17" fmla="*/ 60 h 72"/>
                    <a:gd name="T18" fmla="*/ 2 w 40"/>
                    <a:gd name="T19" fmla="*/ 63 h 72"/>
                    <a:gd name="T20" fmla="*/ 0 w 40"/>
                    <a:gd name="T21" fmla="*/ 65 h 72"/>
                    <a:gd name="T22" fmla="*/ 0 w 40"/>
                    <a:gd name="T23" fmla="*/ 68 h 72"/>
                    <a:gd name="T24" fmla="*/ 0 w 40"/>
                    <a:gd name="T25" fmla="*/ 71 h 72"/>
                    <a:gd name="T26" fmla="*/ 0 w 40"/>
                    <a:gd name="T27" fmla="*/ 71 h 72"/>
                    <a:gd name="T28" fmla="*/ 0 w 40"/>
                    <a:gd name="T29" fmla="*/ 72 h 72"/>
                    <a:gd name="T30" fmla="*/ 0 w 40"/>
                    <a:gd name="T31" fmla="*/ 72 h 72"/>
                    <a:gd name="T32" fmla="*/ 1 w 40"/>
                    <a:gd name="T33" fmla="*/ 72 h 72"/>
                    <a:gd name="T34" fmla="*/ 2 w 40"/>
                    <a:gd name="T35" fmla="*/ 72 h 72"/>
                    <a:gd name="T36" fmla="*/ 2 w 40"/>
                    <a:gd name="T37" fmla="*/ 71 h 72"/>
                    <a:gd name="T38" fmla="*/ 2 w 40"/>
                    <a:gd name="T39" fmla="*/ 70 h 72"/>
                    <a:gd name="T40" fmla="*/ 5 w 40"/>
                    <a:gd name="T41" fmla="*/ 70 h 72"/>
                    <a:gd name="T42" fmla="*/ 8 w 40"/>
                    <a:gd name="T43" fmla="*/ 69 h 72"/>
                    <a:gd name="T44" fmla="*/ 12 w 40"/>
                    <a:gd name="T45" fmla="*/ 71 h 72"/>
                    <a:gd name="T46" fmla="*/ 12 w 40"/>
                    <a:gd name="T47" fmla="*/ 71 h 72"/>
                    <a:gd name="T48" fmla="*/ 13 w 40"/>
                    <a:gd name="T49" fmla="*/ 71 h 72"/>
                    <a:gd name="T50" fmla="*/ 14 w 40"/>
                    <a:gd name="T51" fmla="*/ 68 h 72"/>
                    <a:gd name="T52" fmla="*/ 16 w 40"/>
                    <a:gd name="T53" fmla="*/ 68 h 72"/>
                    <a:gd name="T54" fmla="*/ 17 w 40"/>
                    <a:gd name="T55" fmla="*/ 69 h 72"/>
                    <a:gd name="T56" fmla="*/ 18 w 40"/>
                    <a:gd name="T57" fmla="*/ 70 h 72"/>
                    <a:gd name="T58" fmla="*/ 19 w 40"/>
                    <a:gd name="T59" fmla="*/ 69 h 72"/>
                    <a:gd name="T60" fmla="*/ 20 w 40"/>
                    <a:gd name="T61" fmla="*/ 65 h 72"/>
                    <a:gd name="T62" fmla="*/ 21 w 40"/>
                    <a:gd name="T63" fmla="*/ 64 h 72"/>
                    <a:gd name="T64" fmla="*/ 22 w 40"/>
                    <a:gd name="T65" fmla="*/ 64 h 72"/>
                    <a:gd name="T66" fmla="*/ 24 w 40"/>
                    <a:gd name="T67" fmla="*/ 66 h 72"/>
                    <a:gd name="T68" fmla="*/ 27 w 40"/>
                    <a:gd name="T69" fmla="*/ 66 h 72"/>
                    <a:gd name="T70" fmla="*/ 28 w 40"/>
                    <a:gd name="T71" fmla="*/ 63 h 72"/>
                    <a:gd name="T72" fmla="*/ 33 w 40"/>
                    <a:gd name="T73" fmla="*/ 56 h 72"/>
                    <a:gd name="T74" fmla="*/ 33 w 40"/>
                    <a:gd name="T75" fmla="*/ 53 h 72"/>
                    <a:gd name="T76" fmla="*/ 34 w 40"/>
                    <a:gd name="T77" fmla="*/ 53 h 72"/>
                    <a:gd name="T78" fmla="*/ 37 w 40"/>
                    <a:gd name="T79" fmla="*/ 53 h 72"/>
                    <a:gd name="T80" fmla="*/ 38 w 40"/>
                    <a:gd name="T81" fmla="*/ 52 h 72"/>
                    <a:gd name="T82" fmla="*/ 40 w 40"/>
                    <a:gd name="T83" fmla="*/ 51 h 72"/>
                    <a:gd name="T84" fmla="*/ 40 w 40"/>
                    <a:gd name="T85" fmla="*/ 50 h 72"/>
                    <a:gd name="T86" fmla="*/ 40 w 40"/>
                    <a:gd name="T87" fmla="*/ 47 h 72"/>
                    <a:gd name="T88" fmla="*/ 40 w 40"/>
                    <a:gd name="T89" fmla="*/ 47 h 72"/>
                    <a:gd name="T90" fmla="*/ 40 w 40"/>
                    <a:gd name="T91" fmla="*/ 45 h 72"/>
                    <a:gd name="T92" fmla="*/ 35 w 40"/>
                    <a:gd name="T93" fmla="*/ 1 h 72"/>
                    <a:gd name="T94" fmla="*/ 35 w 40"/>
                    <a:gd name="T95" fmla="*/ 0 h 72"/>
                    <a:gd name="T96" fmla="*/ 9 w 40"/>
                    <a:gd name="T97" fmla="*/ 3 h 72"/>
                    <a:gd name="T98" fmla="*/ 8 w 40"/>
                    <a:gd name="T99" fmla="*/ 4 h 72"/>
                    <a:gd name="T100" fmla="*/ 6 w 40"/>
                    <a:gd name="T101" fmla="*/ 5 h 72"/>
                    <a:gd name="T102" fmla="*/ 5 w 40"/>
                    <a:gd name="T103" fmla="*/ 6 h 72"/>
                    <a:gd name="T104" fmla="*/ 3 w 40"/>
                    <a:gd name="T105" fmla="*/ 6 h 72"/>
                    <a:gd name="T106" fmla="*/ 1 w 40"/>
                    <a:gd name="T107" fmla="*/ 5 h 72"/>
                    <a:gd name="T108" fmla="*/ 1 w 40"/>
                    <a:gd name="T109" fmla="*/ 5 h 7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0"/>
                    <a:gd name="T166" fmla="*/ 0 h 72"/>
                    <a:gd name="T167" fmla="*/ 40 w 40"/>
                    <a:gd name="T168" fmla="*/ 72 h 7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0" h="72">
                      <a:moveTo>
                        <a:pt x="1" y="5"/>
                      </a:moveTo>
                      <a:lnTo>
                        <a:pt x="4" y="45"/>
                      </a:lnTo>
                      <a:lnTo>
                        <a:pt x="4" y="46"/>
                      </a:lnTo>
                      <a:lnTo>
                        <a:pt x="4" y="47"/>
                      </a:lnTo>
                      <a:lnTo>
                        <a:pt x="4" y="49"/>
                      </a:lnTo>
                      <a:lnTo>
                        <a:pt x="5" y="52"/>
                      </a:lnTo>
                      <a:lnTo>
                        <a:pt x="6" y="56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3"/>
                      </a:lnTo>
                      <a:lnTo>
                        <a:pt x="0" y="65"/>
                      </a:lnTo>
                      <a:lnTo>
                        <a:pt x="0" y="68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1" y="72"/>
                      </a:lnTo>
                      <a:lnTo>
                        <a:pt x="2" y="72"/>
                      </a:lnTo>
                      <a:lnTo>
                        <a:pt x="2" y="71"/>
                      </a:lnTo>
                      <a:lnTo>
                        <a:pt x="2" y="70"/>
                      </a:lnTo>
                      <a:lnTo>
                        <a:pt x="5" y="70"/>
                      </a:lnTo>
                      <a:lnTo>
                        <a:pt x="8" y="69"/>
                      </a:lnTo>
                      <a:lnTo>
                        <a:pt x="12" y="71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6" y="68"/>
                      </a:lnTo>
                      <a:lnTo>
                        <a:pt x="17" y="69"/>
                      </a:lnTo>
                      <a:lnTo>
                        <a:pt x="18" y="70"/>
                      </a:lnTo>
                      <a:lnTo>
                        <a:pt x="19" y="69"/>
                      </a:lnTo>
                      <a:lnTo>
                        <a:pt x="20" y="65"/>
                      </a:lnTo>
                      <a:lnTo>
                        <a:pt x="21" y="64"/>
                      </a:lnTo>
                      <a:lnTo>
                        <a:pt x="22" y="64"/>
                      </a:lnTo>
                      <a:lnTo>
                        <a:pt x="24" y="66"/>
                      </a:lnTo>
                      <a:lnTo>
                        <a:pt x="27" y="66"/>
                      </a:lnTo>
                      <a:lnTo>
                        <a:pt x="28" y="63"/>
                      </a:lnTo>
                      <a:lnTo>
                        <a:pt x="33" y="56"/>
                      </a:lnTo>
                      <a:lnTo>
                        <a:pt x="33" y="53"/>
                      </a:lnTo>
                      <a:lnTo>
                        <a:pt x="34" y="53"/>
                      </a:lnTo>
                      <a:lnTo>
                        <a:pt x="37" y="53"/>
                      </a:lnTo>
                      <a:lnTo>
                        <a:pt x="38" y="52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7"/>
                      </a:lnTo>
                      <a:lnTo>
                        <a:pt x="40" y="45"/>
                      </a:lnTo>
                      <a:lnTo>
                        <a:pt x="35" y="1"/>
                      </a:lnTo>
                      <a:lnTo>
                        <a:pt x="35" y="0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76" name="Freeform 60"/>
                <p:cNvSpPr>
                  <a:spLocks/>
                </p:cNvSpPr>
                <p:nvPr/>
              </p:nvSpPr>
              <p:spPr bwMode="auto">
                <a:xfrm>
                  <a:off x="4234" y="2350"/>
                  <a:ext cx="353" cy="258"/>
                </a:xfrm>
                <a:custGeom>
                  <a:avLst/>
                  <a:gdLst>
                    <a:gd name="T0" fmla="*/ 41 w 69"/>
                    <a:gd name="T1" fmla="*/ 53 h 53"/>
                    <a:gd name="T2" fmla="*/ 38 w 69"/>
                    <a:gd name="T3" fmla="*/ 52 h 53"/>
                    <a:gd name="T4" fmla="*/ 37 w 69"/>
                    <a:gd name="T5" fmla="*/ 48 h 53"/>
                    <a:gd name="T6" fmla="*/ 33 w 69"/>
                    <a:gd name="T7" fmla="*/ 44 h 53"/>
                    <a:gd name="T8" fmla="*/ 31 w 69"/>
                    <a:gd name="T9" fmla="*/ 39 h 53"/>
                    <a:gd name="T10" fmla="*/ 29 w 69"/>
                    <a:gd name="T11" fmla="*/ 37 h 53"/>
                    <a:gd name="T12" fmla="*/ 25 w 69"/>
                    <a:gd name="T13" fmla="*/ 34 h 53"/>
                    <a:gd name="T14" fmla="*/ 23 w 69"/>
                    <a:gd name="T15" fmla="*/ 32 h 53"/>
                    <a:gd name="T16" fmla="*/ 22 w 69"/>
                    <a:gd name="T17" fmla="*/ 30 h 53"/>
                    <a:gd name="T18" fmla="*/ 15 w 69"/>
                    <a:gd name="T19" fmla="*/ 25 h 53"/>
                    <a:gd name="T20" fmla="*/ 13 w 69"/>
                    <a:gd name="T21" fmla="*/ 23 h 53"/>
                    <a:gd name="T22" fmla="*/ 10 w 69"/>
                    <a:gd name="T23" fmla="*/ 19 h 53"/>
                    <a:gd name="T24" fmla="*/ 8 w 69"/>
                    <a:gd name="T25" fmla="*/ 16 h 53"/>
                    <a:gd name="T26" fmla="*/ 1 w 69"/>
                    <a:gd name="T27" fmla="*/ 14 h 53"/>
                    <a:gd name="T28" fmla="*/ 1 w 69"/>
                    <a:gd name="T29" fmla="*/ 10 h 53"/>
                    <a:gd name="T30" fmla="*/ 3 w 69"/>
                    <a:gd name="T31" fmla="*/ 8 h 53"/>
                    <a:gd name="T32" fmla="*/ 3 w 69"/>
                    <a:gd name="T33" fmla="*/ 7 h 53"/>
                    <a:gd name="T34" fmla="*/ 8 w 69"/>
                    <a:gd name="T35" fmla="*/ 5 h 53"/>
                    <a:gd name="T36" fmla="*/ 12 w 69"/>
                    <a:gd name="T37" fmla="*/ 3 h 53"/>
                    <a:gd name="T38" fmla="*/ 13 w 69"/>
                    <a:gd name="T39" fmla="*/ 2 h 53"/>
                    <a:gd name="T40" fmla="*/ 31 w 69"/>
                    <a:gd name="T41" fmla="*/ 1 h 53"/>
                    <a:gd name="T42" fmla="*/ 31 w 69"/>
                    <a:gd name="T43" fmla="*/ 2 h 53"/>
                    <a:gd name="T44" fmla="*/ 35 w 69"/>
                    <a:gd name="T45" fmla="*/ 4 h 53"/>
                    <a:gd name="T46" fmla="*/ 51 w 69"/>
                    <a:gd name="T47" fmla="*/ 4 h 53"/>
                    <a:gd name="T48" fmla="*/ 68 w 69"/>
                    <a:gd name="T49" fmla="*/ 17 h 53"/>
                    <a:gd name="T50" fmla="*/ 66 w 69"/>
                    <a:gd name="T51" fmla="*/ 19 h 53"/>
                    <a:gd name="T52" fmla="*/ 63 w 69"/>
                    <a:gd name="T53" fmla="*/ 24 h 53"/>
                    <a:gd name="T54" fmla="*/ 62 w 69"/>
                    <a:gd name="T55" fmla="*/ 28 h 53"/>
                    <a:gd name="T56" fmla="*/ 62 w 69"/>
                    <a:gd name="T57" fmla="*/ 30 h 53"/>
                    <a:gd name="T58" fmla="*/ 60 w 69"/>
                    <a:gd name="T59" fmla="*/ 31 h 53"/>
                    <a:gd name="T60" fmla="*/ 59 w 69"/>
                    <a:gd name="T61" fmla="*/ 33 h 53"/>
                    <a:gd name="T62" fmla="*/ 57 w 69"/>
                    <a:gd name="T63" fmla="*/ 35 h 53"/>
                    <a:gd name="T64" fmla="*/ 53 w 69"/>
                    <a:gd name="T65" fmla="*/ 39 h 53"/>
                    <a:gd name="T66" fmla="*/ 50 w 69"/>
                    <a:gd name="T67" fmla="*/ 41 h 53"/>
                    <a:gd name="T68" fmla="*/ 49 w 69"/>
                    <a:gd name="T69" fmla="*/ 43 h 53"/>
                    <a:gd name="T70" fmla="*/ 46 w 69"/>
                    <a:gd name="T71" fmla="*/ 44 h 53"/>
                    <a:gd name="T72" fmla="*/ 46 w 69"/>
                    <a:gd name="T73" fmla="*/ 45 h 53"/>
                    <a:gd name="T74" fmla="*/ 45 w 69"/>
                    <a:gd name="T75" fmla="*/ 47 h 53"/>
                    <a:gd name="T76" fmla="*/ 43 w 69"/>
                    <a:gd name="T77" fmla="*/ 48 h 53"/>
                    <a:gd name="T78" fmla="*/ 43 w 69"/>
                    <a:gd name="T79" fmla="*/ 48 h 53"/>
                    <a:gd name="T80" fmla="*/ 43 w 69"/>
                    <a:gd name="T81" fmla="*/ 49 h 53"/>
                    <a:gd name="T82" fmla="*/ 44 w 69"/>
                    <a:gd name="T83" fmla="*/ 50 h 53"/>
                    <a:gd name="T84" fmla="*/ 42 w 69"/>
                    <a:gd name="T85" fmla="*/ 51 h 53"/>
                    <a:gd name="T86" fmla="*/ 41 w 69"/>
                    <a:gd name="T87" fmla="*/ 52 h 5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9"/>
                    <a:gd name="T133" fmla="*/ 0 h 53"/>
                    <a:gd name="T134" fmla="*/ 69 w 69"/>
                    <a:gd name="T135" fmla="*/ 53 h 5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9" h="53">
                      <a:moveTo>
                        <a:pt x="41" y="52"/>
                      </a:moveTo>
                      <a:lnTo>
                        <a:pt x="41" y="53"/>
                      </a:lnTo>
                      <a:lnTo>
                        <a:pt x="39" y="52"/>
                      </a:lnTo>
                      <a:lnTo>
                        <a:pt x="38" y="52"/>
                      </a:lnTo>
                      <a:lnTo>
                        <a:pt x="38" y="51"/>
                      </a:lnTo>
                      <a:lnTo>
                        <a:pt x="37" y="48"/>
                      </a:lnTo>
                      <a:lnTo>
                        <a:pt x="35" y="45"/>
                      </a:lnTo>
                      <a:lnTo>
                        <a:pt x="33" y="44"/>
                      </a:lnTo>
                      <a:lnTo>
                        <a:pt x="32" y="41"/>
                      </a:lnTo>
                      <a:lnTo>
                        <a:pt x="31" y="39"/>
                      </a:lnTo>
                      <a:lnTo>
                        <a:pt x="30" y="37"/>
                      </a:lnTo>
                      <a:lnTo>
                        <a:pt x="29" y="37"/>
                      </a:lnTo>
                      <a:lnTo>
                        <a:pt x="26" y="36"/>
                      </a:lnTo>
                      <a:lnTo>
                        <a:pt x="25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2" y="30"/>
                      </a:lnTo>
                      <a:lnTo>
                        <a:pt x="19" y="29"/>
                      </a:lnTo>
                      <a:lnTo>
                        <a:pt x="15" y="25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1" y="21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31" y="0"/>
                      </a:lnTo>
                      <a:lnTo>
                        <a:pt x="31" y="1"/>
                      </a:lnTo>
                      <a:lnTo>
                        <a:pt x="31" y="2"/>
                      </a:lnTo>
                      <a:lnTo>
                        <a:pt x="32" y="1"/>
                      </a:lnTo>
                      <a:lnTo>
                        <a:pt x="35" y="4"/>
                      </a:lnTo>
                      <a:lnTo>
                        <a:pt x="36" y="6"/>
                      </a:lnTo>
                      <a:lnTo>
                        <a:pt x="51" y="4"/>
                      </a:lnTo>
                      <a:lnTo>
                        <a:pt x="69" y="16"/>
                      </a:lnTo>
                      <a:lnTo>
                        <a:pt x="68" y="17"/>
                      </a:lnTo>
                      <a:lnTo>
                        <a:pt x="67" y="18"/>
                      </a:lnTo>
                      <a:lnTo>
                        <a:pt x="66" y="19"/>
                      </a:lnTo>
                      <a:lnTo>
                        <a:pt x="63" y="23"/>
                      </a:lnTo>
                      <a:lnTo>
                        <a:pt x="63" y="24"/>
                      </a:lnTo>
                      <a:lnTo>
                        <a:pt x="62" y="26"/>
                      </a:lnTo>
                      <a:lnTo>
                        <a:pt x="62" y="28"/>
                      </a:lnTo>
                      <a:lnTo>
                        <a:pt x="62" y="29"/>
                      </a:lnTo>
                      <a:lnTo>
                        <a:pt x="62" y="30"/>
                      </a:lnTo>
                      <a:lnTo>
                        <a:pt x="61" y="31"/>
                      </a:lnTo>
                      <a:lnTo>
                        <a:pt x="60" y="31"/>
                      </a:lnTo>
                      <a:lnTo>
                        <a:pt x="59" y="32"/>
                      </a:lnTo>
                      <a:lnTo>
                        <a:pt x="59" y="33"/>
                      </a:lnTo>
                      <a:lnTo>
                        <a:pt x="58" y="34"/>
                      </a:lnTo>
                      <a:lnTo>
                        <a:pt x="57" y="35"/>
                      </a:lnTo>
                      <a:lnTo>
                        <a:pt x="55" y="37"/>
                      </a:lnTo>
                      <a:lnTo>
                        <a:pt x="53" y="39"/>
                      </a:lnTo>
                      <a:lnTo>
                        <a:pt x="52" y="40"/>
                      </a:lnTo>
                      <a:lnTo>
                        <a:pt x="50" y="41"/>
                      </a:lnTo>
                      <a:lnTo>
                        <a:pt x="50" y="42"/>
                      </a:lnTo>
                      <a:lnTo>
                        <a:pt x="49" y="43"/>
                      </a:lnTo>
                      <a:lnTo>
                        <a:pt x="47" y="44"/>
                      </a:lnTo>
                      <a:lnTo>
                        <a:pt x="46" y="44"/>
                      </a:lnTo>
                      <a:lnTo>
                        <a:pt x="46" y="45"/>
                      </a:lnTo>
                      <a:lnTo>
                        <a:pt x="45" y="47"/>
                      </a:lnTo>
                      <a:lnTo>
                        <a:pt x="44" y="48"/>
                      </a:lnTo>
                      <a:lnTo>
                        <a:pt x="43" y="48"/>
                      </a:lnTo>
                      <a:lnTo>
                        <a:pt x="43" y="49"/>
                      </a:lnTo>
                      <a:lnTo>
                        <a:pt x="44" y="49"/>
                      </a:lnTo>
                      <a:lnTo>
                        <a:pt x="44" y="50"/>
                      </a:lnTo>
                      <a:lnTo>
                        <a:pt x="43" y="50"/>
                      </a:lnTo>
                      <a:lnTo>
                        <a:pt x="42" y="51"/>
                      </a:lnTo>
                      <a:lnTo>
                        <a:pt x="41" y="52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77" name="Freeform 61"/>
                <p:cNvSpPr>
                  <a:spLocks/>
                </p:cNvSpPr>
                <p:nvPr/>
              </p:nvSpPr>
              <p:spPr bwMode="auto">
                <a:xfrm>
                  <a:off x="4074" y="2384"/>
                  <a:ext cx="376" cy="376"/>
                </a:xfrm>
                <a:custGeom>
                  <a:avLst/>
                  <a:gdLst>
                    <a:gd name="T0" fmla="*/ 9 w 73"/>
                    <a:gd name="T1" fmla="*/ 41 h 77"/>
                    <a:gd name="T2" fmla="*/ 11 w 73"/>
                    <a:gd name="T3" fmla="*/ 44 h 77"/>
                    <a:gd name="T4" fmla="*/ 13 w 73"/>
                    <a:gd name="T5" fmla="*/ 46 h 77"/>
                    <a:gd name="T6" fmla="*/ 13 w 73"/>
                    <a:gd name="T7" fmla="*/ 49 h 77"/>
                    <a:gd name="T8" fmla="*/ 14 w 73"/>
                    <a:gd name="T9" fmla="*/ 50 h 77"/>
                    <a:gd name="T10" fmla="*/ 13 w 73"/>
                    <a:gd name="T11" fmla="*/ 55 h 77"/>
                    <a:gd name="T12" fmla="*/ 12 w 73"/>
                    <a:gd name="T13" fmla="*/ 60 h 77"/>
                    <a:gd name="T14" fmla="*/ 14 w 73"/>
                    <a:gd name="T15" fmla="*/ 68 h 77"/>
                    <a:gd name="T16" fmla="*/ 16 w 73"/>
                    <a:gd name="T17" fmla="*/ 71 h 77"/>
                    <a:gd name="T18" fmla="*/ 17 w 73"/>
                    <a:gd name="T19" fmla="*/ 74 h 77"/>
                    <a:gd name="T20" fmla="*/ 18 w 73"/>
                    <a:gd name="T21" fmla="*/ 76 h 77"/>
                    <a:gd name="T22" fmla="*/ 58 w 73"/>
                    <a:gd name="T23" fmla="*/ 76 h 77"/>
                    <a:gd name="T24" fmla="*/ 60 w 73"/>
                    <a:gd name="T25" fmla="*/ 77 h 77"/>
                    <a:gd name="T26" fmla="*/ 59 w 73"/>
                    <a:gd name="T27" fmla="*/ 71 h 77"/>
                    <a:gd name="T28" fmla="*/ 60 w 73"/>
                    <a:gd name="T29" fmla="*/ 69 h 77"/>
                    <a:gd name="T30" fmla="*/ 64 w 73"/>
                    <a:gd name="T31" fmla="*/ 69 h 77"/>
                    <a:gd name="T32" fmla="*/ 67 w 73"/>
                    <a:gd name="T33" fmla="*/ 69 h 77"/>
                    <a:gd name="T34" fmla="*/ 67 w 73"/>
                    <a:gd name="T35" fmla="*/ 65 h 77"/>
                    <a:gd name="T36" fmla="*/ 67 w 73"/>
                    <a:gd name="T37" fmla="*/ 62 h 77"/>
                    <a:gd name="T38" fmla="*/ 69 w 73"/>
                    <a:gd name="T39" fmla="*/ 53 h 77"/>
                    <a:gd name="T40" fmla="*/ 71 w 73"/>
                    <a:gd name="T41" fmla="*/ 48 h 77"/>
                    <a:gd name="T42" fmla="*/ 73 w 73"/>
                    <a:gd name="T43" fmla="*/ 47 h 77"/>
                    <a:gd name="T44" fmla="*/ 73 w 73"/>
                    <a:gd name="T45" fmla="*/ 46 h 77"/>
                    <a:gd name="T46" fmla="*/ 72 w 73"/>
                    <a:gd name="T47" fmla="*/ 46 h 77"/>
                    <a:gd name="T48" fmla="*/ 69 w 73"/>
                    <a:gd name="T49" fmla="*/ 45 h 77"/>
                    <a:gd name="T50" fmla="*/ 68 w 73"/>
                    <a:gd name="T51" fmla="*/ 41 h 77"/>
                    <a:gd name="T52" fmla="*/ 64 w 73"/>
                    <a:gd name="T53" fmla="*/ 37 h 77"/>
                    <a:gd name="T54" fmla="*/ 62 w 73"/>
                    <a:gd name="T55" fmla="*/ 32 h 77"/>
                    <a:gd name="T56" fmla="*/ 60 w 73"/>
                    <a:gd name="T57" fmla="*/ 30 h 77"/>
                    <a:gd name="T58" fmla="*/ 56 w 73"/>
                    <a:gd name="T59" fmla="*/ 27 h 77"/>
                    <a:gd name="T60" fmla="*/ 54 w 73"/>
                    <a:gd name="T61" fmla="*/ 25 h 77"/>
                    <a:gd name="T62" fmla="*/ 53 w 73"/>
                    <a:gd name="T63" fmla="*/ 23 h 77"/>
                    <a:gd name="T64" fmla="*/ 46 w 73"/>
                    <a:gd name="T65" fmla="*/ 18 h 77"/>
                    <a:gd name="T66" fmla="*/ 44 w 73"/>
                    <a:gd name="T67" fmla="*/ 16 h 77"/>
                    <a:gd name="T68" fmla="*/ 41 w 73"/>
                    <a:gd name="T69" fmla="*/ 12 h 77"/>
                    <a:gd name="T70" fmla="*/ 39 w 73"/>
                    <a:gd name="T71" fmla="*/ 9 h 77"/>
                    <a:gd name="T72" fmla="*/ 32 w 73"/>
                    <a:gd name="T73" fmla="*/ 7 h 77"/>
                    <a:gd name="T74" fmla="*/ 32 w 73"/>
                    <a:gd name="T75" fmla="*/ 3 h 77"/>
                    <a:gd name="T76" fmla="*/ 34 w 73"/>
                    <a:gd name="T77" fmla="*/ 1 h 77"/>
                    <a:gd name="T78" fmla="*/ 34 w 73"/>
                    <a:gd name="T79" fmla="*/ 0 h 77"/>
                    <a:gd name="T80" fmla="*/ 0 w 73"/>
                    <a:gd name="T81" fmla="*/ 5 h 7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77"/>
                    <a:gd name="T125" fmla="*/ 73 w 73"/>
                    <a:gd name="T126" fmla="*/ 77 h 7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77">
                      <a:moveTo>
                        <a:pt x="0" y="5"/>
                      </a:moveTo>
                      <a:lnTo>
                        <a:pt x="9" y="41"/>
                      </a:lnTo>
                      <a:lnTo>
                        <a:pt x="10" y="42"/>
                      </a:lnTo>
                      <a:lnTo>
                        <a:pt x="11" y="44"/>
                      </a:lnTo>
                      <a:lnTo>
                        <a:pt x="12" y="45"/>
                      </a:lnTo>
                      <a:lnTo>
                        <a:pt x="13" y="46"/>
                      </a:lnTo>
                      <a:lnTo>
                        <a:pt x="14" y="47"/>
                      </a:lnTo>
                      <a:lnTo>
                        <a:pt x="13" y="49"/>
                      </a:lnTo>
                      <a:lnTo>
                        <a:pt x="15" y="50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3" y="55"/>
                      </a:lnTo>
                      <a:lnTo>
                        <a:pt x="12" y="57"/>
                      </a:lnTo>
                      <a:lnTo>
                        <a:pt x="12" y="60"/>
                      </a:lnTo>
                      <a:lnTo>
                        <a:pt x="14" y="63"/>
                      </a:lnTo>
                      <a:lnTo>
                        <a:pt x="14" y="68"/>
                      </a:lnTo>
                      <a:lnTo>
                        <a:pt x="16" y="70"/>
                      </a:lnTo>
                      <a:lnTo>
                        <a:pt x="16" y="71"/>
                      </a:lnTo>
                      <a:lnTo>
                        <a:pt x="16" y="72"/>
                      </a:lnTo>
                      <a:lnTo>
                        <a:pt x="17" y="74"/>
                      </a:lnTo>
                      <a:lnTo>
                        <a:pt x="17" y="75"/>
                      </a:lnTo>
                      <a:lnTo>
                        <a:pt x="18" y="76"/>
                      </a:lnTo>
                      <a:lnTo>
                        <a:pt x="57" y="74"/>
                      </a:lnTo>
                      <a:lnTo>
                        <a:pt x="58" y="76"/>
                      </a:lnTo>
                      <a:lnTo>
                        <a:pt x="60" y="77"/>
                      </a:lnTo>
                      <a:lnTo>
                        <a:pt x="60" y="75"/>
                      </a:lnTo>
                      <a:lnTo>
                        <a:pt x="59" y="71"/>
                      </a:lnTo>
                      <a:lnTo>
                        <a:pt x="60" y="70"/>
                      </a:lnTo>
                      <a:lnTo>
                        <a:pt x="60" y="69"/>
                      </a:lnTo>
                      <a:lnTo>
                        <a:pt x="61" y="68"/>
                      </a:lnTo>
                      <a:lnTo>
                        <a:pt x="64" y="69"/>
                      </a:lnTo>
                      <a:lnTo>
                        <a:pt x="66" y="69"/>
                      </a:lnTo>
                      <a:lnTo>
                        <a:pt x="67" y="69"/>
                      </a:lnTo>
                      <a:lnTo>
                        <a:pt x="67" y="66"/>
                      </a:lnTo>
                      <a:lnTo>
                        <a:pt x="67" y="65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9" y="56"/>
                      </a:lnTo>
                      <a:lnTo>
                        <a:pt x="69" y="53"/>
                      </a:lnTo>
                      <a:lnTo>
                        <a:pt x="70" y="51"/>
                      </a:lnTo>
                      <a:lnTo>
                        <a:pt x="71" y="48"/>
                      </a:lnTo>
                      <a:lnTo>
                        <a:pt x="73" y="47"/>
                      </a:lnTo>
                      <a:lnTo>
                        <a:pt x="73" y="46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0" y="45"/>
                      </a:lnTo>
                      <a:lnTo>
                        <a:pt x="69" y="45"/>
                      </a:lnTo>
                      <a:lnTo>
                        <a:pt x="69" y="44"/>
                      </a:lnTo>
                      <a:lnTo>
                        <a:pt x="68" y="41"/>
                      </a:lnTo>
                      <a:lnTo>
                        <a:pt x="66" y="38"/>
                      </a:lnTo>
                      <a:lnTo>
                        <a:pt x="64" y="37"/>
                      </a:lnTo>
                      <a:lnTo>
                        <a:pt x="63" y="34"/>
                      </a:lnTo>
                      <a:lnTo>
                        <a:pt x="62" y="32"/>
                      </a:lnTo>
                      <a:lnTo>
                        <a:pt x="61" y="30"/>
                      </a:lnTo>
                      <a:lnTo>
                        <a:pt x="60" y="30"/>
                      </a:lnTo>
                      <a:lnTo>
                        <a:pt x="57" y="29"/>
                      </a:lnTo>
                      <a:lnTo>
                        <a:pt x="56" y="27"/>
                      </a:lnTo>
                      <a:lnTo>
                        <a:pt x="54" y="26"/>
                      </a:lnTo>
                      <a:lnTo>
                        <a:pt x="54" y="25"/>
                      </a:lnTo>
                      <a:lnTo>
                        <a:pt x="53" y="23"/>
                      </a:lnTo>
                      <a:lnTo>
                        <a:pt x="50" y="22"/>
                      </a:lnTo>
                      <a:lnTo>
                        <a:pt x="46" y="18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2" y="14"/>
                      </a:lnTo>
                      <a:lnTo>
                        <a:pt x="41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36" y="9"/>
                      </a:lnTo>
                      <a:lnTo>
                        <a:pt x="32" y="7"/>
                      </a:lnTo>
                      <a:lnTo>
                        <a:pt x="31" y="6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13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78" name="Freeform 62"/>
                <p:cNvSpPr>
                  <a:spLocks/>
                </p:cNvSpPr>
                <p:nvPr/>
              </p:nvSpPr>
              <p:spPr bwMode="auto">
                <a:xfrm>
                  <a:off x="4428" y="1916"/>
                  <a:ext cx="319" cy="141"/>
                </a:xfrm>
                <a:custGeom>
                  <a:avLst/>
                  <a:gdLst>
                    <a:gd name="T0" fmla="*/ 36 w 62"/>
                    <a:gd name="T1" fmla="*/ 2 h 29"/>
                    <a:gd name="T2" fmla="*/ 2 w 62"/>
                    <a:gd name="T3" fmla="*/ 17 h 29"/>
                    <a:gd name="T4" fmla="*/ 4 w 62"/>
                    <a:gd name="T5" fmla="*/ 16 h 29"/>
                    <a:gd name="T6" fmla="*/ 8 w 62"/>
                    <a:gd name="T7" fmla="*/ 13 h 29"/>
                    <a:gd name="T8" fmla="*/ 10 w 62"/>
                    <a:gd name="T9" fmla="*/ 11 h 29"/>
                    <a:gd name="T10" fmla="*/ 11 w 62"/>
                    <a:gd name="T11" fmla="*/ 10 h 29"/>
                    <a:gd name="T12" fmla="*/ 14 w 62"/>
                    <a:gd name="T13" fmla="*/ 9 h 29"/>
                    <a:gd name="T14" fmla="*/ 19 w 62"/>
                    <a:gd name="T15" fmla="*/ 7 h 29"/>
                    <a:gd name="T16" fmla="*/ 21 w 62"/>
                    <a:gd name="T17" fmla="*/ 8 h 29"/>
                    <a:gd name="T18" fmla="*/ 23 w 62"/>
                    <a:gd name="T19" fmla="*/ 8 h 29"/>
                    <a:gd name="T20" fmla="*/ 25 w 62"/>
                    <a:gd name="T21" fmla="*/ 12 h 29"/>
                    <a:gd name="T22" fmla="*/ 27 w 62"/>
                    <a:gd name="T23" fmla="*/ 12 h 29"/>
                    <a:gd name="T24" fmla="*/ 27 w 62"/>
                    <a:gd name="T25" fmla="*/ 14 h 29"/>
                    <a:gd name="T26" fmla="*/ 31 w 62"/>
                    <a:gd name="T27" fmla="*/ 15 h 29"/>
                    <a:gd name="T28" fmla="*/ 34 w 62"/>
                    <a:gd name="T29" fmla="*/ 17 h 29"/>
                    <a:gd name="T30" fmla="*/ 35 w 62"/>
                    <a:gd name="T31" fmla="*/ 19 h 29"/>
                    <a:gd name="T32" fmla="*/ 32 w 62"/>
                    <a:gd name="T33" fmla="*/ 25 h 29"/>
                    <a:gd name="T34" fmla="*/ 35 w 62"/>
                    <a:gd name="T35" fmla="*/ 27 h 29"/>
                    <a:gd name="T36" fmla="*/ 38 w 62"/>
                    <a:gd name="T37" fmla="*/ 28 h 29"/>
                    <a:gd name="T38" fmla="*/ 39 w 62"/>
                    <a:gd name="T39" fmla="*/ 28 h 29"/>
                    <a:gd name="T40" fmla="*/ 42 w 62"/>
                    <a:gd name="T41" fmla="*/ 27 h 29"/>
                    <a:gd name="T42" fmla="*/ 46 w 62"/>
                    <a:gd name="T43" fmla="*/ 29 h 29"/>
                    <a:gd name="T44" fmla="*/ 47 w 62"/>
                    <a:gd name="T45" fmla="*/ 28 h 29"/>
                    <a:gd name="T46" fmla="*/ 45 w 62"/>
                    <a:gd name="T47" fmla="*/ 26 h 29"/>
                    <a:gd name="T48" fmla="*/ 44 w 62"/>
                    <a:gd name="T49" fmla="*/ 25 h 29"/>
                    <a:gd name="T50" fmla="*/ 45 w 62"/>
                    <a:gd name="T51" fmla="*/ 24 h 29"/>
                    <a:gd name="T52" fmla="*/ 44 w 62"/>
                    <a:gd name="T53" fmla="*/ 23 h 29"/>
                    <a:gd name="T54" fmla="*/ 41 w 62"/>
                    <a:gd name="T55" fmla="*/ 19 h 29"/>
                    <a:gd name="T56" fmla="*/ 41 w 62"/>
                    <a:gd name="T57" fmla="*/ 16 h 29"/>
                    <a:gd name="T58" fmla="*/ 41 w 62"/>
                    <a:gd name="T59" fmla="*/ 12 h 29"/>
                    <a:gd name="T60" fmla="*/ 41 w 62"/>
                    <a:gd name="T61" fmla="*/ 10 h 29"/>
                    <a:gd name="T62" fmla="*/ 41 w 62"/>
                    <a:gd name="T63" fmla="*/ 9 h 29"/>
                    <a:gd name="T64" fmla="*/ 44 w 62"/>
                    <a:gd name="T65" fmla="*/ 6 h 29"/>
                    <a:gd name="T66" fmla="*/ 45 w 62"/>
                    <a:gd name="T67" fmla="*/ 4 h 29"/>
                    <a:gd name="T68" fmla="*/ 47 w 62"/>
                    <a:gd name="T69" fmla="*/ 4 h 29"/>
                    <a:gd name="T70" fmla="*/ 45 w 62"/>
                    <a:gd name="T71" fmla="*/ 8 h 29"/>
                    <a:gd name="T72" fmla="*/ 44 w 62"/>
                    <a:gd name="T73" fmla="*/ 10 h 29"/>
                    <a:gd name="T74" fmla="*/ 46 w 62"/>
                    <a:gd name="T75" fmla="*/ 12 h 29"/>
                    <a:gd name="T76" fmla="*/ 46 w 62"/>
                    <a:gd name="T77" fmla="*/ 16 h 29"/>
                    <a:gd name="T78" fmla="*/ 45 w 62"/>
                    <a:gd name="T79" fmla="*/ 18 h 29"/>
                    <a:gd name="T80" fmla="*/ 46 w 62"/>
                    <a:gd name="T81" fmla="*/ 19 h 29"/>
                    <a:gd name="T82" fmla="*/ 46 w 62"/>
                    <a:gd name="T83" fmla="*/ 21 h 29"/>
                    <a:gd name="T84" fmla="*/ 47 w 62"/>
                    <a:gd name="T85" fmla="*/ 24 h 29"/>
                    <a:gd name="T86" fmla="*/ 50 w 62"/>
                    <a:gd name="T87" fmla="*/ 25 h 29"/>
                    <a:gd name="T88" fmla="*/ 52 w 62"/>
                    <a:gd name="T89" fmla="*/ 24 h 29"/>
                    <a:gd name="T90" fmla="*/ 52 w 62"/>
                    <a:gd name="T91" fmla="*/ 26 h 29"/>
                    <a:gd name="T92" fmla="*/ 53 w 62"/>
                    <a:gd name="T93" fmla="*/ 28 h 29"/>
                    <a:gd name="T94" fmla="*/ 55 w 62"/>
                    <a:gd name="T95" fmla="*/ 29 h 29"/>
                    <a:gd name="T96" fmla="*/ 56 w 62"/>
                    <a:gd name="T97" fmla="*/ 28 h 29"/>
                    <a:gd name="T98" fmla="*/ 61 w 62"/>
                    <a:gd name="T99" fmla="*/ 26 h 29"/>
                    <a:gd name="T100" fmla="*/ 62 w 62"/>
                    <a:gd name="T101" fmla="*/ 19 h 29"/>
                    <a:gd name="T102" fmla="*/ 54 w 62"/>
                    <a:gd name="T103" fmla="*/ 21 h 29"/>
                    <a:gd name="T104" fmla="*/ 47 w 62"/>
                    <a:gd name="T105" fmla="*/ 0 h 2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2"/>
                    <a:gd name="T160" fmla="*/ 0 h 29"/>
                    <a:gd name="T161" fmla="*/ 62 w 62"/>
                    <a:gd name="T162" fmla="*/ 29 h 2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2" h="29">
                      <a:moveTo>
                        <a:pt x="47" y="0"/>
                      </a:moveTo>
                      <a:lnTo>
                        <a:pt x="36" y="2"/>
                      </a:lnTo>
                      <a:lnTo>
                        <a:pt x="0" y="9"/>
                      </a:lnTo>
                      <a:lnTo>
                        <a:pt x="2" y="17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9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4" y="9"/>
                      </a:lnTo>
                      <a:lnTo>
                        <a:pt x="15" y="8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1" y="8"/>
                      </a:lnTo>
                      <a:lnTo>
                        <a:pt x="22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5" y="12"/>
                      </a:lnTo>
                      <a:lnTo>
                        <a:pt x="26" y="12"/>
                      </a:lnTo>
                      <a:lnTo>
                        <a:pt x="27" y="12"/>
                      </a:lnTo>
                      <a:lnTo>
                        <a:pt x="28" y="13"/>
                      </a:lnTo>
                      <a:lnTo>
                        <a:pt x="27" y="14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3" y="17"/>
                      </a:lnTo>
                      <a:lnTo>
                        <a:pt x="34" y="17"/>
                      </a:lnTo>
                      <a:lnTo>
                        <a:pt x="35" y="19"/>
                      </a:lnTo>
                      <a:lnTo>
                        <a:pt x="33" y="23"/>
                      </a:lnTo>
                      <a:lnTo>
                        <a:pt x="32" y="25"/>
                      </a:lnTo>
                      <a:lnTo>
                        <a:pt x="33" y="27"/>
                      </a:lnTo>
                      <a:lnTo>
                        <a:pt x="35" y="27"/>
                      </a:lnTo>
                      <a:lnTo>
                        <a:pt x="36" y="26"/>
                      </a:lnTo>
                      <a:lnTo>
                        <a:pt x="38" y="28"/>
                      </a:lnTo>
                      <a:lnTo>
                        <a:pt x="39" y="28"/>
                      </a:lnTo>
                      <a:lnTo>
                        <a:pt x="40" y="27"/>
                      </a:lnTo>
                      <a:lnTo>
                        <a:pt x="42" y="27"/>
                      </a:lnTo>
                      <a:lnTo>
                        <a:pt x="45" y="28"/>
                      </a:lnTo>
                      <a:lnTo>
                        <a:pt x="46" y="29"/>
                      </a:lnTo>
                      <a:lnTo>
                        <a:pt x="47" y="29"/>
                      </a:lnTo>
                      <a:lnTo>
                        <a:pt x="47" y="28"/>
                      </a:lnTo>
                      <a:lnTo>
                        <a:pt x="46" y="28"/>
                      </a:lnTo>
                      <a:lnTo>
                        <a:pt x="45" y="26"/>
                      </a:lnTo>
                      <a:lnTo>
                        <a:pt x="44" y="25"/>
                      </a:lnTo>
                      <a:lnTo>
                        <a:pt x="44" y="24"/>
                      </a:lnTo>
                      <a:lnTo>
                        <a:pt x="45" y="24"/>
                      </a:lnTo>
                      <a:lnTo>
                        <a:pt x="44" y="23"/>
                      </a:lnTo>
                      <a:lnTo>
                        <a:pt x="43" y="21"/>
                      </a:lnTo>
                      <a:lnTo>
                        <a:pt x="41" y="19"/>
                      </a:lnTo>
                      <a:lnTo>
                        <a:pt x="41" y="17"/>
                      </a:lnTo>
                      <a:lnTo>
                        <a:pt x="41" y="16"/>
                      </a:lnTo>
                      <a:lnTo>
                        <a:pt x="41" y="13"/>
                      </a:lnTo>
                      <a:lnTo>
                        <a:pt x="41" y="12"/>
                      </a:lnTo>
                      <a:lnTo>
                        <a:pt x="41" y="11"/>
                      </a:lnTo>
                      <a:lnTo>
                        <a:pt x="41" y="10"/>
                      </a:lnTo>
                      <a:lnTo>
                        <a:pt x="41" y="9"/>
                      </a:lnTo>
                      <a:lnTo>
                        <a:pt x="42" y="8"/>
                      </a:lnTo>
                      <a:lnTo>
                        <a:pt x="44" y="6"/>
                      </a:lnTo>
                      <a:lnTo>
                        <a:pt x="45" y="6"/>
                      </a:lnTo>
                      <a:lnTo>
                        <a:pt x="45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6" y="6"/>
                      </a:lnTo>
                      <a:lnTo>
                        <a:pt x="45" y="8"/>
                      </a:lnTo>
                      <a:lnTo>
                        <a:pt x="44" y="9"/>
                      </a:lnTo>
                      <a:lnTo>
                        <a:pt x="44" y="10"/>
                      </a:lnTo>
                      <a:lnTo>
                        <a:pt x="44" y="12"/>
                      </a:lnTo>
                      <a:lnTo>
                        <a:pt x="46" y="12"/>
                      </a:lnTo>
                      <a:lnTo>
                        <a:pt x="46" y="15"/>
                      </a:lnTo>
                      <a:lnTo>
                        <a:pt x="46" y="16"/>
                      </a:lnTo>
                      <a:lnTo>
                        <a:pt x="44" y="17"/>
                      </a:lnTo>
                      <a:lnTo>
                        <a:pt x="45" y="18"/>
                      </a:lnTo>
                      <a:lnTo>
                        <a:pt x="46" y="18"/>
                      </a:lnTo>
                      <a:lnTo>
                        <a:pt x="46" y="19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2"/>
                      </a:lnTo>
                      <a:lnTo>
                        <a:pt x="47" y="24"/>
                      </a:lnTo>
                      <a:lnTo>
                        <a:pt x="49" y="25"/>
                      </a:lnTo>
                      <a:lnTo>
                        <a:pt x="50" y="25"/>
                      </a:lnTo>
                      <a:lnTo>
                        <a:pt x="51" y="24"/>
                      </a:lnTo>
                      <a:lnTo>
                        <a:pt x="52" y="24"/>
                      </a:lnTo>
                      <a:lnTo>
                        <a:pt x="52" y="25"/>
                      </a:lnTo>
                      <a:lnTo>
                        <a:pt x="52" y="26"/>
                      </a:lnTo>
                      <a:lnTo>
                        <a:pt x="53" y="28"/>
                      </a:lnTo>
                      <a:lnTo>
                        <a:pt x="54" y="29"/>
                      </a:lnTo>
                      <a:lnTo>
                        <a:pt x="55" y="29"/>
                      </a:lnTo>
                      <a:lnTo>
                        <a:pt x="56" y="28"/>
                      </a:lnTo>
                      <a:lnTo>
                        <a:pt x="61" y="27"/>
                      </a:lnTo>
                      <a:lnTo>
                        <a:pt x="61" y="26"/>
                      </a:lnTo>
                      <a:lnTo>
                        <a:pt x="61" y="25"/>
                      </a:lnTo>
                      <a:lnTo>
                        <a:pt x="62" y="19"/>
                      </a:lnTo>
                      <a:lnTo>
                        <a:pt x="54" y="2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79" name="Freeform 63"/>
                <p:cNvSpPr>
                  <a:spLocks/>
                </p:cNvSpPr>
                <p:nvPr/>
              </p:nvSpPr>
              <p:spPr bwMode="auto">
                <a:xfrm>
                  <a:off x="4670" y="1901"/>
                  <a:ext cx="77" cy="117"/>
                </a:xfrm>
                <a:custGeom>
                  <a:avLst/>
                  <a:gdLst>
                    <a:gd name="T0" fmla="*/ 15 w 15"/>
                    <a:gd name="T1" fmla="*/ 22 h 24"/>
                    <a:gd name="T2" fmla="*/ 15 w 15"/>
                    <a:gd name="T3" fmla="*/ 20 h 24"/>
                    <a:gd name="T4" fmla="*/ 14 w 15"/>
                    <a:gd name="T5" fmla="*/ 18 h 24"/>
                    <a:gd name="T6" fmla="*/ 12 w 15"/>
                    <a:gd name="T7" fmla="*/ 16 h 24"/>
                    <a:gd name="T8" fmla="*/ 10 w 15"/>
                    <a:gd name="T9" fmla="*/ 15 h 24"/>
                    <a:gd name="T10" fmla="*/ 9 w 15"/>
                    <a:gd name="T11" fmla="*/ 14 h 24"/>
                    <a:gd name="T12" fmla="*/ 9 w 15"/>
                    <a:gd name="T13" fmla="*/ 12 h 24"/>
                    <a:gd name="T14" fmla="*/ 7 w 15"/>
                    <a:gd name="T15" fmla="*/ 9 h 24"/>
                    <a:gd name="T16" fmla="*/ 6 w 15"/>
                    <a:gd name="T17" fmla="*/ 8 h 24"/>
                    <a:gd name="T18" fmla="*/ 5 w 15"/>
                    <a:gd name="T19" fmla="*/ 6 h 24"/>
                    <a:gd name="T20" fmla="*/ 4 w 15"/>
                    <a:gd name="T21" fmla="*/ 5 h 24"/>
                    <a:gd name="T22" fmla="*/ 4 w 15"/>
                    <a:gd name="T23" fmla="*/ 4 h 24"/>
                    <a:gd name="T24" fmla="*/ 4 w 15"/>
                    <a:gd name="T25" fmla="*/ 4 h 24"/>
                    <a:gd name="T26" fmla="*/ 4 w 15"/>
                    <a:gd name="T27" fmla="*/ 3 h 24"/>
                    <a:gd name="T28" fmla="*/ 5 w 15"/>
                    <a:gd name="T29" fmla="*/ 0 h 24"/>
                    <a:gd name="T30" fmla="*/ 4 w 15"/>
                    <a:gd name="T31" fmla="*/ 0 h 24"/>
                    <a:gd name="T32" fmla="*/ 2 w 15"/>
                    <a:gd name="T33" fmla="*/ 0 h 24"/>
                    <a:gd name="T34" fmla="*/ 1 w 15"/>
                    <a:gd name="T35" fmla="*/ 1 h 24"/>
                    <a:gd name="T36" fmla="*/ 1 w 15"/>
                    <a:gd name="T37" fmla="*/ 2 h 24"/>
                    <a:gd name="T38" fmla="*/ 1 w 15"/>
                    <a:gd name="T39" fmla="*/ 3 h 24"/>
                    <a:gd name="T40" fmla="*/ 0 w 15"/>
                    <a:gd name="T41" fmla="*/ 3 h 24"/>
                    <a:gd name="T42" fmla="*/ 7 w 15"/>
                    <a:gd name="T43" fmla="*/ 24 h 24"/>
                    <a:gd name="T44" fmla="*/ 15 w 15"/>
                    <a:gd name="T45" fmla="*/ 22 h 24"/>
                    <a:gd name="T46" fmla="*/ 15 w 15"/>
                    <a:gd name="T47" fmla="*/ 22 h 2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5"/>
                    <a:gd name="T73" fmla="*/ 0 h 24"/>
                    <a:gd name="T74" fmla="*/ 15 w 15"/>
                    <a:gd name="T75" fmla="*/ 24 h 2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5" h="24">
                      <a:moveTo>
                        <a:pt x="15" y="22"/>
                      </a:moveTo>
                      <a:lnTo>
                        <a:pt x="15" y="20"/>
                      </a:lnTo>
                      <a:lnTo>
                        <a:pt x="14" y="18"/>
                      </a:lnTo>
                      <a:lnTo>
                        <a:pt x="12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7" y="24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80" name="Freeform 64"/>
                <p:cNvSpPr>
                  <a:spLocks/>
                </p:cNvSpPr>
                <p:nvPr/>
              </p:nvSpPr>
              <p:spPr bwMode="auto">
                <a:xfrm>
                  <a:off x="4690" y="1765"/>
                  <a:ext cx="97" cy="205"/>
                </a:xfrm>
                <a:custGeom>
                  <a:avLst/>
                  <a:gdLst>
                    <a:gd name="T0" fmla="*/ 0 w 19"/>
                    <a:gd name="T1" fmla="*/ 31 h 42"/>
                    <a:gd name="T2" fmla="*/ 0 w 19"/>
                    <a:gd name="T3" fmla="*/ 32 h 42"/>
                    <a:gd name="T4" fmla="*/ 2 w 19"/>
                    <a:gd name="T5" fmla="*/ 34 h 42"/>
                    <a:gd name="T6" fmla="*/ 6 w 19"/>
                    <a:gd name="T7" fmla="*/ 37 h 42"/>
                    <a:gd name="T8" fmla="*/ 9 w 19"/>
                    <a:gd name="T9" fmla="*/ 38 h 42"/>
                    <a:gd name="T10" fmla="*/ 10 w 19"/>
                    <a:gd name="T11" fmla="*/ 40 h 42"/>
                    <a:gd name="T12" fmla="*/ 11 w 19"/>
                    <a:gd name="T13" fmla="*/ 42 h 42"/>
                    <a:gd name="T14" fmla="*/ 13 w 19"/>
                    <a:gd name="T15" fmla="*/ 39 h 42"/>
                    <a:gd name="T16" fmla="*/ 14 w 19"/>
                    <a:gd name="T17" fmla="*/ 35 h 42"/>
                    <a:gd name="T18" fmla="*/ 17 w 19"/>
                    <a:gd name="T19" fmla="*/ 30 h 42"/>
                    <a:gd name="T20" fmla="*/ 19 w 19"/>
                    <a:gd name="T21" fmla="*/ 26 h 42"/>
                    <a:gd name="T22" fmla="*/ 18 w 19"/>
                    <a:gd name="T23" fmla="*/ 19 h 42"/>
                    <a:gd name="T24" fmla="*/ 17 w 19"/>
                    <a:gd name="T25" fmla="*/ 13 h 42"/>
                    <a:gd name="T26" fmla="*/ 14 w 19"/>
                    <a:gd name="T27" fmla="*/ 14 h 42"/>
                    <a:gd name="T28" fmla="*/ 13 w 19"/>
                    <a:gd name="T29" fmla="*/ 14 h 42"/>
                    <a:gd name="T30" fmla="*/ 12 w 19"/>
                    <a:gd name="T31" fmla="*/ 14 h 42"/>
                    <a:gd name="T32" fmla="*/ 13 w 19"/>
                    <a:gd name="T33" fmla="*/ 11 h 42"/>
                    <a:gd name="T34" fmla="*/ 14 w 19"/>
                    <a:gd name="T35" fmla="*/ 11 h 42"/>
                    <a:gd name="T36" fmla="*/ 15 w 19"/>
                    <a:gd name="T37" fmla="*/ 8 h 42"/>
                    <a:gd name="T38" fmla="*/ 16 w 19"/>
                    <a:gd name="T39" fmla="*/ 6 h 42"/>
                    <a:gd name="T40" fmla="*/ 4 w 19"/>
                    <a:gd name="T41" fmla="*/ 0 h 42"/>
                    <a:gd name="T42" fmla="*/ 3 w 19"/>
                    <a:gd name="T43" fmla="*/ 2 h 42"/>
                    <a:gd name="T44" fmla="*/ 2 w 19"/>
                    <a:gd name="T45" fmla="*/ 6 h 42"/>
                    <a:gd name="T46" fmla="*/ 0 w 19"/>
                    <a:gd name="T47" fmla="*/ 8 h 42"/>
                    <a:gd name="T48" fmla="*/ 1 w 19"/>
                    <a:gd name="T49" fmla="*/ 9 h 42"/>
                    <a:gd name="T50" fmla="*/ 1 w 19"/>
                    <a:gd name="T51" fmla="*/ 11 h 42"/>
                    <a:gd name="T52" fmla="*/ 1 w 19"/>
                    <a:gd name="T53" fmla="*/ 15 h 42"/>
                    <a:gd name="T54" fmla="*/ 3 w 19"/>
                    <a:gd name="T55" fmla="*/ 17 h 42"/>
                    <a:gd name="T56" fmla="*/ 5 w 19"/>
                    <a:gd name="T57" fmla="*/ 18 h 42"/>
                    <a:gd name="T58" fmla="*/ 7 w 19"/>
                    <a:gd name="T59" fmla="*/ 19 h 42"/>
                    <a:gd name="T60" fmla="*/ 9 w 19"/>
                    <a:gd name="T61" fmla="*/ 21 h 42"/>
                    <a:gd name="T62" fmla="*/ 4 w 19"/>
                    <a:gd name="T63" fmla="*/ 24 h 42"/>
                    <a:gd name="T64" fmla="*/ 1 w 19"/>
                    <a:gd name="T65" fmla="*/ 28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42"/>
                    <a:gd name="T101" fmla="*/ 19 w 19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42">
                      <a:moveTo>
                        <a:pt x="1" y="28"/>
                      </a:move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4"/>
                      </a:lnTo>
                      <a:lnTo>
                        <a:pt x="3" y="35"/>
                      </a:lnTo>
                      <a:lnTo>
                        <a:pt x="6" y="37"/>
                      </a:lnTo>
                      <a:lnTo>
                        <a:pt x="7" y="37"/>
                      </a:lnTo>
                      <a:lnTo>
                        <a:pt x="9" y="38"/>
                      </a:lnTo>
                      <a:lnTo>
                        <a:pt x="10" y="38"/>
                      </a:lnTo>
                      <a:lnTo>
                        <a:pt x="10" y="40"/>
                      </a:lnTo>
                      <a:lnTo>
                        <a:pt x="10" y="41"/>
                      </a:lnTo>
                      <a:lnTo>
                        <a:pt x="11" y="42"/>
                      </a:lnTo>
                      <a:lnTo>
                        <a:pt x="12" y="41"/>
                      </a:lnTo>
                      <a:lnTo>
                        <a:pt x="13" y="39"/>
                      </a:lnTo>
                      <a:lnTo>
                        <a:pt x="13" y="37"/>
                      </a:lnTo>
                      <a:lnTo>
                        <a:pt x="14" y="35"/>
                      </a:lnTo>
                      <a:lnTo>
                        <a:pt x="15" y="33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19"/>
                      </a:lnTo>
                      <a:lnTo>
                        <a:pt x="18" y="15"/>
                      </a:lnTo>
                      <a:lnTo>
                        <a:pt x="17" y="13"/>
                      </a:lnTo>
                      <a:lnTo>
                        <a:pt x="15" y="14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2" y="14"/>
                      </a:lnTo>
                      <a:lnTo>
                        <a:pt x="12" y="13"/>
                      </a:lnTo>
                      <a:lnTo>
                        <a:pt x="13" y="11"/>
                      </a:lnTo>
                      <a:lnTo>
                        <a:pt x="14" y="11"/>
                      </a:lnTo>
                      <a:lnTo>
                        <a:pt x="14" y="9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6" y="18"/>
                      </a:lnTo>
                      <a:lnTo>
                        <a:pt x="7" y="19"/>
                      </a:lnTo>
                      <a:lnTo>
                        <a:pt x="9" y="20"/>
                      </a:lnTo>
                      <a:lnTo>
                        <a:pt x="9" y="21"/>
                      </a:lnTo>
                      <a:lnTo>
                        <a:pt x="7" y="22"/>
                      </a:lnTo>
                      <a:lnTo>
                        <a:pt x="4" y="24"/>
                      </a:lnTo>
                      <a:lnTo>
                        <a:pt x="4" y="26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81" name="Freeform 65"/>
                <p:cNvSpPr>
                  <a:spLocks/>
                </p:cNvSpPr>
                <p:nvPr/>
              </p:nvSpPr>
              <p:spPr bwMode="auto">
                <a:xfrm>
                  <a:off x="4777" y="1672"/>
                  <a:ext cx="118" cy="107"/>
                </a:xfrm>
                <a:custGeom>
                  <a:avLst/>
                  <a:gdLst>
                    <a:gd name="T0" fmla="*/ 0 w 23"/>
                    <a:gd name="T1" fmla="*/ 4 h 22"/>
                    <a:gd name="T2" fmla="*/ 8 w 23"/>
                    <a:gd name="T3" fmla="*/ 2 h 22"/>
                    <a:gd name="T4" fmla="*/ 8 w 23"/>
                    <a:gd name="T5" fmla="*/ 3 h 22"/>
                    <a:gd name="T6" fmla="*/ 9 w 23"/>
                    <a:gd name="T7" fmla="*/ 3 h 22"/>
                    <a:gd name="T8" fmla="*/ 9 w 23"/>
                    <a:gd name="T9" fmla="*/ 3 h 22"/>
                    <a:gd name="T10" fmla="*/ 20 w 23"/>
                    <a:gd name="T11" fmla="*/ 0 h 22"/>
                    <a:gd name="T12" fmla="*/ 23 w 23"/>
                    <a:gd name="T13" fmla="*/ 9 h 22"/>
                    <a:gd name="T14" fmla="*/ 23 w 23"/>
                    <a:gd name="T15" fmla="*/ 10 h 22"/>
                    <a:gd name="T16" fmla="*/ 22 w 23"/>
                    <a:gd name="T17" fmla="*/ 10 h 22"/>
                    <a:gd name="T18" fmla="*/ 23 w 23"/>
                    <a:gd name="T19" fmla="*/ 11 h 22"/>
                    <a:gd name="T20" fmla="*/ 23 w 23"/>
                    <a:gd name="T21" fmla="*/ 11 h 22"/>
                    <a:gd name="T22" fmla="*/ 21 w 23"/>
                    <a:gd name="T23" fmla="*/ 12 h 22"/>
                    <a:gd name="T24" fmla="*/ 17 w 23"/>
                    <a:gd name="T25" fmla="*/ 13 h 22"/>
                    <a:gd name="T26" fmla="*/ 16 w 23"/>
                    <a:gd name="T27" fmla="*/ 13 h 22"/>
                    <a:gd name="T28" fmla="*/ 16 w 23"/>
                    <a:gd name="T29" fmla="*/ 13 h 22"/>
                    <a:gd name="T30" fmla="*/ 16 w 23"/>
                    <a:gd name="T31" fmla="*/ 14 h 22"/>
                    <a:gd name="T32" fmla="*/ 16 w 23"/>
                    <a:gd name="T33" fmla="*/ 14 h 22"/>
                    <a:gd name="T34" fmla="*/ 13 w 23"/>
                    <a:gd name="T35" fmla="*/ 15 h 22"/>
                    <a:gd name="T36" fmla="*/ 10 w 23"/>
                    <a:gd name="T37" fmla="*/ 16 h 22"/>
                    <a:gd name="T38" fmla="*/ 10 w 23"/>
                    <a:gd name="T39" fmla="*/ 16 h 22"/>
                    <a:gd name="T40" fmla="*/ 8 w 23"/>
                    <a:gd name="T41" fmla="*/ 18 h 22"/>
                    <a:gd name="T42" fmla="*/ 3 w 23"/>
                    <a:gd name="T43" fmla="*/ 21 h 22"/>
                    <a:gd name="T44" fmla="*/ 2 w 23"/>
                    <a:gd name="T45" fmla="*/ 22 h 22"/>
                    <a:gd name="T46" fmla="*/ 0 w 23"/>
                    <a:gd name="T47" fmla="*/ 21 h 22"/>
                    <a:gd name="T48" fmla="*/ 2 w 23"/>
                    <a:gd name="T49" fmla="*/ 19 h 22"/>
                    <a:gd name="T50" fmla="*/ 2 w 23"/>
                    <a:gd name="T51" fmla="*/ 18 h 22"/>
                    <a:gd name="T52" fmla="*/ 2 w 23"/>
                    <a:gd name="T53" fmla="*/ 17 h 22"/>
                    <a:gd name="T54" fmla="*/ 0 w 23"/>
                    <a:gd name="T55" fmla="*/ 4 h 22"/>
                    <a:gd name="T56" fmla="*/ 0 w 23"/>
                    <a:gd name="T57" fmla="*/ 4 h 2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"/>
                    <a:gd name="T88" fmla="*/ 0 h 22"/>
                    <a:gd name="T89" fmla="*/ 23 w 23"/>
                    <a:gd name="T90" fmla="*/ 22 h 2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" h="22">
                      <a:moveTo>
                        <a:pt x="0" y="4"/>
                      </a:move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20" y="0"/>
                      </a:lnTo>
                      <a:lnTo>
                        <a:pt x="23" y="9"/>
                      </a:lnTo>
                      <a:lnTo>
                        <a:pt x="23" y="10"/>
                      </a:lnTo>
                      <a:lnTo>
                        <a:pt x="22" y="10"/>
                      </a:lnTo>
                      <a:lnTo>
                        <a:pt x="23" y="11"/>
                      </a:lnTo>
                      <a:lnTo>
                        <a:pt x="21" y="12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4"/>
                      </a:lnTo>
                      <a:lnTo>
                        <a:pt x="13" y="15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0" y="21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82" name="Freeform 66"/>
                <p:cNvSpPr>
                  <a:spLocks/>
                </p:cNvSpPr>
                <p:nvPr/>
              </p:nvSpPr>
              <p:spPr bwMode="auto">
                <a:xfrm>
                  <a:off x="4772" y="1589"/>
                  <a:ext cx="232" cy="112"/>
                </a:xfrm>
                <a:custGeom>
                  <a:avLst/>
                  <a:gdLst>
                    <a:gd name="T0" fmla="*/ 10 w 45"/>
                    <a:gd name="T1" fmla="*/ 7 h 23"/>
                    <a:gd name="T2" fmla="*/ 24 w 45"/>
                    <a:gd name="T3" fmla="*/ 3 h 23"/>
                    <a:gd name="T4" fmla="*/ 25 w 45"/>
                    <a:gd name="T5" fmla="*/ 3 h 23"/>
                    <a:gd name="T6" fmla="*/ 25 w 45"/>
                    <a:gd name="T7" fmla="*/ 2 h 23"/>
                    <a:gd name="T8" fmla="*/ 27 w 45"/>
                    <a:gd name="T9" fmla="*/ 0 h 23"/>
                    <a:gd name="T10" fmla="*/ 29 w 45"/>
                    <a:gd name="T11" fmla="*/ 0 h 23"/>
                    <a:gd name="T12" fmla="*/ 31 w 45"/>
                    <a:gd name="T13" fmla="*/ 3 h 23"/>
                    <a:gd name="T14" fmla="*/ 32 w 45"/>
                    <a:gd name="T15" fmla="*/ 5 h 23"/>
                    <a:gd name="T16" fmla="*/ 30 w 45"/>
                    <a:gd name="T17" fmla="*/ 7 h 23"/>
                    <a:gd name="T18" fmla="*/ 29 w 45"/>
                    <a:gd name="T19" fmla="*/ 10 h 23"/>
                    <a:gd name="T20" fmla="*/ 33 w 45"/>
                    <a:gd name="T21" fmla="*/ 10 h 23"/>
                    <a:gd name="T22" fmla="*/ 36 w 45"/>
                    <a:gd name="T23" fmla="*/ 15 h 23"/>
                    <a:gd name="T24" fmla="*/ 41 w 45"/>
                    <a:gd name="T25" fmla="*/ 16 h 23"/>
                    <a:gd name="T26" fmla="*/ 43 w 45"/>
                    <a:gd name="T27" fmla="*/ 14 h 23"/>
                    <a:gd name="T28" fmla="*/ 42 w 45"/>
                    <a:gd name="T29" fmla="*/ 12 h 23"/>
                    <a:gd name="T30" fmla="*/ 40 w 45"/>
                    <a:gd name="T31" fmla="*/ 10 h 23"/>
                    <a:gd name="T32" fmla="*/ 42 w 45"/>
                    <a:gd name="T33" fmla="*/ 11 h 23"/>
                    <a:gd name="T34" fmla="*/ 45 w 45"/>
                    <a:gd name="T35" fmla="*/ 16 h 23"/>
                    <a:gd name="T36" fmla="*/ 44 w 45"/>
                    <a:gd name="T37" fmla="*/ 17 h 23"/>
                    <a:gd name="T38" fmla="*/ 40 w 45"/>
                    <a:gd name="T39" fmla="*/ 19 h 23"/>
                    <a:gd name="T40" fmla="*/ 37 w 45"/>
                    <a:gd name="T41" fmla="*/ 21 h 23"/>
                    <a:gd name="T42" fmla="*/ 37 w 45"/>
                    <a:gd name="T43" fmla="*/ 20 h 23"/>
                    <a:gd name="T44" fmla="*/ 36 w 45"/>
                    <a:gd name="T45" fmla="*/ 18 h 23"/>
                    <a:gd name="T46" fmla="*/ 34 w 45"/>
                    <a:gd name="T47" fmla="*/ 22 h 23"/>
                    <a:gd name="T48" fmla="*/ 32 w 45"/>
                    <a:gd name="T49" fmla="*/ 22 h 23"/>
                    <a:gd name="T50" fmla="*/ 32 w 45"/>
                    <a:gd name="T51" fmla="*/ 21 h 23"/>
                    <a:gd name="T52" fmla="*/ 30 w 45"/>
                    <a:gd name="T53" fmla="*/ 20 h 23"/>
                    <a:gd name="T54" fmla="*/ 28 w 45"/>
                    <a:gd name="T55" fmla="*/ 19 h 23"/>
                    <a:gd name="T56" fmla="*/ 27 w 45"/>
                    <a:gd name="T57" fmla="*/ 17 h 23"/>
                    <a:gd name="T58" fmla="*/ 21 w 45"/>
                    <a:gd name="T59" fmla="*/ 17 h 23"/>
                    <a:gd name="T60" fmla="*/ 10 w 45"/>
                    <a:gd name="T61" fmla="*/ 20 h 23"/>
                    <a:gd name="T62" fmla="*/ 9 w 45"/>
                    <a:gd name="T63" fmla="*/ 19 h 23"/>
                    <a:gd name="T64" fmla="*/ 0 w 45"/>
                    <a:gd name="T65" fmla="*/ 21 h 23"/>
                    <a:gd name="T66" fmla="*/ 0 w 45"/>
                    <a:gd name="T67" fmla="*/ 9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"/>
                    <a:gd name="T103" fmla="*/ 0 h 23"/>
                    <a:gd name="T104" fmla="*/ 45 w 4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" h="23">
                      <a:moveTo>
                        <a:pt x="0" y="9"/>
                      </a:moveTo>
                      <a:lnTo>
                        <a:pt x="10" y="7"/>
                      </a:lnTo>
                      <a:lnTo>
                        <a:pt x="24" y="4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31" y="3"/>
                      </a:lnTo>
                      <a:lnTo>
                        <a:pt x="32" y="4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30" y="7"/>
                      </a:lnTo>
                      <a:lnTo>
                        <a:pt x="29" y="9"/>
                      </a:lnTo>
                      <a:lnTo>
                        <a:pt x="29" y="10"/>
                      </a:lnTo>
                      <a:lnTo>
                        <a:pt x="31" y="9"/>
                      </a:lnTo>
                      <a:lnTo>
                        <a:pt x="33" y="10"/>
                      </a:lnTo>
                      <a:lnTo>
                        <a:pt x="36" y="13"/>
                      </a:lnTo>
                      <a:lnTo>
                        <a:pt x="36" y="15"/>
                      </a:lnTo>
                      <a:lnTo>
                        <a:pt x="38" y="16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4"/>
                      </a:lnTo>
                      <a:lnTo>
                        <a:pt x="43" y="13"/>
                      </a:lnTo>
                      <a:lnTo>
                        <a:pt x="42" y="12"/>
                      </a:lnTo>
                      <a:lnTo>
                        <a:pt x="40" y="11"/>
                      </a:lnTo>
                      <a:lnTo>
                        <a:pt x="40" y="10"/>
                      </a:lnTo>
                      <a:lnTo>
                        <a:pt x="41" y="11"/>
                      </a:lnTo>
                      <a:lnTo>
                        <a:pt x="42" y="11"/>
                      </a:lnTo>
                      <a:lnTo>
                        <a:pt x="44" y="14"/>
                      </a:lnTo>
                      <a:lnTo>
                        <a:pt x="45" y="16"/>
                      </a:lnTo>
                      <a:lnTo>
                        <a:pt x="45" y="18"/>
                      </a:lnTo>
                      <a:lnTo>
                        <a:pt x="44" y="17"/>
                      </a:lnTo>
                      <a:lnTo>
                        <a:pt x="42" y="18"/>
                      </a:lnTo>
                      <a:lnTo>
                        <a:pt x="40" y="19"/>
                      </a:lnTo>
                      <a:lnTo>
                        <a:pt x="38" y="21"/>
                      </a:lnTo>
                      <a:lnTo>
                        <a:pt x="37" y="21"/>
                      </a:lnTo>
                      <a:lnTo>
                        <a:pt x="37" y="20"/>
                      </a:lnTo>
                      <a:lnTo>
                        <a:pt x="37" y="18"/>
                      </a:lnTo>
                      <a:lnTo>
                        <a:pt x="36" y="18"/>
                      </a:lnTo>
                      <a:lnTo>
                        <a:pt x="35" y="20"/>
                      </a:lnTo>
                      <a:lnTo>
                        <a:pt x="34" y="22"/>
                      </a:lnTo>
                      <a:lnTo>
                        <a:pt x="33" y="23"/>
                      </a:lnTo>
                      <a:lnTo>
                        <a:pt x="32" y="22"/>
                      </a:lnTo>
                      <a:lnTo>
                        <a:pt x="32" y="21"/>
                      </a:lnTo>
                      <a:lnTo>
                        <a:pt x="31" y="21"/>
                      </a:lnTo>
                      <a:lnTo>
                        <a:pt x="30" y="20"/>
                      </a:lnTo>
                      <a:lnTo>
                        <a:pt x="28" y="19"/>
                      </a:lnTo>
                      <a:lnTo>
                        <a:pt x="27" y="17"/>
                      </a:lnTo>
                      <a:lnTo>
                        <a:pt x="26" y="15"/>
                      </a:lnTo>
                      <a:lnTo>
                        <a:pt x="21" y="17"/>
                      </a:lnTo>
                      <a:lnTo>
                        <a:pt x="10" y="20"/>
                      </a:lnTo>
                      <a:lnTo>
                        <a:pt x="9" y="20"/>
                      </a:lnTo>
                      <a:lnTo>
                        <a:pt x="9" y="19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83" name="Freeform 67"/>
                <p:cNvSpPr>
                  <a:spLocks/>
                </p:cNvSpPr>
                <p:nvPr/>
              </p:nvSpPr>
              <p:spPr bwMode="auto">
                <a:xfrm>
                  <a:off x="4880" y="1662"/>
                  <a:ext cx="61" cy="64"/>
                </a:xfrm>
                <a:custGeom>
                  <a:avLst/>
                  <a:gdLst>
                    <a:gd name="T0" fmla="*/ 0 w 12"/>
                    <a:gd name="T1" fmla="*/ 2 h 13"/>
                    <a:gd name="T2" fmla="*/ 3 w 12"/>
                    <a:gd name="T3" fmla="*/ 11 h 13"/>
                    <a:gd name="T4" fmla="*/ 3 w 12"/>
                    <a:gd name="T5" fmla="*/ 12 h 13"/>
                    <a:gd name="T6" fmla="*/ 2 w 12"/>
                    <a:gd name="T7" fmla="*/ 12 h 13"/>
                    <a:gd name="T8" fmla="*/ 3 w 12"/>
                    <a:gd name="T9" fmla="*/ 13 h 13"/>
                    <a:gd name="T10" fmla="*/ 3 w 12"/>
                    <a:gd name="T11" fmla="*/ 13 h 13"/>
                    <a:gd name="T12" fmla="*/ 3 w 12"/>
                    <a:gd name="T13" fmla="*/ 13 h 13"/>
                    <a:gd name="T14" fmla="*/ 6 w 12"/>
                    <a:gd name="T15" fmla="*/ 12 h 13"/>
                    <a:gd name="T16" fmla="*/ 7 w 12"/>
                    <a:gd name="T17" fmla="*/ 11 h 13"/>
                    <a:gd name="T18" fmla="*/ 7 w 12"/>
                    <a:gd name="T19" fmla="*/ 10 h 13"/>
                    <a:gd name="T20" fmla="*/ 7 w 12"/>
                    <a:gd name="T21" fmla="*/ 9 h 13"/>
                    <a:gd name="T22" fmla="*/ 7 w 12"/>
                    <a:gd name="T23" fmla="*/ 7 h 13"/>
                    <a:gd name="T24" fmla="*/ 8 w 12"/>
                    <a:gd name="T25" fmla="*/ 6 h 13"/>
                    <a:gd name="T26" fmla="*/ 8 w 12"/>
                    <a:gd name="T27" fmla="*/ 7 h 13"/>
                    <a:gd name="T28" fmla="*/ 8 w 12"/>
                    <a:gd name="T29" fmla="*/ 8 h 13"/>
                    <a:gd name="T30" fmla="*/ 8 w 12"/>
                    <a:gd name="T31" fmla="*/ 10 h 13"/>
                    <a:gd name="T32" fmla="*/ 9 w 12"/>
                    <a:gd name="T33" fmla="*/ 10 h 13"/>
                    <a:gd name="T34" fmla="*/ 9 w 12"/>
                    <a:gd name="T35" fmla="*/ 10 h 13"/>
                    <a:gd name="T36" fmla="*/ 9 w 12"/>
                    <a:gd name="T37" fmla="*/ 9 h 13"/>
                    <a:gd name="T38" fmla="*/ 10 w 12"/>
                    <a:gd name="T39" fmla="*/ 9 h 13"/>
                    <a:gd name="T40" fmla="*/ 11 w 12"/>
                    <a:gd name="T41" fmla="*/ 8 h 13"/>
                    <a:gd name="T42" fmla="*/ 12 w 12"/>
                    <a:gd name="T43" fmla="*/ 8 h 13"/>
                    <a:gd name="T44" fmla="*/ 12 w 12"/>
                    <a:gd name="T45" fmla="*/ 8 h 13"/>
                    <a:gd name="T46" fmla="*/ 11 w 12"/>
                    <a:gd name="T47" fmla="*/ 7 h 13"/>
                    <a:gd name="T48" fmla="*/ 11 w 12"/>
                    <a:gd name="T49" fmla="*/ 6 h 13"/>
                    <a:gd name="T50" fmla="*/ 11 w 12"/>
                    <a:gd name="T51" fmla="*/ 6 h 13"/>
                    <a:gd name="T52" fmla="*/ 10 w 12"/>
                    <a:gd name="T53" fmla="*/ 6 h 13"/>
                    <a:gd name="T54" fmla="*/ 9 w 12"/>
                    <a:gd name="T55" fmla="*/ 5 h 13"/>
                    <a:gd name="T56" fmla="*/ 9 w 12"/>
                    <a:gd name="T57" fmla="*/ 5 h 13"/>
                    <a:gd name="T58" fmla="*/ 7 w 12"/>
                    <a:gd name="T59" fmla="*/ 4 h 13"/>
                    <a:gd name="T60" fmla="*/ 6 w 12"/>
                    <a:gd name="T61" fmla="*/ 2 h 13"/>
                    <a:gd name="T62" fmla="*/ 6 w 12"/>
                    <a:gd name="T63" fmla="*/ 2 h 13"/>
                    <a:gd name="T64" fmla="*/ 5 w 12"/>
                    <a:gd name="T65" fmla="*/ 0 h 13"/>
                    <a:gd name="T66" fmla="*/ 0 w 12"/>
                    <a:gd name="T67" fmla="*/ 2 h 13"/>
                    <a:gd name="T68" fmla="*/ 0 w 12"/>
                    <a:gd name="T69" fmla="*/ 2 h 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"/>
                    <a:gd name="T106" fmla="*/ 0 h 13"/>
                    <a:gd name="T107" fmla="*/ 12 w 12"/>
                    <a:gd name="T108" fmla="*/ 13 h 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" h="13">
                      <a:moveTo>
                        <a:pt x="0" y="2"/>
                      </a:move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2"/>
                      </a:lnTo>
                      <a:lnTo>
                        <a:pt x="7" y="11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1" y="8"/>
                      </a:lnTo>
                      <a:lnTo>
                        <a:pt x="12" y="8"/>
                      </a:lnTo>
                      <a:lnTo>
                        <a:pt x="11" y="7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9" y="5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784" name="Freeform 68"/>
                <p:cNvSpPr>
                  <a:spLocks/>
                </p:cNvSpPr>
                <p:nvPr/>
              </p:nvSpPr>
              <p:spPr bwMode="auto">
                <a:xfrm>
                  <a:off x="4813" y="1394"/>
                  <a:ext cx="108" cy="229"/>
                </a:xfrm>
                <a:custGeom>
                  <a:avLst/>
                  <a:gdLst>
                    <a:gd name="T0" fmla="*/ 21 w 21"/>
                    <a:gd name="T1" fmla="*/ 40 h 47"/>
                    <a:gd name="T2" fmla="*/ 20 w 21"/>
                    <a:gd name="T3" fmla="*/ 40 h 47"/>
                    <a:gd name="T4" fmla="*/ 19 w 21"/>
                    <a:gd name="T5" fmla="*/ 40 h 47"/>
                    <a:gd name="T6" fmla="*/ 18 w 21"/>
                    <a:gd name="T7" fmla="*/ 42 h 47"/>
                    <a:gd name="T8" fmla="*/ 17 w 21"/>
                    <a:gd name="T9" fmla="*/ 42 h 47"/>
                    <a:gd name="T10" fmla="*/ 17 w 21"/>
                    <a:gd name="T11" fmla="*/ 43 h 47"/>
                    <a:gd name="T12" fmla="*/ 17 w 21"/>
                    <a:gd name="T13" fmla="*/ 43 h 47"/>
                    <a:gd name="T14" fmla="*/ 17 w 21"/>
                    <a:gd name="T15" fmla="*/ 43 h 47"/>
                    <a:gd name="T16" fmla="*/ 16 w 21"/>
                    <a:gd name="T17" fmla="*/ 43 h 47"/>
                    <a:gd name="T18" fmla="*/ 16 w 21"/>
                    <a:gd name="T19" fmla="*/ 44 h 47"/>
                    <a:gd name="T20" fmla="*/ 2 w 21"/>
                    <a:gd name="T21" fmla="*/ 47 h 47"/>
                    <a:gd name="T22" fmla="*/ 1 w 21"/>
                    <a:gd name="T23" fmla="*/ 46 h 47"/>
                    <a:gd name="T24" fmla="*/ 0 w 21"/>
                    <a:gd name="T25" fmla="*/ 45 h 47"/>
                    <a:gd name="T26" fmla="*/ 0 w 21"/>
                    <a:gd name="T27" fmla="*/ 44 h 47"/>
                    <a:gd name="T28" fmla="*/ 1 w 21"/>
                    <a:gd name="T29" fmla="*/ 43 h 47"/>
                    <a:gd name="T30" fmla="*/ 0 w 21"/>
                    <a:gd name="T31" fmla="*/ 41 h 47"/>
                    <a:gd name="T32" fmla="*/ 0 w 21"/>
                    <a:gd name="T33" fmla="*/ 34 h 47"/>
                    <a:gd name="T34" fmla="*/ 0 w 21"/>
                    <a:gd name="T35" fmla="*/ 32 h 47"/>
                    <a:gd name="T36" fmla="*/ 1 w 21"/>
                    <a:gd name="T37" fmla="*/ 28 h 47"/>
                    <a:gd name="T38" fmla="*/ 1 w 21"/>
                    <a:gd name="T39" fmla="*/ 26 h 47"/>
                    <a:gd name="T40" fmla="*/ 1 w 21"/>
                    <a:gd name="T41" fmla="*/ 24 h 47"/>
                    <a:gd name="T42" fmla="*/ 1 w 21"/>
                    <a:gd name="T43" fmla="*/ 22 h 47"/>
                    <a:gd name="T44" fmla="*/ 1 w 21"/>
                    <a:gd name="T45" fmla="*/ 21 h 47"/>
                    <a:gd name="T46" fmla="*/ 1 w 21"/>
                    <a:gd name="T47" fmla="*/ 20 h 47"/>
                    <a:gd name="T48" fmla="*/ 4 w 21"/>
                    <a:gd name="T49" fmla="*/ 18 h 47"/>
                    <a:gd name="T50" fmla="*/ 5 w 21"/>
                    <a:gd name="T51" fmla="*/ 14 h 47"/>
                    <a:gd name="T52" fmla="*/ 4 w 21"/>
                    <a:gd name="T53" fmla="*/ 12 h 47"/>
                    <a:gd name="T54" fmla="*/ 4 w 21"/>
                    <a:gd name="T55" fmla="*/ 10 h 47"/>
                    <a:gd name="T56" fmla="*/ 4 w 21"/>
                    <a:gd name="T57" fmla="*/ 10 h 47"/>
                    <a:gd name="T58" fmla="*/ 4 w 21"/>
                    <a:gd name="T59" fmla="*/ 9 h 47"/>
                    <a:gd name="T60" fmla="*/ 3 w 21"/>
                    <a:gd name="T61" fmla="*/ 7 h 47"/>
                    <a:gd name="T62" fmla="*/ 4 w 21"/>
                    <a:gd name="T63" fmla="*/ 4 h 47"/>
                    <a:gd name="T64" fmla="*/ 3 w 21"/>
                    <a:gd name="T65" fmla="*/ 3 h 47"/>
                    <a:gd name="T66" fmla="*/ 3 w 21"/>
                    <a:gd name="T67" fmla="*/ 2 h 47"/>
                    <a:gd name="T68" fmla="*/ 4 w 21"/>
                    <a:gd name="T69" fmla="*/ 2 h 47"/>
                    <a:gd name="T70" fmla="*/ 5 w 21"/>
                    <a:gd name="T71" fmla="*/ 1 h 47"/>
                    <a:gd name="T72" fmla="*/ 6 w 21"/>
                    <a:gd name="T73" fmla="*/ 1 h 47"/>
                    <a:gd name="T74" fmla="*/ 6 w 21"/>
                    <a:gd name="T75" fmla="*/ 1 h 47"/>
                    <a:gd name="T76" fmla="*/ 7 w 21"/>
                    <a:gd name="T77" fmla="*/ 0 h 47"/>
                    <a:gd name="T78" fmla="*/ 17 w 21"/>
                    <a:gd name="T79" fmla="*/ 29 h 47"/>
                    <a:gd name="T80" fmla="*/ 17 w 21"/>
                    <a:gd name="T81" fmla="*/ 30 h 47"/>
                    <a:gd name="T82" fmla="*/ 17 w 21"/>
                    <a:gd name="T83" fmla="*/ 31 h 47"/>
                    <a:gd name="T84" fmla="*/ 17 w 21"/>
                    <a:gd name="T85" fmla="*/ 31 h 47"/>
                    <a:gd name="T86" fmla="*/ 19 w 21"/>
                    <a:gd name="T87" fmla="*/ 33 h 47"/>
                    <a:gd name="T88" fmla="*/ 20 w 21"/>
                    <a:gd name="T89" fmla="*/ 33 h 47"/>
                    <a:gd name="T90" fmla="*/ 20 w 21"/>
                    <a:gd name="T91" fmla="*/ 34 h 47"/>
                    <a:gd name="T92" fmla="*/ 20 w 21"/>
                    <a:gd name="T93" fmla="*/ 35 h 47"/>
                    <a:gd name="T94" fmla="*/ 21 w 21"/>
                    <a:gd name="T95" fmla="*/ 37 h 47"/>
                    <a:gd name="T96" fmla="*/ 21 w 21"/>
                    <a:gd name="T97" fmla="*/ 38 h 47"/>
                    <a:gd name="T98" fmla="*/ 21 w 21"/>
                    <a:gd name="T99" fmla="*/ 39 h 47"/>
                    <a:gd name="T100" fmla="*/ 21 w 21"/>
                    <a:gd name="T101" fmla="*/ 40 h 47"/>
                    <a:gd name="T102" fmla="*/ 21 w 21"/>
                    <a:gd name="T103" fmla="*/ 40 h 4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"/>
                    <a:gd name="T157" fmla="*/ 0 h 47"/>
                    <a:gd name="T158" fmla="*/ 21 w 21"/>
                    <a:gd name="T159" fmla="*/ 47 h 4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" h="47">
                      <a:moveTo>
                        <a:pt x="21" y="40"/>
                      </a:moveTo>
                      <a:lnTo>
                        <a:pt x="20" y="40"/>
                      </a:lnTo>
                      <a:lnTo>
                        <a:pt x="19" y="40"/>
                      </a:lnTo>
                      <a:lnTo>
                        <a:pt x="18" y="42"/>
                      </a:lnTo>
                      <a:lnTo>
                        <a:pt x="17" y="42"/>
                      </a:lnTo>
                      <a:lnTo>
                        <a:pt x="17" y="43"/>
                      </a:lnTo>
                      <a:lnTo>
                        <a:pt x="16" y="43"/>
                      </a:lnTo>
                      <a:lnTo>
                        <a:pt x="16" y="44"/>
                      </a:lnTo>
                      <a:lnTo>
                        <a:pt x="2" y="47"/>
                      </a:lnTo>
                      <a:lnTo>
                        <a:pt x="1" y="46"/>
                      </a:lnTo>
                      <a:lnTo>
                        <a:pt x="0" y="45"/>
                      </a:lnTo>
                      <a:lnTo>
                        <a:pt x="0" y="44"/>
                      </a:lnTo>
                      <a:lnTo>
                        <a:pt x="1" y="43"/>
                      </a:lnTo>
                      <a:lnTo>
                        <a:pt x="0" y="41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1" y="28"/>
                      </a:lnTo>
                      <a:lnTo>
                        <a:pt x="1" y="26"/>
                      </a:ln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4" y="18"/>
                      </a:lnTo>
                      <a:lnTo>
                        <a:pt x="5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17" y="29"/>
                      </a:lnTo>
                      <a:lnTo>
                        <a:pt x="17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0" y="33"/>
                      </a:lnTo>
                      <a:lnTo>
                        <a:pt x="20" y="34"/>
                      </a:lnTo>
                      <a:lnTo>
                        <a:pt x="20" y="35"/>
                      </a:lnTo>
                      <a:lnTo>
                        <a:pt x="21" y="37"/>
                      </a:lnTo>
                      <a:lnTo>
                        <a:pt x="21" y="38"/>
                      </a:lnTo>
                      <a:lnTo>
                        <a:pt x="21" y="39"/>
                      </a:lnTo>
                      <a:lnTo>
                        <a:pt x="21" y="40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7" name="Group 70"/>
                <p:cNvGrpSpPr>
                  <a:grpSpLocks/>
                </p:cNvGrpSpPr>
                <p:nvPr/>
              </p:nvGrpSpPr>
              <p:grpSpPr bwMode="auto">
                <a:xfrm>
                  <a:off x="1990" y="2891"/>
                  <a:ext cx="658" cy="400"/>
                  <a:chOff x="1991" y="3321"/>
                  <a:chExt cx="361" cy="231"/>
                </a:xfrm>
              </p:grpSpPr>
              <p:sp>
                <p:nvSpPr>
                  <p:cNvPr id="30786" name="Freeform 71"/>
                  <p:cNvSpPr>
                    <a:spLocks/>
                  </p:cNvSpPr>
                  <p:nvPr/>
                </p:nvSpPr>
                <p:spPr bwMode="auto">
                  <a:xfrm>
                    <a:off x="2274" y="3459"/>
                    <a:ext cx="78" cy="93"/>
                  </a:xfrm>
                  <a:custGeom>
                    <a:avLst/>
                    <a:gdLst>
                      <a:gd name="T0" fmla="*/ 0 w 16"/>
                      <a:gd name="T1" fmla="*/ 7 h 19"/>
                      <a:gd name="T2" fmla="*/ 1 w 16"/>
                      <a:gd name="T3" fmla="*/ 13 h 19"/>
                      <a:gd name="T4" fmla="*/ 1 w 16"/>
                      <a:gd name="T5" fmla="*/ 16 h 19"/>
                      <a:gd name="T6" fmla="*/ 6 w 16"/>
                      <a:gd name="T7" fmla="*/ 19 h 19"/>
                      <a:gd name="T8" fmla="*/ 8 w 16"/>
                      <a:gd name="T9" fmla="*/ 16 h 19"/>
                      <a:gd name="T10" fmla="*/ 16 w 16"/>
                      <a:gd name="T11" fmla="*/ 11 h 19"/>
                      <a:gd name="T12" fmla="*/ 13 w 16"/>
                      <a:gd name="T13" fmla="*/ 5 h 19"/>
                      <a:gd name="T14" fmla="*/ 3 w 16"/>
                      <a:gd name="T15" fmla="*/ 0 h 19"/>
                      <a:gd name="T16" fmla="*/ 3 w 16"/>
                      <a:gd name="T17" fmla="*/ 5 h 19"/>
                      <a:gd name="T18" fmla="*/ 0 w 16"/>
                      <a:gd name="T19" fmla="*/ 7 h 19"/>
                      <a:gd name="T20" fmla="*/ 0 w 16"/>
                      <a:gd name="T21" fmla="*/ 7 h 1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6"/>
                      <a:gd name="T34" fmla="*/ 0 h 19"/>
                      <a:gd name="T35" fmla="*/ 16 w 16"/>
                      <a:gd name="T36" fmla="*/ 19 h 1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6" h="19">
                        <a:moveTo>
                          <a:pt x="0" y="7"/>
                        </a:moveTo>
                        <a:lnTo>
                          <a:pt x="1" y="13"/>
                        </a:lnTo>
                        <a:lnTo>
                          <a:pt x="1" y="16"/>
                        </a:lnTo>
                        <a:lnTo>
                          <a:pt x="6" y="19"/>
                        </a:lnTo>
                        <a:lnTo>
                          <a:pt x="8" y="16"/>
                        </a:lnTo>
                        <a:lnTo>
                          <a:pt x="16" y="11"/>
                        </a:lnTo>
                        <a:lnTo>
                          <a:pt x="13" y="5"/>
                        </a:lnTo>
                        <a:lnTo>
                          <a:pt x="3" y="0"/>
                        </a:lnTo>
                        <a:lnTo>
                          <a:pt x="3" y="5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87" name="Freeform 72"/>
                  <p:cNvSpPr>
                    <a:spLocks/>
                  </p:cNvSpPr>
                  <p:nvPr/>
                </p:nvSpPr>
                <p:spPr bwMode="auto">
                  <a:xfrm>
                    <a:off x="2235" y="3409"/>
                    <a:ext cx="44" cy="29"/>
                  </a:xfrm>
                  <a:custGeom>
                    <a:avLst/>
                    <a:gdLst>
                      <a:gd name="T0" fmla="*/ 3 w 9"/>
                      <a:gd name="T1" fmla="*/ 6 h 6"/>
                      <a:gd name="T2" fmla="*/ 8 w 9"/>
                      <a:gd name="T3" fmla="*/ 6 h 6"/>
                      <a:gd name="T4" fmla="*/ 9 w 9"/>
                      <a:gd name="T5" fmla="*/ 3 h 6"/>
                      <a:gd name="T6" fmla="*/ 5 w 9"/>
                      <a:gd name="T7" fmla="*/ 2 h 6"/>
                      <a:gd name="T8" fmla="*/ 3 w 9"/>
                      <a:gd name="T9" fmla="*/ 2 h 6"/>
                      <a:gd name="T10" fmla="*/ 2 w 9"/>
                      <a:gd name="T11" fmla="*/ 0 h 6"/>
                      <a:gd name="T12" fmla="*/ 0 w 9"/>
                      <a:gd name="T13" fmla="*/ 2 h 6"/>
                      <a:gd name="T14" fmla="*/ 2 w 9"/>
                      <a:gd name="T15" fmla="*/ 5 h 6"/>
                      <a:gd name="T16" fmla="*/ 3 w 9"/>
                      <a:gd name="T17" fmla="*/ 6 h 6"/>
                      <a:gd name="T18" fmla="*/ 3 w 9"/>
                      <a:gd name="T19" fmla="*/ 6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6"/>
                      <a:gd name="T32" fmla="*/ 9 w 9"/>
                      <a:gd name="T33" fmla="*/ 6 h 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6">
                        <a:moveTo>
                          <a:pt x="3" y="6"/>
                        </a:moveTo>
                        <a:lnTo>
                          <a:pt x="8" y="6"/>
                        </a:lnTo>
                        <a:lnTo>
                          <a:pt x="9" y="3"/>
                        </a:lnTo>
                        <a:lnTo>
                          <a:pt x="5" y="2"/>
                        </a:lnTo>
                        <a:lnTo>
                          <a:pt x="3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88" name="Freeform 73"/>
                  <p:cNvSpPr>
                    <a:spLocks/>
                  </p:cNvSpPr>
                  <p:nvPr/>
                </p:nvSpPr>
                <p:spPr bwMode="auto">
                  <a:xfrm>
                    <a:off x="2225" y="3438"/>
                    <a:ext cx="20" cy="10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4 w 4"/>
                      <a:gd name="T3" fmla="*/ 0 h 2"/>
                      <a:gd name="T4" fmla="*/ 4 w 4"/>
                      <a:gd name="T5" fmla="*/ 2 h 2"/>
                      <a:gd name="T6" fmla="*/ 0 w 4"/>
                      <a:gd name="T7" fmla="*/ 2 h 2"/>
                      <a:gd name="T8" fmla="*/ 0 w 4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2"/>
                      <a:gd name="T17" fmla="*/ 4 w 4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2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89" name="Freeform 74"/>
                  <p:cNvSpPr>
                    <a:spLocks/>
                  </p:cNvSpPr>
                  <p:nvPr/>
                </p:nvSpPr>
                <p:spPr bwMode="auto">
                  <a:xfrm>
                    <a:off x="2211" y="3419"/>
                    <a:ext cx="19" cy="14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2 w 4"/>
                      <a:gd name="T3" fmla="*/ 0 h 3"/>
                      <a:gd name="T4" fmla="*/ 3 w 4"/>
                      <a:gd name="T5" fmla="*/ 0 h 3"/>
                      <a:gd name="T6" fmla="*/ 3 w 4"/>
                      <a:gd name="T7" fmla="*/ 0 h 3"/>
                      <a:gd name="T8" fmla="*/ 3 w 4"/>
                      <a:gd name="T9" fmla="*/ 0 h 3"/>
                      <a:gd name="T10" fmla="*/ 3 w 4"/>
                      <a:gd name="T11" fmla="*/ 1 h 3"/>
                      <a:gd name="T12" fmla="*/ 3 w 4"/>
                      <a:gd name="T13" fmla="*/ 1 h 3"/>
                      <a:gd name="T14" fmla="*/ 3 w 4"/>
                      <a:gd name="T15" fmla="*/ 1 h 3"/>
                      <a:gd name="T16" fmla="*/ 4 w 4"/>
                      <a:gd name="T17" fmla="*/ 1 h 3"/>
                      <a:gd name="T18" fmla="*/ 3 w 4"/>
                      <a:gd name="T19" fmla="*/ 2 h 3"/>
                      <a:gd name="T20" fmla="*/ 3 w 4"/>
                      <a:gd name="T21" fmla="*/ 2 h 3"/>
                      <a:gd name="T22" fmla="*/ 3 w 4"/>
                      <a:gd name="T23" fmla="*/ 2 h 3"/>
                      <a:gd name="T24" fmla="*/ 3 w 4"/>
                      <a:gd name="T25" fmla="*/ 3 h 3"/>
                      <a:gd name="T26" fmla="*/ 3 w 4"/>
                      <a:gd name="T27" fmla="*/ 3 h 3"/>
                      <a:gd name="T28" fmla="*/ 3 w 4"/>
                      <a:gd name="T29" fmla="*/ 3 h 3"/>
                      <a:gd name="T30" fmla="*/ 2 w 4"/>
                      <a:gd name="T31" fmla="*/ 3 h 3"/>
                      <a:gd name="T32" fmla="*/ 2 w 4"/>
                      <a:gd name="T33" fmla="*/ 3 h 3"/>
                      <a:gd name="T34" fmla="*/ 2 w 4"/>
                      <a:gd name="T35" fmla="*/ 3 h 3"/>
                      <a:gd name="T36" fmla="*/ 1 w 4"/>
                      <a:gd name="T37" fmla="*/ 3 h 3"/>
                      <a:gd name="T38" fmla="*/ 1 w 4"/>
                      <a:gd name="T39" fmla="*/ 3 h 3"/>
                      <a:gd name="T40" fmla="*/ 1 w 4"/>
                      <a:gd name="T41" fmla="*/ 3 h 3"/>
                      <a:gd name="T42" fmla="*/ 1 w 4"/>
                      <a:gd name="T43" fmla="*/ 2 h 3"/>
                      <a:gd name="T44" fmla="*/ 0 w 4"/>
                      <a:gd name="T45" fmla="*/ 2 h 3"/>
                      <a:gd name="T46" fmla="*/ 0 w 4"/>
                      <a:gd name="T47" fmla="*/ 2 h 3"/>
                      <a:gd name="T48" fmla="*/ 0 w 4"/>
                      <a:gd name="T49" fmla="*/ 1 h 3"/>
                      <a:gd name="T50" fmla="*/ 0 w 4"/>
                      <a:gd name="T51" fmla="*/ 1 h 3"/>
                      <a:gd name="T52" fmla="*/ 0 w 4"/>
                      <a:gd name="T53" fmla="*/ 1 h 3"/>
                      <a:gd name="T54" fmla="*/ 1 w 4"/>
                      <a:gd name="T55" fmla="*/ 1 h 3"/>
                      <a:gd name="T56" fmla="*/ 1 w 4"/>
                      <a:gd name="T57" fmla="*/ 0 h 3"/>
                      <a:gd name="T58" fmla="*/ 1 w 4"/>
                      <a:gd name="T59" fmla="*/ 0 h 3"/>
                      <a:gd name="T60" fmla="*/ 1 w 4"/>
                      <a:gd name="T61" fmla="*/ 0 h 3"/>
                      <a:gd name="T62" fmla="*/ 2 w 4"/>
                      <a:gd name="T63" fmla="*/ 0 h 3"/>
                      <a:gd name="T64" fmla="*/ 2 w 4"/>
                      <a:gd name="T65" fmla="*/ 0 h 3"/>
                      <a:gd name="T66" fmla="*/ 2 w 4"/>
                      <a:gd name="T67" fmla="*/ 0 h 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"/>
                      <a:gd name="T103" fmla="*/ 0 h 3"/>
                      <a:gd name="T104" fmla="*/ 4 w 4"/>
                      <a:gd name="T105" fmla="*/ 3 h 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" h="3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0" name="Freeform 75"/>
                  <p:cNvSpPr>
                    <a:spLocks/>
                  </p:cNvSpPr>
                  <p:nvPr/>
                </p:nvSpPr>
                <p:spPr bwMode="auto">
                  <a:xfrm>
                    <a:off x="2186" y="3394"/>
                    <a:ext cx="39" cy="15"/>
                  </a:xfrm>
                  <a:custGeom>
                    <a:avLst/>
                    <a:gdLst>
                      <a:gd name="T0" fmla="*/ 0 w 8"/>
                      <a:gd name="T1" fmla="*/ 3 h 3"/>
                      <a:gd name="T2" fmla="*/ 7 w 8"/>
                      <a:gd name="T3" fmla="*/ 3 h 3"/>
                      <a:gd name="T4" fmla="*/ 8 w 8"/>
                      <a:gd name="T5" fmla="*/ 0 h 3"/>
                      <a:gd name="T6" fmla="*/ 2 w 8"/>
                      <a:gd name="T7" fmla="*/ 0 h 3"/>
                      <a:gd name="T8" fmla="*/ 0 w 8"/>
                      <a:gd name="T9" fmla="*/ 3 h 3"/>
                      <a:gd name="T10" fmla="*/ 0 w 8"/>
                      <a:gd name="T11" fmla="*/ 3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3"/>
                        </a:moveTo>
                        <a:lnTo>
                          <a:pt x="7" y="3"/>
                        </a:lnTo>
                        <a:lnTo>
                          <a:pt x="8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1" name="Freeform 76"/>
                  <p:cNvSpPr>
                    <a:spLocks/>
                  </p:cNvSpPr>
                  <p:nvPr/>
                </p:nvSpPr>
                <p:spPr bwMode="auto">
                  <a:xfrm>
                    <a:off x="2026" y="3321"/>
                    <a:ext cx="38" cy="24"/>
                  </a:xfrm>
                  <a:custGeom>
                    <a:avLst/>
                    <a:gdLst>
                      <a:gd name="T0" fmla="*/ 0 w 8"/>
                      <a:gd name="T1" fmla="*/ 4 h 5"/>
                      <a:gd name="T2" fmla="*/ 3 w 8"/>
                      <a:gd name="T3" fmla="*/ 5 h 5"/>
                      <a:gd name="T4" fmla="*/ 6 w 8"/>
                      <a:gd name="T5" fmla="*/ 5 h 5"/>
                      <a:gd name="T6" fmla="*/ 8 w 8"/>
                      <a:gd name="T7" fmla="*/ 2 h 5"/>
                      <a:gd name="T8" fmla="*/ 5 w 8"/>
                      <a:gd name="T9" fmla="*/ 0 h 5"/>
                      <a:gd name="T10" fmla="*/ 1 w 8"/>
                      <a:gd name="T11" fmla="*/ 2 h 5"/>
                      <a:gd name="T12" fmla="*/ 0 w 8"/>
                      <a:gd name="T13" fmla="*/ 4 h 5"/>
                      <a:gd name="T14" fmla="*/ 0 w 8"/>
                      <a:gd name="T15" fmla="*/ 4 h 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"/>
                      <a:gd name="T25" fmla="*/ 0 h 5"/>
                      <a:gd name="T26" fmla="*/ 8 w 8"/>
                      <a:gd name="T27" fmla="*/ 5 h 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" h="5">
                        <a:moveTo>
                          <a:pt x="0" y="4"/>
                        </a:moveTo>
                        <a:lnTo>
                          <a:pt x="3" y="5"/>
                        </a:lnTo>
                        <a:lnTo>
                          <a:pt x="6" y="5"/>
                        </a:lnTo>
                        <a:lnTo>
                          <a:pt x="8" y="2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2" name="Freeform 77"/>
                  <p:cNvSpPr>
                    <a:spLocks/>
                  </p:cNvSpPr>
                  <p:nvPr/>
                </p:nvSpPr>
                <p:spPr bwMode="auto">
                  <a:xfrm>
                    <a:off x="1991" y="3321"/>
                    <a:ext cx="20" cy="24"/>
                  </a:xfrm>
                  <a:custGeom>
                    <a:avLst/>
                    <a:gdLst>
                      <a:gd name="T0" fmla="*/ 0 w 4"/>
                      <a:gd name="T1" fmla="*/ 5 h 5"/>
                      <a:gd name="T2" fmla="*/ 4 w 4"/>
                      <a:gd name="T3" fmla="*/ 2 h 5"/>
                      <a:gd name="T4" fmla="*/ 4 w 4"/>
                      <a:gd name="T5" fmla="*/ 0 h 5"/>
                      <a:gd name="T6" fmla="*/ 0 w 4"/>
                      <a:gd name="T7" fmla="*/ 4 h 5"/>
                      <a:gd name="T8" fmla="*/ 0 w 4"/>
                      <a:gd name="T9" fmla="*/ 5 h 5"/>
                      <a:gd name="T10" fmla="*/ 0 w 4"/>
                      <a:gd name="T11" fmla="*/ 5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5"/>
                      <a:gd name="T20" fmla="*/ 4 w 4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5">
                        <a:moveTo>
                          <a:pt x="0" y="5"/>
                        </a:move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0793" name="Freeform 78"/>
                  <p:cNvSpPr>
                    <a:spLocks/>
                  </p:cNvSpPr>
                  <p:nvPr/>
                </p:nvSpPr>
                <p:spPr bwMode="auto">
                  <a:xfrm>
                    <a:off x="2128" y="3360"/>
                    <a:ext cx="39" cy="34"/>
                  </a:xfrm>
                  <a:custGeom>
                    <a:avLst/>
                    <a:gdLst>
                      <a:gd name="T0" fmla="*/ 3 w 8"/>
                      <a:gd name="T1" fmla="*/ 7 h 7"/>
                      <a:gd name="T2" fmla="*/ 8 w 8"/>
                      <a:gd name="T3" fmla="*/ 7 h 7"/>
                      <a:gd name="T4" fmla="*/ 8 w 8"/>
                      <a:gd name="T5" fmla="*/ 4 h 7"/>
                      <a:gd name="T6" fmla="*/ 4 w 8"/>
                      <a:gd name="T7" fmla="*/ 0 h 7"/>
                      <a:gd name="T8" fmla="*/ 0 w 8"/>
                      <a:gd name="T9" fmla="*/ 2 h 7"/>
                      <a:gd name="T10" fmla="*/ 3 w 8"/>
                      <a:gd name="T11" fmla="*/ 7 h 7"/>
                      <a:gd name="T12" fmla="*/ 3 w 8"/>
                      <a:gd name="T13" fmla="*/ 7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"/>
                      <a:gd name="T22" fmla="*/ 0 h 7"/>
                      <a:gd name="T23" fmla="*/ 8 w 8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" h="7">
                        <a:moveTo>
                          <a:pt x="3" y="7"/>
                        </a:moveTo>
                        <a:lnTo>
                          <a:pt x="8" y="7"/>
                        </a:lnTo>
                        <a:lnTo>
                          <a:pt x="8" y="4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FFC66D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30723" name="Rectangle 79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Obesity Trends* Among U.S. Adults</a:t>
            </a:r>
            <a:br>
              <a:rPr lang="en-US" sz="2400" smtClean="0"/>
            </a:br>
            <a:r>
              <a:rPr lang="en-US" sz="2400" smtClean="0">
                <a:solidFill>
                  <a:srgbClr val="DE3021"/>
                </a:solidFill>
              </a:rPr>
              <a:t>BRFSS, 2007</a:t>
            </a:r>
          </a:p>
        </p:txBody>
      </p:sp>
      <p:sp>
        <p:nvSpPr>
          <p:cNvPr id="30724" name="Text Box 80"/>
          <p:cNvSpPr txBox="1">
            <a:spLocks noChangeArrowheads="1"/>
          </p:cNvSpPr>
          <p:nvPr/>
        </p:nvSpPr>
        <p:spPr bwMode="auto">
          <a:xfrm>
            <a:off x="2119489" y="1200242"/>
            <a:ext cx="5519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lbs. overweight for 5’ 4” person)</a:t>
            </a:r>
          </a:p>
        </p:txBody>
      </p:sp>
      <p:sp>
        <p:nvSpPr>
          <p:cNvPr id="30725" name="Text Box 81"/>
          <p:cNvSpPr txBox="1">
            <a:spLocks noChangeArrowheads="1"/>
          </p:cNvSpPr>
          <p:nvPr/>
        </p:nvSpPr>
        <p:spPr bwMode="auto">
          <a:xfrm>
            <a:off x="653346" y="5894388"/>
            <a:ext cx="72404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 No Data          &lt;10%           10%–14%	    15%–19%           20%–24%          25%–29%           ≥30%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0726" name="Rectangle 82"/>
          <p:cNvSpPr>
            <a:spLocks noChangeArrowheads="1"/>
          </p:cNvSpPr>
          <p:nvPr/>
        </p:nvSpPr>
        <p:spPr bwMode="auto">
          <a:xfrm>
            <a:off x="488245" y="5956300"/>
            <a:ext cx="208844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7" name="Rectangle 83"/>
          <p:cNvSpPr>
            <a:spLocks noChangeArrowheads="1"/>
          </p:cNvSpPr>
          <p:nvPr/>
        </p:nvSpPr>
        <p:spPr bwMode="auto">
          <a:xfrm>
            <a:off x="1447800" y="5943600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Rectangle 84"/>
          <p:cNvSpPr>
            <a:spLocks noChangeArrowheads="1"/>
          </p:cNvSpPr>
          <p:nvPr/>
        </p:nvSpPr>
        <p:spPr bwMode="auto">
          <a:xfrm>
            <a:off x="2286000" y="5943600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9" name="Rectangle 85"/>
          <p:cNvSpPr>
            <a:spLocks noChangeArrowheads="1"/>
          </p:cNvSpPr>
          <p:nvPr/>
        </p:nvSpPr>
        <p:spPr bwMode="auto">
          <a:xfrm>
            <a:off x="3429000" y="5943600"/>
            <a:ext cx="208844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Rectangle 86"/>
          <p:cNvSpPr>
            <a:spLocks noChangeArrowheads="1"/>
          </p:cNvSpPr>
          <p:nvPr/>
        </p:nvSpPr>
        <p:spPr bwMode="auto">
          <a:xfrm>
            <a:off x="5562600" y="5943600"/>
            <a:ext cx="20884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1" name="Rectangle 87"/>
          <p:cNvSpPr>
            <a:spLocks noChangeArrowheads="1"/>
          </p:cNvSpPr>
          <p:nvPr/>
        </p:nvSpPr>
        <p:spPr bwMode="auto">
          <a:xfrm>
            <a:off x="4495800" y="5943600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2" name="Rectangle 88"/>
          <p:cNvSpPr>
            <a:spLocks noChangeArrowheads="1"/>
          </p:cNvSpPr>
          <p:nvPr/>
        </p:nvSpPr>
        <p:spPr bwMode="auto">
          <a:xfrm>
            <a:off x="395110" y="5867400"/>
            <a:ext cx="699629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3" name="Rectangle 89" descr="20%"/>
          <p:cNvSpPr>
            <a:spLocks noChangeArrowheads="1"/>
          </p:cNvSpPr>
          <p:nvPr/>
        </p:nvSpPr>
        <p:spPr bwMode="auto">
          <a:xfrm>
            <a:off x="6629400" y="59436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6842478" y="1887542"/>
            <a:ext cx="354188" cy="611187"/>
          </a:xfrm>
          <a:custGeom>
            <a:avLst/>
            <a:gdLst>
              <a:gd name="T0" fmla="*/ 10 w 49"/>
              <a:gd name="T1" fmla="*/ 71 h 79"/>
              <a:gd name="T2" fmla="*/ 10 w 49"/>
              <a:gd name="T3" fmla="*/ 73 h 79"/>
              <a:gd name="T4" fmla="*/ 12 w 49"/>
              <a:gd name="T5" fmla="*/ 75 h 79"/>
              <a:gd name="T6" fmla="*/ 13 w 49"/>
              <a:gd name="T7" fmla="*/ 76 h 79"/>
              <a:gd name="T8" fmla="*/ 14 w 49"/>
              <a:gd name="T9" fmla="*/ 79 h 79"/>
              <a:gd name="T10" fmla="*/ 15 w 49"/>
              <a:gd name="T11" fmla="*/ 77 h 79"/>
              <a:gd name="T12" fmla="*/ 16 w 49"/>
              <a:gd name="T13" fmla="*/ 73 h 79"/>
              <a:gd name="T14" fmla="*/ 18 w 49"/>
              <a:gd name="T15" fmla="*/ 68 h 79"/>
              <a:gd name="T16" fmla="*/ 18 w 49"/>
              <a:gd name="T17" fmla="*/ 67 h 79"/>
              <a:gd name="T18" fmla="*/ 20 w 49"/>
              <a:gd name="T19" fmla="*/ 63 h 79"/>
              <a:gd name="T20" fmla="*/ 21 w 49"/>
              <a:gd name="T21" fmla="*/ 64 h 79"/>
              <a:gd name="T22" fmla="*/ 22 w 49"/>
              <a:gd name="T23" fmla="*/ 64 h 79"/>
              <a:gd name="T24" fmla="*/ 22 w 49"/>
              <a:gd name="T25" fmla="*/ 62 h 79"/>
              <a:gd name="T26" fmla="*/ 26 w 49"/>
              <a:gd name="T27" fmla="*/ 61 h 79"/>
              <a:gd name="T28" fmla="*/ 26 w 49"/>
              <a:gd name="T29" fmla="*/ 59 h 79"/>
              <a:gd name="T30" fmla="*/ 28 w 49"/>
              <a:gd name="T31" fmla="*/ 58 h 79"/>
              <a:gd name="T32" fmla="*/ 29 w 49"/>
              <a:gd name="T33" fmla="*/ 56 h 79"/>
              <a:gd name="T34" fmla="*/ 31 w 49"/>
              <a:gd name="T35" fmla="*/ 52 h 79"/>
              <a:gd name="T36" fmla="*/ 31 w 49"/>
              <a:gd name="T37" fmla="*/ 51 h 79"/>
              <a:gd name="T38" fmla="*/ 34 w 49"/>
              <a:gd name="T39" fmla="*/ 51 h 79"/>
              <a:gd name="T40" fmla="*/ 35 w 49"/>
              <a:gd name="T41" fmla="*/ 49 h 79"/>
              <a:gd name="T42" fmla="*/ 37 w 49"/>
              <a:gd name="T43" fmla="*/ 47 h 79"/>
              <a:gd name="T44" fmla="*/ 40 w 49"/>
              <a:gd name="T45" fmla="*/ 48 h 79"/>
              <a:gd name="T46" fmla="*/ 43 w 49"/>
              <a:gd name="T47" fmla="*/ 44 h 79"/>
              <a:gd name="T48" fmla="*/ 46 w 49"/>
              <a:gd name="T49" fmla="*/ 41 h 79"/>
              <a:gd name="T50" fmla="*/ 48 w 49"/>
              <a:gd name="T51" fmla="*/ 40 h 79"/>
              <a:gd name="T52" fmla="*/ 49 w 49"/>
              <a:gd name="T53" fmla="*/ 38 h 79"/>
              <a:gd name="T54" fmla="*/ 48 w 49"/>
              <a:gd name="T55" fmla="*/ 37 h 79"/>
              <a:gd name="T56" fmla="*/ 47 w 49"/>
              <a:gd name="T57" fmla="*/ 36 h 79"/>
              <a:gd name="T58" fmla="*/ 48 w 49"/>
              <a:gd name="T59" fmla="*/ 35 h 79"/>
              <a:gd name="T60" fmla="*/ 47 w 49"/>
              <a:gd name="T61" fmla="*/ 32 h 79"/>
              <a:gd name="T62" fmla="*/ 45 w 49"/>
              <a:gd name="T63" fmla="*/ 31 h 79"/>
              <a:gd name="T64" fmla="*/ 43 w 49"/>
              <a:gd name="T65" fmla="*/ 32 h 79"/>
              <a:gd name="T66" fmla="*/ 41 w 49"/>
              <a:gd name="T67" fmla="*/ 28 h 79"/>
              <a:gd name="T68" fmla="*/ 41 w 49"/>
              <a:gd name="T69" fmla="*/ 26 h 79"/>
              <a:gd name="T70" fmla="*/ 40 w 49"/>
              <a:gd name="T71" fmla="*/ 26 h 79"/>
              <a:gd name="T72" fmla="*/ 38 w 49"/>
              <a:gd name="T73" fmla="*/ 26 h 79"/>
              <a:gd name="T74" fmla="*/ 36 w 49"/>
              <a:gd name="T75" fmla="*/ 25 h 79"/>
              <a:gd name="T76" fmla="*/ 35 w 49"/>
              <a:gd name="T77" fmla="*/ 22 h 79"/>
              <a:gd name="T78" fmla="*/ 24 w 49"/>
              <a:gd name="T79" fmla="*/ 0 h 79"/>
              <a:gd name="T80" fmla="*/ 22 w 49"/>
              <a:gd name="T81" fmla="*/ 0 h 79"/>
              <a:gd name="T82" fmla="*/ 21 w 49"/>
              <a:gd name="T83" fmla="*/ 2 h 79"/>
              <a:gd name="T84" fmla="*/ 18 w 49"/>
              <a:gd name="T85" fmla="*/ 2 h 79"/>
              <a:gd name="T86" fmla="*/ 15 w 49"/>
              <a:gd name="T87" fmla="*/ 5 h 79"/>
              <a:gd name="T88" fmla="*/ 14 w 49"/>
              <a:gd name="T89" fmla="*/ 2 h 79"/>
              <a:gd name="T90" fmla="*/ 13 w 49"/>
              <a:gd name="T91" fmla="*/ 1 h 79"/>
              <a:gd name="T92" fmla="*/ 6 w 49"/>
              <a:gd name="T93" fmla="*/ 16 h 79"/>
              <a:gd name="T94" fmla="*/ 7 w 49"/>
              <a:gd name="T95" fmla="*/ 19 h 79"/>
              <a:gd name="T96" fmla="*/ 7 w 49"/>
              <a:gd name="T97" fmla="*/ 22 h 79"/>
              <a:gd name="T98" fmla="*/ 5 w 49"/>
              <a:gd name="T99" fmla="*/ 24 h 79"/>
              <a:gd name="T100" fmla="*/ 6 w 49"/>
              <a:gd name="T101" fmla="*/ 32 h 79"/>
              <a:gd name="T102" fmla="*/ 4 w 49"/>
              <a:gd name="T103" fmla="*/ 36 h 79"/>
              <a:gd name="T104" fmla="*/ 4 w 49"/>
              <a:gd name="T105" fmla="*/ 39 h 79"/>
              <a:gd name="T106" fmla="*/ 3 w 49"/>
              <a:gd name="T107" fmla="*/ 40 h 79"/>
              <a:gd name="T108" fmla="*/ 3 w 49"/>
              <a:gd name="T109" fmla="*/ 42 h 79"/>
              <a:gd name="T110" fmla="*/ 1 w 49"/>
              <a:gd name="T111" fmla="*/ 41 h 79"/>
              <a:gd name="T112" fmla="*/ 0 w 49"/>
              <a:gd name="T113" fmla="*/ 42 h 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"/>
              <a:gd name="T172" fmla="*/ 0 h 79"/>
              <a:gd name="T173" fmla="*/ 49 w 49"/>
              <a:gd name="T174" fmla="*/ 79 h 7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2343861" y="1709741"/>
            <a:ext cx="649111" cy="511175"/>
          </a:xfrm>
          <a:custGeom>
            <a:avLst/>
            <a:gdLst>
              <a:gd name="T0" fmla="*/ 1 w 90"/>
              <a:gd name="T1" fmla="*/ 40 h 66"/>
              <a:gd name="T2" fmla="*/ 0 w 90"/>
              <a:gd name="T3" fmla="*/ 40 h 66"/>
              <a:gd name="T4" fmla="*/ 1 w 90"/>
              <a:gd name="T5" fmla="*/ 37 h 66"/>
              <a:gd name="T6" fmla="*/ 1 w 90"/>
              <a:gd name="T7" fmla="*/ 35 h 66"/>
              <a:gd name="T8" fmla="*/ 1 w 90"/>
              <a:gd name="T9" fmla="*/ 35 h 66"/>
              <a:gd name="T10" fmla="*/ 2 w 90"/>
              <a:gd name="T11" fmla="*/ 36 h 66"/>
              <a:gd name="T12" fmla="*/ 1 w 90"/>
              <a:gd name="T13" fmla="*/ 37 h 66"/>
              <a:gd name="T14" fmla="*/ 3 w 90"/>
              <a:gd name="T15" fmla="*/ 36 h 66"/>
              <a:gd name="T16" fmla="*/ 3 w 90"/>
              <a:gd name="T17" fmla="*/ 35 h 66"/>
              <a:gd name="T18" fmla="*/ 3 w 90"/>
              <a:gd name="T19" fmla="*/ 33 h 66"/>
              <a:gd name="T20" fmla="*/ 2 w 90"/>
              <a:gd name="T21" fmla="*/ 30 h 66"/>
              <a:gd name="T22" fmla="*/ 3 w 90"/>
              <a:gd name="T23" fmla="*/ 30 h 66"/>
              <a:gd name="T24" fmla="*/ 5 w 90"/>
              <a:gd name="T25" fmla="*/ 29 h 66"/>
              <a:gd name="T26" fmla="*/ 4 w 90"/>
              <a:gd name="T27" fmla="*/ 28 h 66"/>
              <a:gd name="T28" fmla="*/ 3 w 90"/>
              <a:gd name="T29" fmla="*/ 29 h 66"/>
              <a:gd name="T30" fmla="*/ 3 w 90"/>
              <a:gd name="T31" fmla="*/ 25 h 66"/>
              <a:gd name="T32" fmla="*/ 3 w 90"/>
              <a:gd name="T33" fmla="*/ 22 h 66"/>
              <a:gd name="T34" fmla="*/ 3 w 90"/>
              <a:gd name="T35" fmla="*/ 17 h 66"/>
              <a:gd name="T36" fmla="*/ 2 w 90"/>
              <a:gd name="T37" fmla="*/ 11 h 66"/>
              <a:gd name="T38" fmla="*/ 2 w 90"/>
              <a:gd name="T39" fmla="*/ 6 h 66"/>
              <a:gd name="T40" fmla="*/ 11 w 90"/>
              <a:gd name="T41" fmla="*/ 9 h 66"/>
              <a:gd name="T42" fmla="*/ 19 w 90"/>
              <a:gd name="T43" fmla="*/ 13 h 66"/>
              <a:gd name="T44" fmla="*/ 23 w 90"/>
              <a:gd name="T45" fmla="*/ 14 h 66"/>
              <a:gd name="T46" fmla="*/ 24 w 90"/>
              <a:gd name="T47" fmla="*/ 15 h 66"/>
              <a:gd name="T48" fmla="*/ 24 w 90"/>
              <a:gd name="T49" fmla="*/ 20 h 66"/>
              <a:gd name="T50" fmla="*/ 22 w 90"/>
              <a:gd name="T51" fmla="*/ 23 h 66"/>
              <a:gd name="T52" fmla="*/ 22 w 90"/>
              <a:gd name="T53" fmla="*/ 25 h 66"/>
              <a:gd name="T54" fmla="*/ 22 w 90"/>
              <a:gd name="T55" fmla="*/ 27 h 66"/>
              <a:gd name="T56" fmla="*/ 23 w 90"/>
              <a:gd name="T57" fmla="*/ 28 h 66"/>
              <a:gd name="T58" fmla="*/ 25 w 90"/>
              <a:gd name="T59" fmla="*/ 24 h 66"/>
              <a:gd name="T60" fmla="*/ 27 w 90"/>
              <a:gd name="T61" fmla="*/ 21 h 66"/>
              <a:gd name="T62" fmla="*/ 29 w 90"/>
              <a:gd name="T63" fmla="*/ 18 h 66"/>
              <a:gd name="T64" fmla="*/ 26 w 90"/>
              <a:gd name="T65" fmla="*/ 10 h 66"/>
              <a:gd name="T66" fmla="*/ 27 w 90"/>
              <a:gd name="T67" fmla="*/ 9 h 66"/>
              <a:gd name="T68" fmla="*/ 29 w 90"/>
              <a:gd name="T69" fmla="*/ 7 h 66"/>
              <a:gd name="T70" fmla="*/ 27 w 90"/>
              <a:gd name="T71" fmla="*/ 5 h 66"/>
              <a:gd name="T72" fmla="*/ 27 w 90"/>
              <a:gd name="T73" fmla="*/ 0 h 66"/>
              <a:gd name="T74" fmla="*/ 62 w 90"/>
              <a:gd name="T75" fmla="*/ 9 h 66"/>
              <a:gd name="T76" fmla="*/ 90 w 90"/>
              <a:gd name="T77" fmla="*/ 16 h 66"/>
              <a:gd name="T78" fmla="*/ 80 w 90"/>
              <a:gd name="T79" fmla="*/ 59 h 66"/>
              <a:gd name="T80" fmla="*/ 80 w 90"/>
              <a:gd name="T81" fmla="*/ 60 h 66"/>
              <a:gd name="T82" fmla="*/ 80 w 90"/>
              <a:gd name="T83" fmla="*/ 61 h 66"/>
              <a:gd name="T84" fmla="*/ 81 w 90"/>
              <a:gd name="T85" fmla="*/ 63 h 66"/>
              <a:gd name="T86" fmla="*/ 80 w 90"/>
              <a:gd name="T87" fmla="*/ 64 h 66"/>
              <a:gd name="T88" fmla="*/ 80 w 90"/>
              <a:gd name="T89" fmla="*/ 66 h 66"/>
              <a:gd name="T90" fmla="*/ 55 w 90"/>
              <a:gd name="T91" fmla="*/ 61 h 66"/>
              <a:gd name="T92" fmla="*/ 52 w 90"/>
              <a:gd name="T93" fmla="*/ 61 h 66"/>
              <a:gd name="T94" fmla="*/ 50 w 90"/>
              <a:gd name="T95" fmla="*/ 60 h 66"/>
              <a:gd name="T96" fmla="*/ 47 w 90"/>
              <a:gd name="T97" fmla="*/ 61 h 66"/>
              <a:gd name="T98" fmla="*/ 44 w 90"/>
              <a:gd name="T99" fmla="*/ 60 h 66"/>
              <a:gd name="T100" fmla="*/ 41 w 90"/>
              <a:gd name="T101" fmla="*/ 61 h 66"/>
              <a:gd name="T102" fmla="*/ 37 w 90"/>
              <a:gd name="T103" fmla="*/ 60 h 66"/>
              <a:gd name="T104" fmla="*/ 30 w 90"/>
              <a:gd name="T105" fmla="*/ 60 h 66"/>
              <a:gd name="T106" fmla="*/ 24 w 90"/>
              <a:gd name="T107" fmla="*/ 58 h 66"/>
              <a:gd name="T108" fmla="*/ 19 w 90"/>
              <a:gd name="T109" fmla="*/ 58 h 66"/>
              <a:gd name="T110" fmla="*/ 12 w 90"/>
              <a:gd name="T111" fmla="*/ 56 h 66"/>
              <a:gd name="T112" fmla="*/ 11 w 90"/>
              <a:gd name="T113" fmla="*/ 50 h 66"/>
              <a:gd name="T114" fmla="*/ 11 w 90"/>
              <a:gd name="T115" fmla="*/ 47 h 66"/>
              <a:gd name="T116" fmla="*/ 7 w 90"/>
              <a:gd name="T117" fmla="*/ 44 h 66"/>
              <a:gd name="T118" fmla="*/ 6 w 90"/>
              <a:gd name="T119" fmla="*/ 43 h 66"/>
              <a:gd name="T120" fmla="*/ 3 w 90"/>
              <a:gd name="T121" fmla="*/ 42 h 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0"/>
              <a:gd name="T184" fmla="*/ 0 h 66"/>
              <a:gd name="T185" fmla="*/ 90 w 90"/>
              <a:gd name="T186" fmla="*/ 66 h 6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806700" y="1833563"/>
            <a:ext cx="585611" cy="1006475"/>
          </a:xfrm>
          <a:custGeom>
            <a:avLst/>
            <a:gdLst>
              <a:gd name="T0" fmla="*/ 7 w 81"/>
              <a:gd name="T1" fmla="*/ 86 h 130"/>
              <a:gd name="T2" fmla="*/ 8 w 81"/>
              <a:gd name="T3" fmla="*/ 82 h 130"/>
              <a:gd name="T4" fmla="*/ 9 w 81"/>
              <a:gd name="T5" fmla="*/ 81 h 130"/>
              <a:gd name="T6" fmla="*/ 9 w 81"/>
              <a:gd name="T7" fmla="*/ 79 h 130"/>
              <a:gd name="T8" fmla="*/ 6 w 81"/>
              <a:gd name="T9" fmla="*/ 77 h 130"/>
              <a:gd name="T10" fmla="*/ 10 w 81"/>
              <a:gd name="T11" fmla="*/ 70 h 130"/>
              <a:gd name="T12" fmla="*/ 13 w 81"/>
              <a:gd name="T13" fmla="*/ 68 h 130"/>
              <a:gd name="T14" fmla="*/ 14 w 81"/>
              <a:gd name="T15" fmla="*/ 66 h 130"/>
              <a:gd name="T16" fmla="*/ 20 w 81"/>
              <a:gd name="T17" fmla="*/ 54 h 130"/>
              <a:gd name="T18" fmla="*/ 17 w 81"/>
              <a:gd name="T19" fmla="*/ 53 h 130"/>
              <a:gd name="T20" fmla="*/ 16 w 81"/>
              <a:gd name="T21" fmla="*/ 50 h 130"/>
              <a:gd name="T22" fmla="*/ 16 w 81"/>
              <a:gd name="T23" fmla="*/ 47 h 130"/>
              <a:gd name="T24" fmla="*/ 16 w 81"/>
              <a:gd name="T25" fmla="*/ 45 h 130"/>
              <a:gd name="T26" fmla="*/ 16 w 81"/>
              <a:gd name="T27" fmla="*/ 43 h 130"/>
              <a:gd name="T28" fmla="*/ 26 w 81"/>
              <a:gd name="T29" fmla="*/ 0 h 130"/>
              <a:gd name="T30" fmla="*/ 34 w 81"/>
              <a:gd name="T31" fmla="*/ 19 h 130"/>
              <a:gd name="T32" fmla="*/ 36 w 81"/>
              <a:gd name="T33" fmla="*/ 26 h 130"/>
              <a:gd name="T34" fmla="*/ 35 w 81"/>
              <a:gd name="T35" fmla="*/ 29 h 130"/>
              <a:gd name="T36" fmla="*/ 37 w 81"/>
              <a:gd name="T37" fmla="*/ 31 h 130"/>
              <a:gd name="T38" fmla="*/ 42 w 81"/>
              <a:gd name="T39" fmla="*/ 39 h 130"/>
              <a:gd name="T40" fmla="*/ 43 w 81"/>
              <a:gd name="T41" fmla="*/ 43 h 130"/>
              <a:gd name="T42" fmla="*/ 45 w 81"/>
              <a:gd name="T43" fmla="*/ 45 h 130"/>
              <a:gd name="T44" fmla="*/ 49 w 81"/>
              <a:gd name="T45" fmla="*/ 46 h 130"/>
              <a:gd name="T46" fmla="*/ 46 w 81"/>
              <a:gd name="T47" fmla="*/ 52 h 130"/>
              <a:gd name="T48" fmla="*/ 45 w 81"/>
              <a:gd name="T49" fmla="*/ 56 h 130"/>
              <a:gd name="T50" fmla="*/ 45 w 81"/>
              <a:gd name="T51" fmla="*/ 57 h 130"/>
              <a:gd name="T52" fmla="*/ 43 w 81"/>
              <a:gd name="T53" fmla="*/ 60 h 130"/>
              <a:gd name="T54" fmla="*/ 43 w 81"/>
              <a:gd name="T55" fmla="*/ 62 h 130"/>
              <a:gd name="T56" fmla="*/ 46 w 81"/>
              <a:gd name="T57" fmla="*/ 65 h 130"/>
              <a:gd name="T58" fmla="*/ 50 w 81"/>
              <a:gd name="T59" fmla="*/ 61 h 130"/>
              <a:gd name="T60" fmla="*/ 51 w 81"/>
              <a:gd name="T61" fmla="*/ 63 h 130"/>
              <a:gd name="T62" fmla="*/ 52 w 81"/>
              <a:gd name="T63" fmla="*/ 64 h 130"/>
              <a:gd name="T64" fmla="*/ 52 w 81"/>
              <a:gd name="T65" fmla="*/ 69 h 130"/>
              <a:gd name="T66" fmla="*/ 54 w 81"/>
              <a:gd name="T67" fmla="*/ 74 h 130"/>
              <a:gd name="T68" fmla="*/ 53 w 81"/>
              <a:gd name="T69" fmla="*/ 76 h 130"/>
              <a:gd name="T70" fmla="*/ 56 w 81"/>
              <a:gd name="T71" fmla="*/ 78 h 130"/>
              <a:gd name="T72" fmla="*/ 57 w 81"/>
              <a:gd name="T73" fmla="*/ 81 h 130"/>
              <a:gd name="T74" fmla="*/ 57 w 81"/>
              <a:gd name="T75" fmla="*/ 84 h 130"/>
              <a:gd name="T76" fmla="*/ 59 w 81"/>
              <a:gd name="T77" fmla="*/ 87 h 130"/>
              <a:gd name="T78" fmla="*/ 61 w 81"/>
              <a:gd name="T79" fmla="*/ 84 h 130"/>
              <a:gd name="T80" fmla="*/ 65 w 81"/>
              <a:gd name="T81" fmla="*/ 86 h 130"/>
              <a:gd name="T82" fmla="*/ 67 w 81"/>
              <a:gd name="T83" fmla="*/ 84 h 130"/>
              <a:gd name="T84" fmla="*/ 71 w 81"/>
              <a:gd name="T85" fmla="*/ 85 h 130"/>
              <a:gd name="T86" fmla="*/ 73 w 81"/>
              <a:gd name="T87" fmla="*/ 86 h 130"/>
              <a:gd name="T88" fmla="*/ 76 w 81"/>
              <a:gd name="T89" fmla="*/ 84 h 130"/>
              <a:gd name="T90" fmla="*/ 79 w 81"/>
              <a:gd name="T91" fmla="*/ 85 h 130"/>
              <a:gd name="T92" fmla="*/ 81 w 81"/>
              <a:gd name="T93" fmla="*/ 88 h 130"/>
              <a:gd name="T94" fmla="*/ 74 w 81"/>
              <a:gd name="T95" fmla="*/ 130 h 130"/>
              <a:gd name="T96" fmla="*/ 0 w 81"/>
              <a:gd name="T97" fmla="*/ 116 h 1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"/>
              <a:gd name="T148" fmla="*/ 0 h 130"/>
              <a:gd name="T149" fmla="*/ 81 w 81"/>
              <a:gd name="T150" fmla="*/ 130 h 1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Freeform 5"/>
          <p:cNvSpPr>
            <a:spLocks/>
          </p:cNvSpPr>
          <p:nvPr/>
        </p:nvSpPr>
        <p:spPr bwMode="auto">
          <a:xfrm>
            <a:off x="3053645" y="1857375"/>
            <a:ext cx="996244" cy="673100"/>
          </a:xfrm>
          <a:custGeom>
            <a:avLst/>
            <a:gdLst>
              <a:gd name="T0" fmla="*/ 48 w 138"/>
              <a:gd name="T1" fmla="*/ 77 h 87"/>
              <a:gd name="T2" fmla="*/ 45 w 138"/>
              <a:gd name="T3" fmla="*/ 84 h 87"/>
              <a:gd name="T4" fmla="*/ 43 w 138"/>
              <a:gd name="T5" fmla="*/ 80 h 87"/>
              <a:gd name="T6" fmla="*/ 42 w 138"/>
              <a:gd name="T7" fmla="*/ 83 h 87"/>
              <a:gd name="T8" fmla="*/ 38 w 138"/>
              <a:gd name="T9" fmla="*/ 83 h 87"/>
              <a:gd name="T10" fmla="*/ 33 w 138"/>
              <a:gd name="T11" fmla="*/ 82 h 87"/>
              <a:gd name="T12" fmla="*/ 32 w 138"/>
              <a:gd name="T13" fmla="*/ 82 h 87"/>
              <a:gd name="T14" fmla="*/ 29 w 138"/>
              <a:gd name="T15" fmla="*/ 82 h 87"/>
              <a:gd name="T16" fmla="*/ 26 w 138"/>
              <a:gd name="T17" fmla="*/ 82 h 87"/>
              <a:gd name="T18" fmla="*/ 24 w 138"/>
              <a:gd name="T19" fmla="*/ 83 h 87"/>
              <a:gd name="T20" fmla="*/ 23 w 138"/>
              <a:gd name="T21" fmla="*/ 80 h 87"/>
              <a:gd name="T22" fmla="*/ 23 w 138"/>
              <a:gd name="T23" fmla="*/ 77 h 87"/>
              <a:gd name="T24" fmla="*/ 20 w 138"/>
              <a:gd name="T25" fmla="*/ 75 h 87"/>
              <a:gd name="T26" fmla="*/ 20 w 138"/>
              <a:gd name="T27" fmla="*/ 72 h 87"/>
              <a:gd name="T28" fmla="*/ 18 w 138"/>
              <a:gd name="T29" fmla="*/ 69 h 87"/>
              <a:gd name="T30" fmla="*/ 18 w 138"/>
              <a:gd name="T31" fmla="*/ 63 h 87"/>
              <a:gd name="T32" fmla="*/ 17 w 138"/>
              <a:gd name="T33" fmla="*/ 60 h 87"/>
              <a:gd name="T34" fmla="*/ 16 w 138"/>
              <a:gd name="T35" fmla="*/ 59 h 87"/>
              <a:gd name="T36" fmla="*/ 15 w 138"/>
              <a:gd name="T37" fmla="*/ 59 h 87"/>
              <a:gd name="T38" fmla="*/ 11 w 138"/>
              <a:gd name="T39" fmla="*/ 62 h 87"/>
              <a:gd name="T40" fmla="*/ 9 w 138"/>
              <a:gd name="T41" fmla="*/ 58 h 87"/>
              <a:gd name="T42" fmla="*/ 9 w 138"/>
              <a:gd name="T43" fmla="*/ 56 h 87"/>
              <a:gd name="T44" fmla="*/ 11 w 138"/>
              <a:gd name="T45" fmla="*/ 53 h 87"/>
              <a:gd name="T46" fmla="*/ 11 w 138"/>
              <a:gd name="T47" fmla="*/ 50 h 87"/>
              <a:gd name="T48" fmla="*/ 12 w 138"/>
              <a:gd name="T49" fmla="*/ 48 h 87"/>
              <a:gd name="T50" fmla="*/ 14 w 138"/>
              <a:gd name="T51" fmla="*/ 42 h 87"/>
              <a:gd name="T52" fmla="*/ 11 w 138"/>
              <a:gd name="T53" fmla="*/ 40 h 87"/>
              <a:gd name="T54" fmla="*/ 8 w 138"/>
              <a:gd name="T55" fmla="*/ 38 h 87"/>
              <a:gd name="T56" fmla="*/ 6 w 138"/>
              <a:gd name="T57" fmla="*/ 31 h 87"/>
              <a:gd name="T58" fmla="*/ 2 w 138"/>
              <a:gd name="T59" fmla="*/ 27 h 87"/>
              <a:gd name="T60" fmla="*/ 2 w 138"/>
              <a:gd name="T61" fmla="*/ 25 h 87"/>
              <a:gd name="T62" fmla="*/ 2 w 138"/>
              <a:gd name="T63" fmla="*/ 20 h 87"/>
              <a:gd name="T64" fmla="*/ 3 w 138"/>
              <a:gd name="T65" fmla="*/ 0 h 87"/>
              <a:gd name="T66" fmla="*/ 49 w 138"/>
              <a:gd name="T67" fmla="*/ 8 h 87"/>
              <a:gd name="T68" fmla="*/ 138 w 138"/>
              <a:gd name="T69" fmla="*/ 19 h 87"/>
              <a:gd name="T70" fmla="*/ 132 w 138"/>
              <a:gd name="T71" fmla="*/ 8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8"/>
              <a:gd name="T109" fmla="*/ 0 h 87"/>
              <a:gd name="T110" fmla="*/ 138 w 138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4013203" y="2003425"/>
            <a:ext cx="643467" cy="427038"/>
          </a:xfrm>
          <a:custGeom>
            <a:avLst/>
            <a:gdLst>
              <a:gd name="T0" fmla="*/ 0 w 89"/>
              <a:gd name="T1" fmla="*/ 51 h 55"/>
              <a:gd name="T2" fmla="*/ 5 w 89"/>
              <a:gd name="T3" fmla="*/ 0 h 55"/>
              <a:gd name="T4" fmla="*/ 44 w 89"/>
              <a:gd name="T5" fmla="*/ 3 h 55"/>
              <a:gd name="T6" fmla="*/ 82 w 89"/>
              <a:gd name="T7" fmla="*/ 4 h 55"/>
              <a:gd name="T8" fmla="*/ 82 w 89"/>
              <a:gd name="T9" fmla="*/ 5 h 55"/>
              <a:gd name="T10" fmla="*/ 83 w 89"/>
              <a:gd name="T11" fmla="*/ 9 h 55"/>
              <a:gd name="T12" fmla="*/ 83 w 89"/>
              <a:gd name="T13" fmla="*/ 10 h 55"/>
              <a:gd name="T14" fmla="*/ 82 w 89"/>
              <a:gd name="T15" fmla="*/ 13 h 55"/>
              <a:gd name="T16" fmla="*/ 82 w 89"/>
              <a:gd name="T17" fmla="*/ 18 h 55"/>
              <a:gd name="T18" fmla="*/ 84 w 89"/>
              <a:gd name="T19" fmla="*/ 23 h 55"/>
              <a:gd name="T20" fmla="*/ 85 w 89"/>
              <a:gd name="T21" fmla="*/ 25 h 55"/>
              <a:gd name="T22" fmla="*/ 86 w 89"/>
              <a:gd name="T23" fmla="*/ 30 h 55"/>
              <a:gd name="T24" fmla="*/ 86 w 89"/>
              <a:gd name="T25" fmla="*/ 38 h 55"/>
              <a:gd name="T26" fmla="*/ 87 w 89"/>
              <a:gd name="T27" fmla="*/ 40 h 55"/>
              <a:gd name="T28" fmla="*/ 87 w 89"/>
              <a:gd name="T29" fmla="*/ 43 h 55"/>
              <a:gd name="T30" fmla="*/ 87 w 89"/>
              <a:gd name="T31" fmla="*/ 44 h 55"/>
              <a:gd name="T32" fmla="*/ 89 w 89"/>
              <a:gd name="T33" fmla="*/ 51 h 55"/>
              <a:gd name="T34" fmla="*/ 89 w 89"/>
              <a:gd name="T35" fmla="*/ 53 h 55"/>
              <a:gd name="T36" fmla="*/ 89 w 89"/>
              <a:gd name="T37" fmla="*/ 55 h 55"/>
              <a:gd name="T38" fmla="*/ 0 w 89"/>
              <a:gd name="T39" fmla="*/ 51 h 55"/>
              <a:gd name="T40" fmla="*/ 0 w 89"/>
              <a:gd name="T41" fmla="*/ 51 h 5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55"/>
              <a:gd name="T65" fmla="*/ 89 w 89"/>
              <a:gd name="T66" fmla="*/ 55 h 5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3985021" y="2398713"/>
            <a:ext cx="681567" cy="495300"/>
          </a:xfrm>
          <a:custGeom>
            <a:avLst/>
            <a:gdLst>
              <a:gd name="T0" fmla="*/ 0 w 94"/>
              <a:gd name="T1" fmla="*/ 51 h 64"/>
              <a:gd name="T2" fmla="*/ 3 w 94"/>
              <a:gd name="T3" fmla="*/ 17 h 64"/>
              <a:gd name="T4" fmla="*/ 4 w 94"/>
              <a:gd name="T5" fmla="*/ 0 h 64"/>
              <a:gd name="T6" fmla="*/ 93 w 94"/>
              <a:gd name="T7" fmla="*/ 4 h 64"/>
              <a:gd name="T8" fmla="*/ 93 w 94"/>
              <a:gd name="T9" fmla="*/ 6 h 64"/>
              <a:gd name="T10" fmla="*/ 92 w 94"/>
              <a:gd name="T11" fmla="*/ 7 h 64"/>
              <a:gd name="T12" fmla="*/ 90 w 94"/>
              <a:gd name="T13" fmla="*/ 10 h 64"/>
              <a:gd name="T14" fmla="*/ 90 w 94"/>
              <a:gd name="T15" fmla="*/ 11 h 64"/>
              <a:gd name="T16" fmla="*/ 94 w 94"/>
              <a:gd name="T17" fmla="*/ 15 h 64"/>
              <a:gd name="T18" fmla="*/ 94 w 94"/>
              <a:gd name="T19" fmla="*/ 46 h 64"/>
              <a:gd name="T20" fmla="*/ 94 w 94"/>
              <a:gd name="T21" fmla="*/ 46 h 64"/>
              <a:gd name="T22" fmla="*/ 92 w 94"/>
              <a:gd name="T23" fmla="*/ 46 h 64"/>
              <a:gd name="T24" fmla="*/ 93 w 94"/>
              <a:gd name="T25" fmla="*/ 47 h 64"/>
              <a:gd name="T26" fmla="*/ 94 w 94"/>
              <a:gd name="T27" fmla="*/ 48 h 64"/>
              <a:gd name="T28" fmla="*/ 93 w 94"/>
              <a:gd name="T29" fmla="*/ 50 h 64"/>
              <a:gd name="T30" fmla="*/ 94 w 94"/>
              <a:gd name="T31" fmla="*/ 51 h 64"/>
              <a:gd name="T32" fmla="*/ 94 w 94"/>
              <a:gd name="T33" fmla="*/ 54 h 64"/>
              <a:gd name="T34" fmla="*/ 93 w 94"/>
              <a:gd name="T35" fmla="*/ 54 h 64"/>
              <a:gd name="T36" fmla="*/ 94 w 94"/>
              <a:gd name="T37" fmla="*/ 56 h 64"/>
              <a:gd name="T38" fmla="*/ 92 w 94"/>
              <a:gd name="T39" fmla="*/ 59 h 64"/>
              <a:gd name="T40" fmla="*/ 94 w 94"/>
              <a:gd name="T41" fmla="*/ 62 h 64"/>
              <a:gd name="T42" fmla="*/ 94 w 94"/>
              <a:gd name="T43" fmla="*/ 64 h 64"/>
              <a:gd name="T44" fmla="*/ 94 w 94"/>
              <a:gd name="T45" fmla="*/ 64 h 64"/>
              <a:gd name="T46" fmla="*/ 91 w 94"/>
              <a:gd name="T47" fmla="*/ 62 h 64"/>
              <a:gd name="T48" fmla="*/ 86 w 94"/>
              <a:gd name="T49" fmla="*/ 59 h 64"/>
              <a:gd name="T50" fmla="*/ 84 w 94"/>
              <a:gd name="T51" fmla="*/ 58 h 64"/>
              <a:gd name="T52" fmla="*/ 82 w 94"/>
              <a:gd name="T53" fmla="*/ 58 h 64"/>
              <a:gd name="T54" fmla="*/ 80 w 94"/>
              <a:gd name="T55" fmla="*/ 60 h 64"/>
              <a:gd name="T56" fmla="*/ 79 w 94"/>
              <a:gd name="T57" fmla="*/ 60 h 64"/>
              <a:gd name="T58" fmla="*/ 77 w 94"/>
              <a:gd name="T59" fmla="*/ 60 h 64"/>
              <a:gd name="T60" fmla="*/ 76 w 94"/>
              <a:gd name="T61" fmla="*/ 57 h 64"/>
              <a:gd name="T62" fmla="*/ 75 w 94"/>
              <a:gd name="T63" fmla="*/ 56 h 64"/>
              <a:gd name="T64" fmla="*/ 73 w 94"/>
              <a:gd name="T65" fmla="*/ 57 h 64"/>
              <a:gd name="T66" fmla="*/ 71 w 94"/>
              <a:gd name="T67" fmla="*/ 57 h 64"/>
              <a:gd name="T68" fmla="*/ 69 w 94"/>
              <a:gd name="T69" fmla="*/ 54 h 64"/>
              <a:gd name="T70" fmla="*/ 0 w 94"/>
              <a:gd name="T71" fmla="*/ 51 h 64"/>
              <a:gd name="T72" fmla="*/ 0 w 94"/>
              <a:gd name="T73" fmla="*/ 51 h 6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4"/>
              <a:gd name="T112" fmla="*/ 0 h 64"/>
              <a:gd name="T113" fmla="*/ 94 w 94"/>
              <a:gd name="T114" fmla="*/ 64 h 6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4121860" y="3203662"/>
            <a:ext cx="722489" cy="411163"/>
          </a:xfrm>
          <a:custGeom>
            <a:avLst/>
            <a:gdLst>
              <a:gd name="T0" fmla="*/ 3 w 100"/>
              <a:gd name="T1" fmla="*/ 0 h 53"/>
              <a:gd name="T2" fmla="*/ 89 w 100"/>
              <a:gd name="T3" fmla="*/ 2 h 53"/>
              <a:gd name="T4" fmla="*/ 95 w 100"/>
              <a:gd name="T5" fmla="*/ 6 h 53"/>
              <a:gd name="T6" fmla="*/ 93 w 100"/>
              <a:gd name="T7" fmla="*/ 8 h 53"/>
              <a:gd name="T8" fmla="*/ 93 w 100"/>
              <a:gd name="T9" fmla="*/ 10 h 53"/>
              <a:gd name="T10" fmla="*/ 94 w 100"/>
              <a:gd name="T11" fmla="*/ 12 h 53"/>
              <a:gd name="T12" fmla="*/ 95 w 100"/>
              <a:gd name="T13" fmla="*/ 12 h 53"/>
              <a:gd name="T14" fmla="*/ 96 w 100"/>
              <a:gd name="T15" fmla="*/ 15 h 53"/>
              <a:gd name="T16" fmla="*/ 97 w 100"/>
              <a:gd name="T17" fmla="*/ 16 h 53"/>
              <a:gd name="T18" fmla="*/ 99 w 100"/>
              <a:gd name="T19" fmla="*/ 16 h 53"/>
              <a:gd name="T20" fmla="*/ 99 w 100"/>
              <a:gd name="T21" fmla="*/ 17 h 53"/>
              <a:gd name="T22" fmla="*/ 100 w 100"/>
              <a:gd name="T23" fmla="*/ 53 h 53"/>
              <a:gd name="T24" fmla="*/ 0 w 100"/>
              <a:gd name="T25" fmla="*/ 51 h 53"/>
              <a:gd name="T26" fmla="*/ 3 w 100"/>
              <a:gd name="T27" fmla="*/ 0 h 53"/>
              <a:gd name="T28" fmla="*/ 3 w 100"/>
              <a:gd name="T29" fmla="*/ 0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0"/>
              <a:gd name="T46" fmla="*/ 0 h 53"/>
              <a:gd name="T47" fmla="*/ 100 w 100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4651027" y="2740112"/>
            <a:ext cx="592667" cy="417513"/>
          </a:xfrm>
          <a:custGeom>
            <a:avLst/>
            <a:gdLst>
              <a:gd name="T0" fmla="*/ 66 w 82"/>
              <a:gd name="T1" fmla="*/ 0 h 54"/>
              <a:gd name="T2" fmla="*/ 68 w 82"/>
              <a:gd name="T3" fmla="*/ 4 h 54"/>
              <a:gd name="T4" fmla="*/ 67 w 82"/>
              <a:gd name="T5" fmla="*/ 6 h 54"/>
              <a:gd name="T6" fmla="*/ 69 w 82"/>
              <a:gd name="T7" fmla="*/ 13 h 54"/>
              <a:gd name="T8" fmla="*/ 74 w 82"/>
              <a:gd name="T9" fmla="*/ 16 h 54"/>
              <a:gd name="T10" fmla="*/ 75 w 82"/>
              <a:gd name="T11" fmla="*/ 18 h 54"/>
              <a:gd name="T12" fmla="*/ 78 w 82"/>
              <a:gd name="T13" fmla="*/ 21 h 54"/>
              <a:gd name="T14" fmla="*/ 82 w 82"/>
              <a:gd name="T15" fmla="*/ 26 h 54"/>
              <a:gd name="T16" fmla="*/ 80 w 82"/>
              <a:gd name="T17" fmla="*/ 29 h 54"/>
              <a:gd name="T18" fmla="*/ 80 w 82"/>
              <a:gd name="T19" fmla="*/ 31 h 54"/>
              <a:gd name="T20" fmla="*/ 75 w 82"/>
              <a:gd name="T21" fmla="*/ 34 h 54"/>
              <a:gd name="T22" fmla="*/ 72 w 82"/>
              <a:gd name="T23" fmla="*/ 35 h 54"/>
              <a:gd name="T24" fmla="*/ 70 w 82"/>
              <a:gd name="T25" fmla="*/ 38 h 54"/>
              <a:gd name="T26" fmla="*/ 72 w 82"/>
              <a:gd name="T27" fmla="*/ 41 h 54"/>
              <a:gd name="T28" fmla="*/ 72 w 82"/>
              <a:gd name="T29" fmla="*/ 44 h 54"/>
              <a:gd name="T30" fmla="*/ 68 w 82"/>
              <a:gd name="T31" fmla="*/ 50 h 54"/>
              <a:gd name="T32" fmla="*/ 67 w 82"/>
              <a:gd name="T33" fmla="*/ 53 h 54"/>
              <a:gd name="T34" fmla="*/ 63 w 82"/>
              <a:gd name="T35" fmla="*/ 50 h 54"/>
              <a:gd name="T36" fmla="*/ 11 w 82"/>
              <a:gd name="T37" fmla="*/ 51 h 54"/>
              <a:gd name="T38" fmla="*/ 11 w 82"/>
              <a:gd name="T39" fmla="*/ 48 h 54"/>
              <a:gd name="T40" fmla="*/ 9 w 82"/>
              <a:gd name="T41" fmla="*/ 45 h 54"/>
              <a:gd name="T42" fmla="*/ 10 w 82"/>
              <a:gd name="T43" fmla="*/ 42 h 54"/>
              <a:gd name="T44" fmla="*/ 8 w 82"/>
              <a:gd name="T45" fmla="*/ 39 h 54"/>
              <a:gd name="T46" fmla="*/ 8 w 82"/>
              <a:gd name="T47" fmla="*/ 36 h 54"/>
              <a:gd name="T48" fmla="*/ 6 w 82"/>
              <a:gd name="T49" fmla="*/ 33 h 54"/>
              <a:gd name="T50" fmla="*/ 5 w 82"/>
              <a:gd name="T51" fmla="*/ 31 h 54"/>
              <a:gd name="T52" fmla="*/ 3 w 82"/>
              <a:gd name="T53" fmla="*/ 26 h 54"/>
              <a:gd name="T54" fmla="*/ 4 w 82"/>
              <a:gd name="T55" fmla="*/ 23 h 54"/>
              <a:gd name="T56" fmla="*/ 2 w 82"/>
              <a:gd name="T57" fmla="*/ 20 h 54"/>
              <a:gd name="T58" fmla="*/ 2 w 82"/>
              <a:gd name="T59" fmla="*/ 18 h 54"/>
              <a:gd name="T60" fmla="*/ 2 w 82"/>
              <a:gd name="T61" fmla="*/ 12 h 54"/>
              <a:gd name="T62" fmla="*/ 2 w 82"/>
              <a:gd name="T63" fmla="*/ 10 h 54"/>
              <a:gd name="T64" fmla="*/ 1 w 82"/>
              <a:gd name="T65" fmla="*/ 6 h 54"/>
              <a:gd name="T66" fmla="*/ 1 w 82"/>
              <a:gd name="T67" fmla="*/ 3 h 54"/>
              <a:gd name="T68" fmla="*/ 2 w 82"/>
              <a:gd name="T69" fmla="*/ 2 h 54"/>
              <a:gd name="T70" fmla="*/ 2 w 82"/>
              <a:gd name="T71" fmla="*/ 2 h 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2"/>
              <a:gd name="T109" fmla="*/ 0 h 54"/>
              <a:gd name="T110" fmla="*/ 82 w 82"/>
              <a:gd name="T111" fmla="*/ 54 h 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4975578" y="2282912"/>
            <a:ext cx="513644" cy="588963"/>
          </a:xfrm>
          <a:custGeom>
            <a:avLst/>
            <a:gdLst>
              <a:gd name="T0" fmla="*/ 29 w 71"/>
              <a:gd name="T1" fmla="*/ 75 h 76"/>
              <a:gd name="T2" fmla="*/ 24 w 71"/>
              <a:gd name="T3" fmla="*/ 72 h 76"/>
              <a:gd name="T4" fmla="*/ 22 w 71"/>
              <a:gd name="T5" fmla="*/ 65 h 76"/>
              <a:gd name="T6" fmla="*/ 23 w 71"/>
              <a:gd name="T7" fmla="*/ 63 h 76"/>
              <a:gd name="T8" fmla="*/ 21 w 71"/>
              <a:gd name="T9" fmla="*/ 59 h 76"/>
              <a:gd name="T10" fmla="*/ 21 w 71"/>
              <a:gd name="T11" fmla="*/ 54 h 76"/>
              <a:gd name="T12" fmla="*/ 17 w 71"/>
              <a:gd name="T13" fmla="*/ 50 h 76"/>
              <a:gd name="T14" fmla="*/ 12 w 71"/>
              <a:gd name="T15" fmla="*/ 45 h 76"/>
              <a:gd name="T16" fmla="*/ 8 w 71"/>
              <a:gd name="T17" fmla="*/ 43 h 76"/>
              <a:gd name="T18" fmla="*/ 7 w 71"/>
              <a:gd name="T19" fmla="*/ 42 h 76"/>
              <a:gd name="T20" fmla="*/ 3 w 71"/>
              <a:gd name="T21" fmla="*/ 41 h 76"/>
              <a:gd name="T22" fmla="*/ 1 w 71"/>
              <a:gd name="T23" fmla="*/ 39 h 76"/>
              <a:gd name="T24" fmla="*/ 2 w 71"/>
              <a:gd name="T25" fmla="*/ 31 h 76"/>
              <a:gd name="T26" fmla="*/ 3 w 71"/>
              <a:gd name="T27" fmla="*/ 28 h 76"/>
              <a:gd name="T28" fmla="*/ 0 w 71"/>
              <a:gd name="T29" fmla="*/ 25 h 76"/>
              <a:gd name="T30" fmla="*/ 1 w 71"/>
              <a:gd name="T31" fmla="*/ 22 h 76"/>
              <a:gd name="T32" fmla="*/ 5 w 71"/>
              <a:gd name="T33" fmla="*/ 17 h 76"/>
              <a:gd name="T34" fmla="*/ 7 w 71"/>
              <a:gd name="T35" fmla="*/ 16 h 76"/>
              <a:gd name="T36" fmla="*/ 7 w 71"/>
              <a:gd name="T37" fmla="*/ 6 h 76"/>
              <a:gd name="T38" fmla="*/ 9 w 71"/>
              <a:gd name="T39" fmla="*/ 5 h 76"/>
              <a:gd name="T40" fmla="*/ 13 w 71"/>
              <a:gd name="T41" fmla="*/ 5 h 76"/>
              <a:gd name="T42" fmla="*/ 22 w 71"/>
              <a:gd name="T43" fmla="*/ 1 h 76"/>
              <a:gd name="T44" fmla="*/ 24 w 71"/>
              <a:gd name="T45" fmla="*/ 1 h 76"/>
              <a:gd name="T46" fmla="*/ 23 w 71"/>
              <a:gd name="T47" fmla="*/ 3 h 76"/>
              <a:gd name="T48" fmla="*/ 22 w 71"/>
              <a:gd name="T49" fmla="*/ 6 h 76"/>
              <a:gd name="T50" fmla="*/ 26 w 71"/>
              <a:gd name="T51" fmla="*/ 5 h 76"/>
              <a:gd name="T52" fmla="*/ 28 w 71"/>
              <a:gd name="T53" fmla="*/ 6 h 76"/>
              <a:gd name="T54" fmla="*/ 31 w 71"/>
              <a:gd name="T55" fmla="*/ 8 h 76"/>
              <a:gd name="T56" fmla="*/ 32 w 71"/>
              <a:gd name="T57" fmla="*/ 10 h 76"/>
              <a:gd name="T58" fmla="*/ 44 w 71"/>
              <a:gd name="T59" fmla="*/ 13 h 76"/>
              <a:gd name="T60" fmla="*/ 48 w 71"/>
              <a:gd name="T61" fmla="*/ 15 h 76"/>
              <a:gd name="T62" fmla="*/ 50 w 71"/>
              <a:gd name="T63" fmla="*/ 15 h 76"/>
              <a:gd name="T64" fmla="*/ 51 w 71"/>
              <a:gd name="T65" fmla="*/ 15 h 76"/>
              <a:gd name="T66" fmla="*/ 56 w 71"/>
              <a:gd name="T67" fmla="*/ 16 h 76"/>
              <a:gd name="T68" fmla="*/ 56 w 71"/>
              <a:gd name="T69" fmla="*/ 17 h 76"/>
              <a:gd name="T70" fmla="*/ 58 w 71"/>
              <a:gd name="T71" fmla="*/ 18 h 76"/>
              <a:gd name="T72" fmla="*/ 61 w 71"/>
              <a:gd name="T73" fmla="*/ 21 h 76"/>
              <a:gd name="T74" fmla="*/ 60 w 71"/>
              <a:gd name="T75" fmla="*/ 25 h 76"/>
              <a:gd name="T76" fmla="*/ 63 w 71"/>
              <a:gd name="T77" fmla="*/ 25 h 76"/>
              <a:gd name="T78" fmla="*/ 62 w 71"/>
              <a:gd name="T79" fmla="*/ 27 h 76"/>
              <a:gd name="T80" fmla="*/ 64 w 71"/>
              <a:gd name="T81" fmla="*/ 30 h 76"/>
              <a:gd name="T82" fmla="*/ 61 w 71"/>
              <a:gd name="T83" fmla="*/ 33 h 76"/>
              <a:gd name="T84" fmla="*/ 59 w 71"/>
              <a:gd name="T85" fmla="*/ 38 h 76"/>
              <a:gd name="T86" fmla="*/ 59 w 71"/>
              <a:gd name="T87" fmla="*/ 39 h 76"/>
              <a:gd name="T88" fmla="*/ 63 w 71"/>
              <a:gd name="T89" fmla="*/ 35 h 76"/>
              <a:gd name="T90" fmla="*/ 66 w 71"/>
              <a:gd name="T91" fmla="*/ 33 h 76"/>
              <a:gd name="T92" fmla="*/ 68 w 71"/>
              <a:gd name="T93" fmla="*/ 31 h 76"/>
              <a:gd name="T94" fmla="*/ 68 w 71"/>
              <a:gd name="T95" fmla="*/ 28 h 76"/>
              <a:gd name="T96" fmla="*/ 69 w 71"/>
              <a:gd name="T97" fmla="*/ 27 h 76"/>
              <a:gd name="T98" fmla="*/ 70 w 71"/>
              <a:gd name="T99" fmla="*/ 25 h 76"/>
              <a:gd name="T100" fmla="*/ 71 w 71"/>
              <a:gd name="T101" fmla="*/ 26 h 76"/>
              <a:gd name="T102" fmla="*/ 69 w 71"/>
              <a:gd name="T103" fmla="*/ 33 h 76"/>
              <a:gd name="T104" fmla="*/ 68 w 71"/>
              <a:gd name="T105" fmla="*/ 35 h 76"/>
              <a:gd name="T106" fmla="*/ 66 w 71"/>
              <a:gd name="T107" fmla="*/ 40 h 76"/>
              <a:gd name="T108" fmla="*/ 66 w 71"/>
              <a:gd name="T109" fmla="*/ 45 h 76"/>
              <a:gd name="T110" fmla="*/ 64 w 71"/>
              <a:gd name="T111" fmla="*/ 47 h 76"/>
              <a:gd name="T112" fmla="*/ 65 w 71"/>
              <a:gd name="T113" fmla="*/ 54 h 76"/>
              <a:gd name="T114" fmla="*/ 63 w 71"/>
              <a:gd name="T115" fmla="*/ 59 h 76"/>
              <a:gd name="T116" fmla="*/ 65 w 71"/>
              <a:gd name="T117" fmla="*/ 70 h 76"/>
              <a:gd name="T118" fmla="*/ 65 w 71"/>
              <a:gd name="T119" fmla="*/ 71 h 76"/>
              <a:gd name="T120" fmla="*/ 65 w 71"/>
              <a:gd name="T121" fmla="*/ 74 h 76"/>
              <a:gd name="T122" fmla="*/ 30 w 71"/>
              <a:gd name="T123" fmla="*/ 76 h 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76"/>
              <a:gd name="T188" fmla="*/ 71 w 71"/>
              <a:gd name="T189" fmla="*/ 76 h 7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5729111" y="2840038"/>
            <a:ext cx="410634" cy="487362"/>
          </a:xfrm>
          <a:custGeom>
            <a:avLst/>
            <a:gdLst>
              <a:gd name="T0" fmla="*/ 5 w 57"/>
              <a:gd name="T1" fmla="*/ 55 h 63"/>
              <a:gd name="T2" fmla="*/ 8 w 57"/>
              <a:gd name="T3" fmla="*/ 56 h 63"/>
              <a:gd name="T4" fmla="*/ 10 w 57"/>
              <a:gd name="T5" fmla="*/ 55 h 63"/>
              <a:gd name="T6" fmla="*/ 13 w 57"/>
              <a:gd name="T7" fmla="*/ 59 h 63"/>
              <a:gd name="T8" fmla="*/ 18 w 57"/>
              <a:gd name="T9" fmla="*/ 60 h 63"/>
              <a:gd name="T10" fmla="*/ 22 w 57"/>
              <a:gd name="T11" fmla="*/ 61 h 63"/>
              <a:gd name="T12" fmla="*/ 25 w 57"/>
              <a:gd name="T13" fmla="*/ 61 h 63"/>
              <a:gd name="T14" fmla="*/ 28 w 57"/>
              <a:gd name="T15" fmla="*/ 61 h 63"/>
              <a:gd name="T16" fmla="*/ 29 w 57"/>
              <a:gd name="T17" fmla="*/ 59 h 63"/>
              <a:gd name="T18" fmla="*/ 31 w 57"/>
              <a:gd name="T19" fmla="*/ 59 h 63"/>
              <a:gd name="T20" fmla="*/ 34 w 57"/>
              <a:gd name="T21" fmla="*/ 62 h 63"/>
              <a:gd name="T22" fmla="*/ 36 w 57"/>
              <a:gd name="T23" fmla="*/ 63 h 63"/>
              <a:gd name="T24" fmla="*/ 39 w 57"/>
              <a:gd name="T25" fmla="*/ 61 h 63"/>
              <a:gd name="T26" fmla="*/ 40 w 57"/>
              <a:gd name="T27" fmla="*/ 58 h 63"/>
              <a:gd name="T28" fmla="*/ 41 w 57"/>
              <a:gd name="T29" fmla="*/ 52 h 63"/>
              <a:gd name="T30" fmla="*/ 44 w 57"/>
              <a:gd name="T31" fmla="*/ 54 h 63"/>
              <a:gd name="T32" fmla="*/ 45 w 57"/>
              <a:gd name="T33" fmla="*/ 51 h 63"/>
              <a:gd name="T34" fmla="*/ 47 w 57"/>
              <a:gd name="T35" fmla="*/ 47 h 63"/>
              <a:gd name="T36" fmla="*/ 48 w 57"/>
              <a:gd name="T37" fmla="*/ 45 h 63"/>
              <a:gd name="T38" fmla="*/ 51 w 57"/>
              <a:gd name="T39" fmla="*/ 44 h 63"/>
              <a:gd name="T40" fmla="*/ 53 w 57"/>
              <a:gd name="T41" fmla="*/ 41 h 63"/>
              <a:gd name="T42" fmla="*/ 55 w 57"/>
              <a:gd name="T43" fmla="*/ 39 h 63"/>
              <a:gd name="T44" fmla="*/ 55 w 57"/>
              <a:gd name="T45" fmla="*/ 36 h 63"/>
              <a:gd name="T46" fmla="*/ 56 w 57"/>
              <a:gd name="T47" fmla="*/ 34 h 63"/>
              <a:gd name="T48" fmla="*/ 54 w 57"/>
              <a:gd name="T49" fmla="*/ 26 h 63"/>
              <a:gd name="T50" fmla="*/ 55 w 57"/>
              <a:gd name="T51" fmla="*/ 23 h 63"/>
              <a:gd name="T52" fmla="*/ 57 w 57"/>
              <a:gd name="T53" fmla="*/ 22 h 63"/>
              <a:gd name="T54" fmla="*/ 46 w 57"/>
              <a:gd name="T55" fmla="*/ 3 h 63"/>
              <a:gd name="T56" fmla="*/ 42 w 57"/>
              <a:gd name="T57" fmla="*/ 6 h 63"/>
              <a:gd name="T58" fmla="*/ 37 w 57"/>
              <a:gd name="T59" fmla="*/ 10 h 63"/>
              <a:gd name="T60" fmla="*/ 34 w 57"/>
              <a:gd name="T61" fmla="*/ 10 h 63"/>
              <a:gd name="T62" fmla="*/ 30 w 57"/>
              <a:gd name="T63" fmla="*/ 13 h 63"/>
              <a:gd name="T64" fmla="*/ 27 w 57"/>
              <a:gd name="T65" fmla="*/ 12 h 63"/>
              <a:gd name="T66" fmla="*/ 25 w 57"/>
              <a:gd name="T67" fmla="*/ 12 h 63"/>
              <a:gd name="T68" fmla="*/ 25 w 57"/>
              <a:gd name="T69" fmla="*/ 11 h 63"/>
              <a:gd name="T70" fmla="*/ 19 w 57"/>
              <a:gd name="T71" fmla="*/ 9 h 63"/>
              <a:gd name="T72" fmla="*/ 17 w 57"/>
              <a:gd name="T73" fmla="*/ 10 h 63"/>
              <a:gd name="T74" fmla="*/ 0 w 57"/>
              <a:gd name="T75" fmla="*/ 11 h 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7"/>
              <a:gd name="T115" fmla="*/ 0 h 63"/>
              <a:gd name="T116" fmla="*/ 57 w 57"/>
              <a:gd name="T117" fmla="*/ 63 h 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5590822" y="4311650"/>
            <a:ext cx="891822" cy="719138"/>
          </a:xfrm>
          <a:custGeom>
            <a:avLst/>
            <a:gdLst>
              <a:gd name="T0" fmla="*/ 0 w 123"/>
              <a:gd name="T1" fmla="*/ 8 h 93"/>
              <a:gd name="T2" fmla="*/ 0 w 123"/>
              <a:gd name="T3" fmla="*/ 10 h 93"/>
              <a:gd name="T4" fmla="*/ 2 w 123"/>
              <a:gd name="T5" fmla="*/ 12 h 93"/>
              <a:gd name="T6" fmla="*/ 3 w 123"/>
              <a:gd name="T7" fmla="*/ 15 h 93"/>
              <a:gd name="T8" fmla="*/ 4 w 123"/>
              <a:gd name="T9" fmla="*/ 17 h 93"/>
              <a:gd name="T10" fmla="*/ 3 w 123"/>
              <a:gd name="T11" fmla="*/ 19 h 93"/>
              <a:gd name="T12" fmla="*/ 7 w 123"/>
              <a:gd name="T13" fmla="*/ 18 h 93"/>
              <a:gd name="T14" fmla="*/ 9 w 123"/>
              <a:gd name="T15" fmla="*/ 15 h 93"/>
              <a:gd name="T16" fmla="*/ 10 w 123"/>
              <a:gd name="T17" fmla="*/ 15 h 93"/>
              <a:gd name="T18" fmla="*/ 9 w 123"/>
              <a:gd name="T19" fmla="*/ 17 h 93"/>
              <a:gd name="T20" fmla="*/ 19 w 123"/>
              <a:gd name="T21" fmla="*/ 14 h 93"/>
              <a:gd name="T22" fmla="*/ 19 w 123"/>
              <a:gd name="T23" fmla="*/ 16 h 93"/>
              <a:gd name="T24" fmla="*/ 25 w 123"/>
              <a:gd name="T25" fmla="*/ 17 h 93"/>
              <a:gd name="T26" fmla="*/ 29 w 123"/>
              <a:gd name="T27" fmla="*/ 18 h 93"/>
              <a:gd name="T28" fmla="*/ 31 w 123"/>
              <a:gd name="T29" fmla="*/ 19 h 93"/>
              <a:gd name="T30" fmla="*/ 31 w 123"/>
              <a:gd name="T31" fmla="*/ 20 h 93"/>
              <a:gd name="T32" fmla="*/ 36 w 123"/>
              <a:gd name="T33" fmla="*/ 24 h 93"/>
              <a:gd name="T34" fmla="*/ 35 w 123"/>
              <a:gd name="T35" fmla="*/ 25 h 93"/>
              <a:gd name="T36" fmla="*/ 34 w 123"/>
              <a:gd name="T37" fmla="*/ 26 h 93"/>
              <a:gd name="T38" fmla="*/ 41 w 123"/>
              <a:gd name="T39" fmla="*/ 24 h 93"/>
              <a:gd name="T40" fmla="*/ 50 w 123"/>
              <a:gd name="T41" fmla="*/ 21 h 93"/>
              <a:gd name="T42" fmla="*/ 50 w 123"/>
              <a:gd name="T43" fmla="*/ 18 h 93"/>
              <a:gd name="T44" fmla="*/ 61 w 123"/>
              <a:gd name="T45" fmla="*/ 21 h 93"/>
              <a:gd name="T46" fmla="*/ 69 w 123"/>
              <a:gd name="T47" fmla="*/ 28 h 93"/>
              <a:gd name="T48" fmla="*/ 74 w 123"/>
              <a:gd name="T49" fmla="*/ 30 h 93"/>
              <a:gd name="T50" fmla="*/ 77 w 123"/>
              <a:gd name="T51" fmla="*/ 36 h 93"/>
              <a:gd name="T52" fmla="*/ 76 w 123"/>
              <a:gd name="T53" fmla="*/ 48 h 93"/>
              <a:gd name="T54" fmla="*/ 80 w 123"/>
              <a:gd name="T55" fmla="*/ 54 h 93"/>
              <a:gd name="T56" fmla="*/ 79 w 123"/>
              <a:gd name="T57" fmla="*/ 50 h 93"/>
              <a:gd name="T58" fmla="*/ 82 w 123"/>
              <a:gd name="T59" fmla="*/ 51 h 93"/>
              <a:gd name="T60" fmla="*/ 83 w 123"/>
              <a:gd name="T61" fmla="*/ 50 h 93"/>
              <a:gd name="T62" fmla="*/ 83 w 123"/>
              <a:gd name="T63" fmla="*/ 53 h 93"/>
              <a:gd name="T64" fmla="*/ 80 w 123"/>
              <a:gd name="T65" fmla="*/ 57 h 93"/>
              <a:gd name="T66" fmla="*/ 83 w 123"/>
              <a:gd name="T67" fmla="*/ 61 h 93"/>
              <a:gd name="T68" fmla="*/ 89 w 123"/>
              <a:gd name="T69" fmla="*/ 68 h 93"/>
              <a:gd name="T70" fmla="*/ 91 w 123"/>
              <a:gd name="T71" fmla="*/ 69 h 93"/>
              <a:gd name="T72" fmla="*/ 94 w 123"/>
              <a:gd name="T73" fmla="*/ 74 h 93"/>
              <a:gd name="T74" fmla="*/ 99 w 123"/>
              <a:gd name="T75" fmla="*/ 82 h 93"/>
              <a:gd name="T76" fmla="*/ 108 w 123"/>
              <a:gd name="T77" fmla="*/ 88 h 93"/>
              <a:gd name="T78" fmla="*/ 111 w 123"/>
              <a:gd name="T79" fmla="*/ 90 h 93"/>
              <a:gd name="T80" fmla="*/ 110 w 123"/>
              <a:gd name="T81" fmla="*/ 91 h 93"/>
              <a:gd name="T82" fmla="*/ 109 w 123"/>
              <a:gd name="T83" fmla="*/ 92 h 93"/>
              <a:gd name="T84" fmla="*/ 113 w 123"/>
              <a:gd name="T85" fmla="*/ 92 h 93"/>
              <a:gd name="T86" fmla="*/ 121 w 123"/>
              <a:gd name="T87" fmla="*/ 88 h 93"/>
              <a:gd name="T88" fmla="*/ 121 w 123"/>
              <a:gd name="T89" fmla="*/ 82 h 93"/>
              <a:gd name="T90" fmla="*/ 122 w 123"/>
              <a:gd name="T91" fmla="*/ 74 h 93"/>
              <a:gd name="T92" fmla="*/ 121 w 123"/>
              <a:gd name="T93" fmla="*/ 61 h 93"/>
              <a:gd name="T94" fmla="*/ 113 w 123"/>
              <a:gd name="T95" fmla="*/ 48 h 93"/>
              <a:gd name="T96" fmla="*/ 110 w 123"/>
              <a:gd name="T97" fmla="*/ 43 h 93"/>
              <a:gd name="T98" fmla="*/ 110 w 123"/>
              <a:gd name="T99" fmla="*/ 38 h 93"/>
              <a:gd name="T100" fmla="*/ 103 w 123"/>
              <a:gd name="T101" fmla="*/ 29 h 93"/>
              <a:gd name="T102" fmla="*/ 99 w 123"/>
              <a:gd name="T103" fmla="*/ 24 h 93"/>
              <a:gd name="T104" fmla="*/ 92 w 123"/>
              <a:gd name="T105" fmla="*/ 8 h 93"/>
              <a:gd name="T106" fmla="*/ 90 w 123"/>
              <a:gd name="T107" fmla="*/ 6 h 93"/>
              <a:gd name="T108" fmla="*/ 88 w 123"/>
              <a:gd name="T109" fmla="*/ 1 h 93"/>
              <a:gd name="T110" fmla="*/ 82 w 123"/>
              <a:gd name="T111" fmla="*/ 1 h 93"/>
              <a:gd name="T112" fmla="*/ 82 w 123"/>
              <a:gd name="T113" fmla="*/ 7 h 93"/>
              <a:gd name="T114" fmla="*/ 80 w 123"/>
              <a:gd name="T115" fmla="*/ 8 h 93"/>
              <a:gd name="T116" fmla="*/ 39 w 123"/>
              <a:gd name="T117" fmla="*/ 7 h 93"/>
              <a:gd name="T118" fmla="*/ 38 w 123"/>
              <a:gd name="T119" fmla="*/ 3 h 9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3"/>
              <a:gd name="T181" fmla="*/ 0 h 93"/>
              <a:gd name="T182" fmla="*/ 123 w 123"/>
              <a:gd name="T183" fmla="*/ 93 h 9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2105380" y="2562225"/>
            <a:ext cx="780345" cy="1423988"/>
          </a:xfrm>
          <a:custGeom>
            <a:avLst/>
            <a:gdLst>
              <a:gd name="T0" fmla="*/ 61 w 108"/>
              <a:gd name="T1" fmla="*/ 179 h 184"/>
              <a:gd name="T2" fmla="*/ 61 w 108"/>
              <a:gd name="T3" fmla="*/ 177 h 184"/>
              <a:gd name="T4" fmla="*/ 60 w 108"/>
              <a:gd name="T5" fmla="*/ 175 h 184"/>
              <a:gd name="T6" fmla="*/ 57 w 108"/>
              <a:gd name="T7" fmla="*/ 163 h 184"/>
              <a:gd name="T8" fmla="*/ 50 w 108"/>
              <a:gd name="T9" fmla="*/ 156 h 184"/>
              <a:gd name="T10" fmla="*/ 48 w 108"/>
              <a:gd name="T11" fmla="*/ 153 h 184"/>
              <a:gd name="T12" fmla="*/ 46 w 108"/>
              <a:gd name="T13" fmla="*/ 150 h 184"/>
              <a:gd name="T14" fmla="*/ 39 w 108"/>
              <a:gd name="T15" fmla="*/ 147 h 184"/>
              <a:gd name="T16" fmla="*/ 33 w 108"/>
              <a:gd name="T17" fmla="*/ 141 h 184"/>
              <a:gd name="T18" fmla="*/ 22 w 108"/>
              <a:gd name="T19" fmla="*/ 136 h 184"/>
              <a:gd name="T20" fmla="*/ 22 w 108"/>
              <a:gd name="T21" fmla="*/ 132 h 184"/>
              <a:gd name="T22" fmla="*/ 23 w 108"/>
              <a:gd name="T23" fmla="*/ 127 h 184"/>
              <a:gd name="T24" fmla="*/ 21 w 108"/>
              <a:gd name="T25" fmla="*/ 122 h 184"/>
              <a:gd name="T26" fmla="*/ 22 w 108"/>
              <a:gd name="T27" fmla="*/ 120 h 184"/>
              <a:gd name="T28" fmla="*/ 16 w 108"/>
              <a:gd name="T29" fmla="*/ 109 h 184"/>
              <a:gd name="T30" fmla="*/ 12 w 108"/>
              <a:gd name="T31" fmla="*/ 102 h 184"/>
              <a:gd name="T32" fmla="*/ 14 w 108"/>
              <a:gd name="T33" fmla="*/ 96 h 184"/>
              <a:gd name="T34" fmla="*/ 14 w 108"/>
              <a:gd name="T35" fmla="*/ 91 h 184"/>
              <a:gd name="T36" fmla="*/ 9 w 108"/>
              <a:gd name="T37" fmla="*/ 86 h 184"/>
              <a:gd name="T38" fmla="*/ 9 w 108"/>
              <a:gd name="T39" fmla="*/ 78 h 184"/>
              <a:gd name="T40" fmla="*/ 11 w 108"/>
              <a:gd name="T41" fmla="*/ 75 h 184"/>
              <a:gd name="T42" fmla="*/ 12 w 108"/>
              <a:gd name="T43" fmla="*/ 79 h 184"/>
              <a:gd name="T44" fmla="*/ 15 w 108"/>
              <a:gd name="T45" fmla="*/ 78 h 184"/>
              <a:gd name="T46" fmla="*/ 14 w 108"/>
              <a:gd name="T47" fmla="*/ 71 h 184"/>
              <a:gd name="T48" fmla="*/ 12 w 108"/>
              <a:gd name="T49" fmla="*/ 73 h 184"/>
              <a:gd name="T50" fmla="*/ 7 w 108"/>
              <a:gd name="T51" fmla="*/ 70 h 184"/>
              <a:gd name="T52" fmla="*/ 6 w 108"/>
              <a:gd name="T53" fmla="*/ 61 h 184"/>
              <a:gd name="T54" fmla="*/ 1 w 108"/>
              <a:gd name="T55" fmla="*/ 51 h 184"/>
              <a:gd name="T56" fmla="*/ 1 w 108"/>
              <a:gd name="T57" fmla="*/ 46 h 184"/>
              <a:gd name="T58" fmla="*/ 4 w 108"/>
              <a:gd name="T59" fmla="*/ 40 h 184"/>
              <a:gd name="T60" fmla="*/ 2 w 108"/>
              <a:gd name="T61" fmla="*/ 32 h 184"/>
              <a:gd name="T62" fmla="*/ 0 w 108"/>
              <a:gd name="T63" fmla="*/ 28 h 184"/>
              <a:gd name="T64" fmla="*/ 0 w 108"/>
              <a:gd name="T65" fmla="*/ 24 h 184"/>
              <a:gd name="T66" fmla="*/ 6 w 108"/>
              <a:gd name="T67" fmla="*/ 15 h 184"/>
              <a:gd name="T68" fmla="*/ 9 w 108"/>
              <a:gd name="T69" fmla="*/ 10 h 184"/>
              <a:gd name="T70" fmla="*/ 9 w 108"/>
              <a:gd name="T71" fmla="*/ 1 h 184"/>
              <a:gd name="T72" fmla="*/ 48 w 108"/>
              <a:gd name="T73" fmla="*/ 64 h 184"/>
              <a:gd name="T74" fmla="*/ 104 w 108"/>
              <a:gd name="T75" fmla="*/ 149 h 184"/>
              <a:gd name="T76" fmla="*/ 105 w 108"/>
              <a:gd name="T77" fmla="*/ 153 h 184"/>
              <a:gd name="T78" fmla="*/ 106 w 108"/>
              <a:gd name="T79" fmla="*/ 157 h 184"/>
              <a:gd name="T80" fmla="*/ 107 w 108"/>
              <a:gd name="T81" fmla="*/ 160 h 184"/>
              <a:gd name="T82" fmla="*/ 103 w 108"/>
              <a:gd name="T83" fmla="*/ 162 h 184"/>
              <a:gd name="T84" fmla="*/ 98 w 108"/>
              <a:gd name="T85" fmla="*/ 172 h 184"/>
              <a:gd name="T86" fmla="*/ 97 w 108"/>
              <a:gd name="T87" fmla="*/ 174 h 184"/>
              <a:gd name="T88" fmla="*/ 96 w 108"/>
              <a:gd name="T89" fmla="*/ 178 h 184"/>
              <a:gd name="T90" fmla="*/ 98 w 108"/>
              <a:gd name="T91" fmla="*/ 181 h 184"/>
              <a:gd name="T92" fmla="*/ 96 w 108"/>
              <a:gd name="T93" fmla="*/ 184 h 1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"/>
              <a:gd name="T142" fmla="*/ 0 h 184"/>
              <a:gd name="T143" fmla="*/ 108 w 108"/>
              <a:gd name="T144" fmla="*/ 184 h 1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3325989" y="2452775"/>
            <a:ext cx="681566" cy="604837"/>
          </a:xfrm>
          <a:custGeom>
            <a:avLst/>
            <a:gdLst>
              <a:gd name="T0" fmla="*/ 88 w 94"/>
              <a:gd name="T1" fmla="*/ 78 h 78"/>
              <a:gd name="T2" fmla="*/ 91 w 94"/>
              <a:gd name="T3" fmla="*/ 44 h 78"/>
              <a:gd name="T4" fmla="*/ 94 w 94"/>
              <a:gd name="T5" fmla="*/ 10 h 78"/>
              <a:gd name="T6" fmla="*/ 10 w 94"/>
              <a:gd name="T7" fmla="*/ 0 h 78"/>
              <a:gd name="T8" fmla="*/ 9 w 94"/>
              <a:gd name="T9" fmla="*/ 8 h 78"/>
              <a:gd name="T10" fmla="*/ 3 w 94"/>
              <a:gd name="T11" fmla="*/ 50 h 78"/>
              <a:gd name="T12" fmla="*/ 2 w 94"/>
              <a:gd name="T13" fmla="*/ 50 h 78"/>
              <a:gd name="T14" fmla="*/ 0 w 94"/>
              <a:gd name="T15" fmla="*/ 67 h 78"/>
              <a:gd name="T16" fmla="*/ 25 w 94"/>
              <a:gd name="T17" fmla="*/ 71 h 78"/>
              <a:gd name="T18" fmla="*/ 88 w 94"/>
              <a:gd name="T19" fmla="*/ 78 h 78"/>
              <a:gd name="T20" fmla="*/ 88 w 94"/>
              <a:gd name="T21" fmla="*/ 78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"/>
              <a:gd name="T34" fmla="*/ 0 h 78"/>
              <a:gd name="T35" fmla="*/ 94 w 94"/>
              <a:gd name="T36" fmla="*/ 78 h 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3436060" y="3003637"/>
            <a:ext cx="715433" cy="595313"/>
          </a:xfrm>
          <a:custGeom>
            <a:avLst/>
            <a:gdLst>
              <a:gd name="T0" fmla="*/ 0 w 99"/>
              <a:gd name="T1" fmla="*/ 67 h 77"/>
              <a:gd name="T2" fmla="*/ 10 w 99"/>
              <a:gd name="T3" fmla="*/ 0 h 77"/>
              <a:gd name="T4" fmla="*/ 73 w 99"/>
              <a:gd name="T5" fmla="*/ 7 h 77"/>
              <a:gd name="T6" fmla="*/ 99 w 99"/>
              <a:gd name="T7" fmla="*/ 9 h 77"/>
              <a:gd name="T8" fmla="*/ 98 w 99"/>
              <a:gd name="T9" fmla="*/ 26 h 77"/>
              <a:gd name="T10" fmla="*/ 95 w 99"/>
              <a:gd name="T11" fmla="*/ 77 h 77"/>
              <a:gd name="T12" fmla="*/ 82 w 99"/>
              <a:gd name="T13" fmla="*/ 76 h 77"/>
              <a:gd name="T14" fmla="*/ 0 w 99"/>
              <a:gd name="T15" fmla="*/ 67 h 77"/>
              <a:gd name="T16" fmla="*/ 0 w 99"/>
              <a:gd name="T17" fmla="*/ 6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77"/>
              <a:gd name="T29" fmla="*/ 99 w 99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3341512" y="3521076"/>
            <a:ext cx="685800" cy="758825"/>
          </a:xfrm>
          <a:custGeom>
            <a:avLst/>
            <a:gdLst>
              <a:gd name="T0" fmla="*/ 13 w 95"/>
              <a:gd name="T1" fmla="*/ 0 h 98"/>
              <a:gd name="T2" fmla="*/ 0 w 95"/>
              <a:gd name="T3" fmla="*/ 96 h 98"/>
              <a:gd name="T4" fmla="*/ 0 w 95"/>
              <a:gd name="T5" fmla="*/ 96 h 98"/>
              <a:gd name="T6" fmla="*/ 12 w 95"/>
              <a:gd name="T7" fmla="*/ 98 h 98"/>
              <a:gd name="T8" fmla="*/ 13 w 95"/>
              <a:gd name="T9" fmla="*/ 90 h 98"/>
              <a:gd name="T10" fmla="*/ 37 w 95"/>
              <a:gd name="T11" fmla="*/ 93 h 98"/>
              <a:gd name="T12" fmla="*/ 37 w 95"/>
              <a:gd name="T13" fmla="*/ 93 h 98"/>
              <a:gd name="T14" fmla="*/ 36 w 95"/>
              <a:gd name="T15" fmla="*/ 92 h 98"/>
              <a:gd name="T16" fmla="*/ 37 w 95"/>
              <a:gd name="T17" fmla="*/ 91 h 98"/>
              <a:gd name="T18" fmla="*/ 36 w 95"/>
              <a:gd name="T19" fmla="*/ 90 h 98"/>
              <a:gd name="T20" fmla="*/ 36 w 95"/>
              <a:gd name="T21" fmla="*/ 90 h 98"/>
              <a:gd name="T22" fmla="*/ 36 w 95"/>
              <a:gd name="T23" fmla="*/ 90 h 98"/>
              <a:gd name="T24" fmla="*/ 87 w 95"/>
              <a:gd name="T25" fmla="*/ 94 h 98"/>
              <a:gd name="T26" fmla="*/ 93 w 95"/>
              <a:gd name="T27" fmla="*/ 18 h 98"/>
              <a:gd name="T28" fmla="*/ 94 w 95"/>
              <a:gd name="T29" fmla="*/ 18 h 98"/>
              <a:gd name="T30" fmla="*/ 95 w 95"/>
              <a:gd name="T31" fmla="*/ 9 h 98"/>
              <a:gd name="T32" fmla="*/ 13 w 95"/>
              <a:gd name="T33" fmla="*/ 0 h 98"/>
              <a:gd name="T34" fmla="*/ 13 w 95"/>
              <a:gd name="T35" fmla="*/ 0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5"/>
              <a:gd name="T55" fmla="*/ 0 h 98"/>
              <a:gd name="T56" fmla="*/ 95 w 95"/>
              <a:gd name="T57" fmla="*/ 98 h 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3602570" y="3660781"/>
            <a:ext cx="1365956" cy="1425575"/>
          </a:xfrm>
          <a:custGeom>
            <a:avLst/>
            <a:gdLst>
              <a:gd name="T0" fmla="*/ 171 w 189"/>
              <a:gd name="T1" fmla="*/ 50 h 184"/>
              <a:gd name="T2" fmla="*/ 159 w 189"/>
              <a:gd name="T3" fmla="*/ 47 h 184"/>
              <a:gd name="T4" fmla="*/ 151 w 189"/>
              <a:gd name="T5" fmla="*/ 49 h 184"/>
              <a:gd name="T6" fmla="*/ 145 w 189"/>
              <a:gd name="T7" fmla="*/ 49 h 184"/>
              <a:gd name="T8" fmla="*/ 143 w 189"/>
              <a:gd name="T9" fmla="*/ 49 h 184"/>
              <a:gd name="T10" fmla="*/ 140 w 189"/>
              <a:gd name="T11" fmla="*/ 47 h 184"/>
              <a:gd name="T12" fmla="*/ 137 w 189"/>
              <a:gd name="T13" fmla="*/ 51 h 184"/>
              <a:gd name="T14" fmla="*/ 135 w 189"/>
              <a:gd name="T15" fmla="*/ 48 h 184"/>
              <a:gd name="T16" fmla="*/ 129 w 189"/>
              <a:gd name="T17" fmla="*/ 47 h 184"/>
              <a:gd name="T18" fmla="*/ 125 w 189"/>
              <a:gd name="T19" fmla="*/ 46 h 184"/>
              <a:gd name="T20" fmla="*/ 119 w 189"/>
              <a:gd name="T21" fmla="*/ 44 h 184"/>
              <a:gd name="T22" fmla="*/ 115 w 189"/>
              <a:gd name="T23" fmla="*/ 43 h 184"/>
              <a:gd name="T24" fmla="*/ 109 w 189"/>
              <a:gd name="T25" fmla="*/ 41 h 184"/>
              <a:gd name="T26" fmla="*/ 106 w 189"/>
              <a:gd name="T27" fmla="*/ 38 h 184"/>
              <a:gd name="T28" fmla="*/ 100 w 189"/>
              <a:gd name="T29" fmla="*/ 36 h 184"/>
              <a:gd name="T30" fmla="*/ 58 w 189"/>
              <a:gd name="T31" fmla="*/ 0 h 184"/>
              <a:gd name="T32" fmla="*/ 0 w 189"/>
              <a:gd name="T33" fmla="*/ 72 h 184"/>
              <a:gd name="T34" fmla="*/ 1 w 189"/>
              <a:gd name="T35" fmla="*/ 75 h 184"/>
              <a:gd name="T36" fmla="*/ 5 w 189"/>
              <a:gd name="T37" fmla="*/ 81 h 184"/>
              <a:gd name="T38" fmla="*/ 23 w 189"/>
              <a:gd name="T39" fmla="*/ 99 h 184"/>
              <a:gd name="T40" fmla="*/ 25 w 189"/>
              <a:gd name="T41" fmla="*/ 104 h 184"/>
              <a:gd name="T42" fmla="*/ 38 w 189"/>
              <a:gd name="T43" fmla="*/ 123 h 184"/>
              <a:gd name="T44" fmla="*/ 49 w 189"/>
              <a:gd name="T45" fmla="*/ 125 h 184"/>
              <a:gd name="T46" fmla="*/ 56 w 189"/>
              <a:gd name="T47" fmla="*/ 114 h 184"/>
              <a:gd name="T48" fmla="*/ 60 w 189"/>
              <a:gd name="T49" fmla="*/ 113 h 184"/>
              <a:gd name="T50" fmla="*/ 67 w 189"/>
              <a:gd name="T51" fmla="*/ 115 h 184"/>
              <a:gd name="T52" fmla="*/ 75 w 189"/>
              <a:gd name="T53" fmla="*/ 119 h 184"/>
              <a:gd name="T54" fmla="*/ 77 w 189"/>
              <a:gd name="T55" fmla="*/ 121 h 184"/>
              <a:gd name="T56" fmla="*/ 83 w 189"/>
              <a:gd name="T57" fmla="*/ 129 h 184"/>
              <a:gd name="T58" fmla="*/ 94 w 189"/>
              <a:gd name="T59" fmla="*/ 149 h 184"/>
              <a:gd name="T60" fmla="*/ 100 w 189"/>
              <a:gd name="T61" fmla="*/ 155 h 184"/>
              <a:gd name="T62" fmla="*/ 102 w 189"/>
              <a:gd name="T63" fmla="*/ 165 h 184"/>
              <a:gd name="T64" fmla="*/ 111 w 189"/>
              <a:gd name="T65" fmla="*/ 176 h 184"/>
              <a:gd name="T66" fmla="*/ 126 w 189"/>
              <a:gd name="T67" fmla="*/ 181 h 184"/>
              <a:gd name="T68" fmla="*/ 135 w 189"/>
              <a:gd name="T69" fmla="*/ 182 h 184"/>
              <a:gd name="T70" fmla="*/ 134 w 189"/>
              <a:gd name="T71" fmla="*/ 180 h 184"/>
              <a:gd name="T72" fmla="*/ 131 w 189"/>
              <a:gd name="T73" fmla="*/ 162 h 184"/>
              <a:gd name="T74" fmla="*/ 130 w 189"/>
              <a:gd name="T75" fmla="*/ 160 h 184"/>
              <a:gd name="T76" fmla="*/ 133 w 189"/>
              <a:gd name="T77" fmla="*/ 153 h 184"/>
              <a:gd name="T78" fmla="*/ 134 w 189"/>
              <a:gd name="T79" fmla="*/ 151 h 184"/>
              <a:gd name="T80" fmla="*/ 137 w 189"/>
              <a:gd name="T81" fmla="*/ 145 h 184"/>
              <a:gd name="T82" fmla="*/ 139 w 189"/>
              <a:gd name="T83" fmla="*/ 145 h 184"/>
              <a:gd name="T84" fmla="*/ 141 w 189"/>
              <a:gd name="T85" fmla="*/ 142 h 184"/>
              <a:gd name="T86" fmla="*/ 143 w 189"/>
              <a:gd name="T87" fmla="*/ 142 h 184"/>
              <a:gd name="T88" fmla="*/ 147 w 189"/>
              <a:gd name="T89" fmla="*/ 140 h 184"/>
              <a:gd name="T90" fmla="*/ 149 w 189"/>
              <a:gd name="T91" fmla="*/ 136 h 184"/>
              <a:gd name="T92" fmla="*/ 150 w 189"/>
              <a:gd name="T93" fmla="*/ 138 h 184"/>
              <a:gd name="T94" fmla="*/ 165 w 189"/>
              <a:gd name="T95" fmla="*/ 130 h 184"/>
              <a:gd name="T96" fmla="*/ 168 w 189"/>
              <a:gd name="T97" fmla="*/ 121 h 184"/>
              <a:gd name="T98" fmla="*/ 171 w 189"/>
              <a:gd name="T99" fmla="*/ 120 h 184"/>
              <a:gd name="T100" fmla="*/ 181 w 189"/>
              <a:gd name="T101" fmla="*/ 119 h 184"/>
              <a:gd name="T102" fmla="*/ 184 w 189"/>
              <a:gd name="T103" fmla="*/ 117 h 184"/>
              <a:gd name="T104" fmla="*/ 185 w 189"/>
              <a:gd name="T105" fmla="*/ 114 h 184"/>
              <a:gd name="T106" fmla="*/ 186 w 189"/>
              <a:gd name="T107" fmla="*/ 106 h 184"/>
              <a:gd name="T108" fmla="*/ 188 w 189"/>
              <a:gd name="T109" fmla="*/ 101 h 184"/>
              <a:gd name="T110" fmla="*/ 187 w 189"/>
              <a:gd name="T111" fmla="*/ 91 h 184"/>
              <a:gd name="T112" fmla="*/ 185 w 189"/>
              <a:gd name="T113" fmla="*/ 88 h 184"/>
              <a:gd name="T114" fmla="*/ 184 w 189"/>
              <a:gd name="T115" fmla="*/ 82 h 184"/>
              <a:gd name="T116" fmla="*/ 180 w 189"/>
              <a:gd name="T117" fmla="*/ 53 h 184"/>
              <a:gd name="T118" fmla="*/ 174 w 189"/>
              <a:gd name="T119" fmla="*/ 51 h 1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9"/>
              <a:gd name="T181" fmla="*/ 0 h 184"/>
              <a:gd name="T182" fmla="*/ 189 w 189"/>
              <a:gd name="T183" fmla="*/ 184 h 1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4" y="5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6170792" y="2306638"/>
            <a:ext cx="736600" cy="603250"/>
          </a:xfrm>
          <a:custGeom>
            <a:avLst/>
            <a:gdLst>
              <a:gd name="T0" fmla="*/ 78 w 102"/>
              <a:gd name="T1" fmla="*/ 70 h 78"/>
              <a:gd name="T2" fmla="*/ 76 w 102"/>
              <a:gd name="T3" fmla="*/ 73 h 78"/>
              <a:gd name="T4" fmla="*/ 75 w 102"/>
              <a:gd name="T5" fmla="*/ 75 h 78"/>
              <a:gd name="T6" fmla="*/ 75 w 102"/>
              <a:gd name="T7" fmla="*/ 78 h 78"/>
              <a:gd name="T8" fmla="*/ 77 w 102"/>
              <a:gd name="T9" fmla="*/ 76 h 78"/>
              <a:gd name="T10" fmla="*/ 81 w 102"/>
              <a:gd name="T11" fmla="*/ 75 h 78"/>
              <a:gd name="T12" fmla="*/ 87 w 102"/>
              <a:gd name="T13" fmla="*/ 73 h 78"/>
              <a:gd name="T14" fmla="*/ 96 w 102"/>
              <a:gd name="T15" fmla="*/ 66 h 78"/>
              <a:gd name="T16" fmla="*/ 99 w 102"/>
              <a:gd name="T17" fmla="*/ 64 h 78"/>
              <a:gd name="T18" fmla="*/ 102 w 102"/>
              <a:gd name="T19" fmla="*/ 61 h 78"/>
              <a:gd name="T20" fmla="*/ 100 w 102"/>
              <a:gd name="T21" fmla="*/ 62 h 78"/>
              <a:gd name="T22" fmla="*/ 97 w 102"/>
              <a:gd name="T23" fmla="*/ 64 h 78"/>
              <a:gd name="T24" fmla="*/ 94 w 102"/>
              <a:gd name="T25" fmla="*/ 65 h 78"/>
              <a:gd name="T26" fmla="*/ 97 w 102"/>
              <a:gd name="T27" fmla="*/ 61 h 78"/>
              <a:gd name="T28" fmla="*/ 95 w 102"/>
              <a:gd name="T29" fmla="*/ 62 h 78"/>
              <a:gd name="T30" fmla="*/ 86 w 102"/>
              <a:gd name="T31" fmla="*/ 67 h 78"/>
              <a:gd name="T32" fmla="*/ 80 w 102"/>
              <a:gd name="T33" fmla="*/ 72 h 78"/>
              <a:gd name="T34" fmla="*/ 79 w 102"/>
              <a:gd name="T35" fmla="*/ 68 h 78"/>
              <a:gd name="T36" fmla="*/ 81 w 102"/>
              <a:gd name="T37" fmla="*/ 64 h 78"/>
              <a:gd name="T38" fmla="*/ 79 w 102"/>
              <a:gd name="T39" fmla="*/ 49 h 78"/>
              <a:gd name="T40" fmla="*/ 77 w 102"/>
              <a:gd name="T41" fmla="*/ 34 h 78"/>
              <a:gd name="T42" fmla="*/ 75 w 102"/>
              <a:gd name="T43" fmla="*/ 25 h 78"/>
              <a:gd name="T44" fmla="*/ 74 w 102"/>
              <a:gd name="T45" fmla="*/ 24 h 78"/>
              <a:gd name="T46" fmla="*/ 73 w 102"/>
              <a:gd name="T47" fmla="*/ 21 h 78"/>
              <a:gd name="T48" fmla="*/ 72 w 102"/>
              <a:gd name="T49" fmla="*/ 12 h 78"/>
              <a:gd name="T50" fmla="*/ 69 w 102"/>
              <a:gd name="T51" fmla="*/ 3 h 78"/>
              <a:gd name="T52" fmla="*/ 68 w 102"/>
              <a:gd name="T53" fmla="*/ 0 h 78"/>
              <a:gd name="T54" fmla="*/ 51 w 102"/>
              <a:gd name="T55" fmla="*/ 4 h 78"/>
              <a:gd name="T56" fmla="*/ 42 w 102"/>
              <a:gd name="T57" fmla="*/ 14 h 78"/>
              <a:gd name="T58" fmla="*/ 41 w 102"/>
              <a:gd name="T59" fmla="*/ 18 h 78"/>
              <a:gd name="T60" fmla="*/ 36 w 102"/>
              <a:gd name="T61" fmla="*/ 23 h 78"/>
              <a:gd name="T62" fmla="*/ 38 w 102"/>
              <a:gd name="T63" fmla="*/ 25 h 78"/>
              <a:gd name="T64" fmla="*/ 38 w 102"/>
              <a:gd name="T65" fmla="*/ 27 h 78"/>
              <a:gd name="T66" fmla="*/ 39 w 102"/>
              <a:gd name="T67" fmla="*/ 32 h 78"/>
              <a:gd name="T68" fmla="*/ 30 w 102"/>
              <a:gd name="T69" fmla="*/ 39 h 78"/>
              <a:gd name="T70" fmla="*/ 19 w 102"/>
              <a:gd name="T71" fmla="*/ 39 h 78"/>
              <a:gd name="T72" fmla="*/ 9 w 102"/>
              <a:gd name="T73" fmla="*/ 42 h 78"/>
              <a:gd name="T74" fmla="*/ 6 w 102"/>
              <a:gd name="T75" fmla="*/ 46 h 78"/>
              <a:gd name="T76" fmla="*/ 9 w 102"/>
              <a:gd name="T77" fmla="*/ 52 h 78"/>
              <a:gd name="T78" fmla="*/ 2 w 102"/>
              <a:gd name="T79" fmla="*/ 60 h 78"/>
              <a:gd name="T80" fmla="*/ 56 w 102"/>
              <a:gd name="T81" fmla="*/ 55 h 78"/>
              <a:gd name="T82" fmla="*/ 57 w 102"/>
              <a:gd name="T83" fmla="*/ 57 h 78"/>
              <a:gd name="T84" fmla="*/ 59 w 102"/>
              <a:gd name="T85" fmla="*/ 58 h 78"/>
              <a:gd name="T86" fmla="*/ 62 w 102"/>
              <a:gd name="T87" fmla="*/ 63 h 78"/>
              <a:gd name="T88" fmla="*/ 66 w 102"/>
              <a:gd name="T89" fmla="*/ 64 h 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"/>
              <a:gd name="T136" fmla="*/ 0 h 78"/>
              <a:gd name="T137" fmla="*/ 102 w 102"/>
              <a:gd name="T138" fmla="*/ 78 h 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6661900" y="2266950"/>
            <a:ext cx="166511" cy="325438"/>
          </a:xfrm>
          <a:custGeom>
            <a:avLst/>
            <a:gdLst>
              <a:gd name="T0" fmla="*/ 0 w 23"/>
              <a:gd name="T1" fmla="*/ 5 h 42"/>
              <a:gd name="T2" fmla="*/ 1 w 23"/>
              <a:gd name="T3" fmla="*/ 7 h 42"/>
              <a:gd name="T4" fmla="*/ 0 w 23"/>
              <a:gd name="T5" fmla="*/ 8 h 42"/>
              <a:gd name="T6" fmla="*/ 1 w 23"/>
              <a:gd name="T7" fmla="*/ 8 h 42"/>
              <a:gd name="T8" fmla="*/ 1 w 23"/>
              <a:gd name="T9" fmla="*/ 9 h 42"/>
              <a:gd name="T10" fmla="*/ 3 w 23"/>
              <a:gd name="T11" fmla="*/ 14 h 42"/>
              <a:gd name="T12" fmla="*/ 4 w 23"/>
              <a:gd name="T13" fmla="*/ 17 h 42"/>
              <a:gd name="T14" fmla="*/ 3 w 23"/>
              <a:gd name="T15" fmla="*/ 19 h 42"/>
              <a:gd name="T16" fmla="*/ 3 w 23"/>
              <a:gd name="T17" fmla="*/ 21 h 42"/>
              <a:gd name="T18" fmla="*/ 5 w 23"/>
              <a:gd name="T19" fmla="*/ 26 h 42"/>
              <a:gd name="T20" fmla="*/ 5 w 23"/>
              <a:gd name="T21" fmla="*/ 28 h 42"/>
              <a:gd name="T22" fmla="*/ 5 w 23"/>
              <a:gd name="T23" fmla="*/ 29 h 42"/>
              <a:gd name="T24" fmla="*/ 6 w 23"/>
              <a:gd name="T25" fmla="*/ 29 h 42"/>
              <a:gd name="T26" fmla="*/ 5 w 23"/>
              <a:gd name="T27" fmla="*/ 28 h 42"/>
              <a:gd name="T28" fmla="*/ 6 w 23"/>
              <a:gd name="T29" fmla="*/ 28 h 42"/>
              <a:gd name="T30" fmla="*/ 7 w 23"/>
              <a:gd name="T31" fmla="*/ 30 h 42"/>
              <a:gd name="T32" fmla="*/ 8 w 23"/>
              <a:gd name="T33" fmla="*/ 34 h 42"/>
              <a:gd name="T34" fmla="*/ 8 w 23"/>
              <a:gd name="T35" fmla="*/ 37 h 42"/>
              <a:gd name="T36" fmla="*/ 9 w 23"/>
              <a:gd name="T37" fmla="*/ 39 h 42"/>
              <a:gd name="T38" fmla="*/ 10 w 23"/>
              <a:gd name="T39" fmla="*/ 42 h 42"/>
              <a:gd name="T40" fmla="*/ 20 w 23"/>
              <a:gd name="T41" fmla="*/ 40 h 42"/>
              <a:gd name="T42" fmla="*/ 19 w 23"/>
              <a:gd name="T43" fmla="*/ 39 h 42"/>
              <a:gd name="T44" fmla="*/ 18 w 23"/>
              <a:gd name="T45" fmla="*/ 38 h 42"/>
              <a:gd name="T46" fmla="*/ 18 w 23"/>
              <a:gd name="T47" fmla="*/ 37 h 42"/>
              <a:gd name="T48" fmla="*/ 19 w 23"/>
              <a:gd name="T49" fmla="*/ 36 h 42"/>
              <a:gd name="T50" fmla="*/ 18 w 23"/>
              <a:gd name="T51" fmla="*/ 34 h 42"/>
              <a:gd name="T52" fmla="*/ 18 w 23"/>
              <a:gd name="T53" fmla="*/ 27 h 42"/>
              <a:gd name="T54" fmla="*/ 18 w 23"/>
              <a:gd name="T55" fmla="*/ 25 h 42"/>
              <a:gd name="T56" fmla="*/ 19 w 23"/>
              <a:gd name="T57" fmla="*/ 21 h 42"/>
              <a:gd name="T58" fmla="*/ 19 w 23"/>
              <a:gd name="T59" fmla="*/ 19 h 42"/>
              <a:gd name="T60" fmla="*/ 19 w 23"/>
              <a:gd name="T61" fmla="*/ 17 h 42"/>
              <a:gd name="T62" fmla="*/ 19 w 23"/>
              <a:gd name="T63" fmla="*/ 15 h 42"/>
              <a:gd name="T64" fmla="*/ 19 w 23"/>
              <a:gd name="T65" fmla="*/ 14 h 42"/>
              <a:gd name="T66" fmla="*/ 19 w 23"/>
              <a:gd name="T67" fmla="*/ 13 h 42"/>
              <a:gd name="T68" fmla="*/ 22 w 23"/>
              <a:gd name="T69" fmla="*/ 11 h 42"/>
              <a:gd name="T70" fmla="*/ 23 w 23"/>
              <a:gd name="T71" fmla="*/ 7 h 42"/>
              <a:gd name="T72" fmla="*/ 22 w 23"/>
              <a:gd name="T73" fmla="*/ 5 h 42"/>
              <a:gd name="T74" fmla="*/ 22 w 23"/>
              <a:gd name="T75" fmla="*/ 3 h 42"/>
              <a:gd name="T76" fmla="*/ 22 w 23"/>
              <a:gd name="T77" fmla="*/ 3 h 42"/>
              <a:gd name="T78" fmla="*/ 22 w 23"/>
              <a:gd name="T79" fmla="*/ 2 h 42"/>
              <a:gd name="T80" fmla="*/ 21 w 23"/>
              <a:gd name="T81" fmla="*/ 0 h 42"/>
              <a:gd name="T82" fmla="*/ 0 w 23"/>
              <a:gd name="T83" fmla="*/ 5 h 42"/>
              <a:gd name="T84" fmla="*/ 0 w 23"/>
              <a:gd name="T85" fmla="*/ 5 h 4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"/>
              <a:gd name="T130" fmla="*/ 0 h 42"/>
              <a:gd name="T131" fmla="*/ 23 w 23"/>
              <a:gd name="T132" fmla="*/ 42 h 4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2957697" y="2794087"/>
            <a:ext cx="550333" cy="727075"/>
          </a:xfrm>
          <a:custGeom>
            <a:avLst/>
            <a:gdLst>
              <a:gd name="T0" fmla="*/ 66 w 76"/>
              <a:gd name="T1" fmla="*/ 94 h 94"/>
              <a:gd name="T2" fmla="*/ 76 w 76"/>
              <a:gd name="T3" fmla="*/ 27 h 94"/>
              <a:gd name="T4" fmla="*/ 51 w 76"/>
              <a:gd name="T5" fmla="*/ 23 h 94"/>
              <a:gd name="T6" fmla="*/ 53 w 76"/>
              <a:gd name="T7" fmla="*/ 6 h 94"/>
              <a:gd name="T8" fmla="*/ 16 w 76"/>
              <a:gd name="T9" fmla="*/ 0 h 94"/>
              <a:gd name="T10" fmla="*/ 0 w 76"/>
              <a:gd name="T11" fmla="*/ 84 h 94"/>
              <a:gd name="T12" fmla="*/ 0 w 76"/>
              <a:gd name="T13" fmla="*/ 84 h 94"/>
              <a:gd name="T14" fmla="*/ 66 w 76"/>
              <a:gd name="T15" fmla="*/ 94 h 94"/>
              <a:gd name="T16" fmla="*/ 66 w 76"/>
              <a:gd name="T17" fmla="*/ 94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"/>
              <a:gd name="T28" fmla="*/ 0 h 94"/>
              <a:gd name="T29" fmla="*/ 76 w 76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66" y="9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2168878" y="2035175"/>
            <a:ext cx="783166" cy="696913"/>
          </a:xfrm>
          <a:custGeom>
            <a:avLst/>
            <a:gdLst>
              <a:gd name="T0" fmla="*/ 0 w 108"/>
              <a:gd name="T1" fmla="*/ 67 h 90"/>
              <a:gd name="T2" fmla="*/ 0 w 108"/>
              <a:gd name="T3" fmla="*/ 62 h 90"/>
              <a:gd name="T4" fmla="*/ 1 w 108"/>
              <a:gd name="T5" fmla="*/ 57 h 90"/>
              <a:gd name="T6" fmla="*/ 2 w 108"/>
              <a:gd name="T7" fmla="*/ 51 h 90"/>
              <a:gd name="T8" fmla="*/ 3 w 108"/>
              <a:gd name="T9" fmla="*/ 49 h 90"/>
              <a:gd name="T10" fmla="*/ 5 w 108"/>
              <a:gd name="T11" fmla="*/ 47 h 90"/>
              <a:gd name="T12" fmla="*/ 5 w 108"/>
              <a:gd name="T13" fmla="*/ 45 h 90"/>
              <a:gd name="T14" fmla="*/ 10 w 108"/>
              <a:gd name="T15" fmla="*/ 37 h 90"/>
              <a:gd name="T16" fmla="*/ 16 w 108"/>
              <a:gd name="T17" fmla="*/ 23 h 90"/>
              <a:gd name="T18" fmla="*/ 20 w 108"/>
              <a:gd name="T19" fmla="*/ 13 h 90"/>
              <a:gd name="T20" fmla="*/ 24 w 108"/>
              <a:gd name="T21" fmla="*/ 3 h 90"/>
              <a:gd name="T22" fmla="*/ 24 w 108"/>
              <a:gd name="T23" fmla="*/ 0 h 90"/>
              <a:gd name="T24" fmla="*/ 27 w 108"/>
              <a:gd name="T25" fmla="*/ 0 h 90"/>
              <a:gd name="T26" fmla="*/ 30 w 108"/>
              <a:gd name="T27" fmla="*/ 1 h 90"/>
              <a:gd name="T28" fmla="*/ 31 w 108"/>
              <a:gd name="T29" fmla="*/ 2 h 90"/>
              <a:gd name="T30" fmla="*/ 35 w 108"/>
              <a:gd name="T31" fmla="*/ 5 h 90"/>
              <a:gd name="T32" fmla="*/ 35 w 108"/>
              <a:gd name="T33" fmla="*/ 8 h 90"/>
              <a:gd name="T34" fmla="*/ 36 w 108"/>
              <a:gd name="T35" fmla="*/ 14 h 90"/>
              <a:gd name="T36" fmla="*/ 43 w 108"/>
              <a:gd name="T37" fmla="*/ 16 h 90"/>
              <a:gd name="T38" fmla="*/ 48 w 108"/>
              <a:gd name="T39" fmla="*/ 16 h 90"/>
              <a:gd name="T40" fmla="*/ 54 w 108"/>
              <a:gd name="T41" fmla="*/ 18 h 90"/>
              <a:gd name="T42" fmla="*/ 61 w 108"/>
              <a:gd name="T43" fmla="*/ 18 h 90"/>
              <a:gd name="T44" fmla="*/ 65 w 108"/>
              <a:gd name="T45" fmla="*/ 19 h 90"/>
              <a:gd name="T46" fmla="*/ 68 w 108"/>
              <a:gd name="T47" fmla="*/ 18 h 90"/>
              <a:gd name="T48" fmla="*/ 71 w 108"/>
              <a:gd name="T49" fmla="*/ 19 h 90"/>
              <a:gd name="T50" fmla="*/ 74 w 108"/>
              <a:gd name="T51" fmla="*/ 18 h 90"/>
              <a:gd name="T52" fmla="*/ 76 w 108"/>
              <a:gd name="T53" fmla="*/ 19 h 90"/>
              <a:gd name="T54" fmla="*/ 79 w 108"/>
              <a:gd name="T55" fmla="*/ 19 h 90"/>
              <a:gd name="T56" fmla="*/ 104 w 108"/>
              <a:gd name="T57" fmla="*/ 24 h 90"/>
              <a:gd name="T58" fmla="*/ 105 w 108"/>
              <a:gd name="T59" fmla="*/ 27 h 90"/>
              <a:gd name="T60" fmla="*/ 108 w 108"/>
              <a:gd name="T61" fmla="*/ 28 h 90"/>
              <a:gd name="T62" fmla="*/ 102 w 108"/>
              <a:gd name="T63" fmla="*/ 40 h 90"/>
              <a:gd name="T64" fmla="*/ 101 w 108"/>
              <a:gd name="T65" fmla="*/ 42 h 90"/>
              <a:gd name="T66" fmla="*/ 98 w 108"/>
              <a:gd name="T67" fmla="*/ 44 h 90"/>
              <a:gd name="T68" fmla="*/ 94 w 108"/>
              <a:gd name="T69" fmla="*/ 51 h 90"/>
              <a:gd name="T70" fmla="*/ 97 w 108"/>
              <a:gd name="T71" fmla="*/ 53 h 90"/>
              <a:gd name="T72" fmla="*/ 97 w 108"/>
              <a:gd name="T73" fmla="*/ 55 h 90"/>
              <a:gd name="T74" fmla="*/ 96 w 108"/>
              <a:gd name="T75" fmla="*/ 56 h 90"/>
              <a:gd name="T76" fmla="*/ 95 w 108"/>
              <a:gd name="T77" fmla="*/ 60 h 90"/>
              <a:gd name="T78" fmla="*/ 52 w 108"/>
              <a:gd name="T79" fmla="*/ 81 h 90"/>
              <a:gd name="T80" fmla="*/ 1 w 108"/>
              <a:gd name="T81" fmla="*/ 68 h 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8"/>
              <a:gd name="T124" fmla="*/ 0 h 90"/>
              <a:gd name="T125" fmla="*/ 108 w 108"/>
              <a:gd name="T126" fmla="*/ 90 h 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2452516" y="2662325"/>
            <a:ext cx="620889" cy="1030287"/>
          </a:xfrm>
          <a:custGeom>
            <a:avLst/>
            <a:gdLst>
              <a:gd name="T0" fmla="*/ 13 w 86"/>
              <a:gd name="T1" fmla="*/ 0 h 133"/>
              <a:gd name="T2" fmla="*/ 0 w 86"/>
              <a:gd name="T3" fmla="*/ 51 h 133"/>
              <a:gd name="T4" fmla="*/ 56 w 86"/>
              <a:gd name="T5" fmla="*/ 133 h 133"/>
              <a:gd name="T6" fmla="*/ 56 w 86"/>
              <a:gd name="T7" fmla="*/ 132 h 133"/>
              <a:gd name="T8" fmla="*/ 56 w 86"/>
              <a:gd name="T9" fmla="*/ 131 h 133"/>
              <a:gd name="T10" fmla="*/ 57 w 86"/>
              <a:gd name="T11" fmla="*/ 127 h 133"/>
              <a:gd name="T12" fmla="*/ 57 w 86"/>
              <a:gd name="T13" fmla="*/ 126 h 133"/>
              <a:gd name="T14" fmla="*/ 57 w 86"/>
              <a:gd name="T15" fmla="*/ 118 h 133"/>
              <a:gd name="T16" fmla="*/ 57 w 86"/>
              <a:gd name="T17" fmla="*/ 115 h 133"/>
              <a:gd name="T18" fmla="*/ 57 w 86"/>
              <a:gd name="T19" fmla="*/ 114 h 133"/>
              <a:gd name="T20" fmla="*/ 60 w 86"/>
              <a:gd name="T21" fmla="*/ 114 h 133"/>
              <a:gd name="T22" fmla="*/ 62 w 86"/>
              <a:gd name="T23" fmla="*/ 114 h 133"/>
              <a:gd name="T24" fmla="*/ 63 w 86"/>
              <a:gd name="T25" fmla="*/ 115 h 133"/>
              <a:gd name="T26" fmla="*/ 63 w 86"/>
              <a:gd name="T27" fmla="*/ 116 h 133"/>
              <a:gd name="T28" fmla="*/ 64 w 86"/>
              <a:gd name="T29" fmla="*/ 117 h 133"/>
              <a:gd name="T30" fmla="*/ 66 w 86"/>
              <a:gd name="T31" fmla="*/ 117 h 133"/>
              <a:gd name="T32" fmla="*/ 68 w 86"/>
              <a:gd name="T33" fmla="*/ 110 h 133"/>
              <a:gd name="T34" fmla="*/ 70 w 86"/>
              <a:gd name="T35" fmla="*/ 101 h 133"/>
              <a:gd name="T36" fmla="*/ 86 w 86"/>
              <a:gd name="T37" fmla="*/ 17 h 133"/>
              <a:gd name="T38" fmla="*/ 49 w 86"/>
              <a:gd name="T39" fmla="*/ 9 h 133"/>
              <a:gd name="T40" fmla="*/ 13 w 86"/>
              <a:gd name="T41" fmla="*/ 0 h 133"/>
              <a:gd name="T42" fmla="*/ 13 w 86"/>
              <a:gd name="T43" fmla="*/ 0 h 13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6"/>
              <a:gd name="T67" fmla="*/ 0 h 133"/>
              <a:gd name="T68" fmla="*/ 86 w 86"/>
              <a:gd name="T69" fmla="*/ 133 h 13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2777110" y="3444875"/>
            <a:ext cx="658989" cy="820738"/>
          </a:xfrm>
          <a:custGeom>
            <a:avLst/>
            <a:gdLst>
              <a:gd name="T0" fmla="*/ 78 w 91"/>
              <a:gd name="T1" fmla="*/ 106 h 106"/>
              <a:gd name="T2" fmla="*/ 91 w 91"/>
              <a:gd name="T3" fmla="*/ 10 h 106"/>
              <a:gd name="T4" fmla="*/ 25 w 91"/>
              <a:gd name="T5" fmla="*/ 0 h 106"/>
              <a:gd name="T6" fmla="*/ 25 w 91"/>
              <a:gd name="T7" fmla="*/ 0 h 106"/>
              <a:gd name="T8" fmla="*/ 23 w 91"/>
              <a:gd name="T9" fmla="*/ 9 h 106"/>
              <a:gd name="T10" fmla="*/ 21 w 91"/>
              <a:gd name="T11" fmla="*/ 16 h 106"/>
              <a:gd name="T12" fmla="*/ 19 w 91"/>
              <a:gd name="T13" fmla="*/ 16 h 106"/>
              <a:gd name="T14" fmla="*/ 18 w 91"/>
              <a:gd name="T15" fmla="*/ 15 h 106"/>
              <a:gd name="T16" fmla="*/ 18 w 91"/>
              <a:gd name="T17" fmla="*/ 14 h 106"/>
              <a:gd name="T18" fmla="*/ 17 w 91"/>
              <a:gd name="T19" fmla="*/ 13 h 106"/>
              <a:gd name="T20" fmla="*/ 15 w 91"/>
              <a:gd name="T21" fmla="*/ 13 h 106"/>
              <a:gd name="T22" fmla="*/ 12 w 91"/>
              <a:gd name="T23" fmla="*/ 13 h 106"/>
              <a:gd name="T24" fmla="*/ 12 w 91"/>
              <a:gd name="T25" fmla="*/ 14 h 106"/>
              <a:gd name="T26" fmla="*/ 12 w 91"/>
              <a:gd name="T27" fmla="*/ 17 h 106"/>
              <a:gd name="T28" fmla="*/ 12 w 91"/>
              <a:gd name="T29" fmla="*/ 25 h 106"/>
              <a:gd name="T30" fmla="*/ 12 w 91"/>
              <a:gd name="T31" fmla="*/ 26 h 106"/>
              <a:gd name="T32" fmla="*/ 11 w 91"/>
              <a:gd name="T33" fmla="*/ 30 h 106"/>
              <a:gd name="T34" fmla="*/ 11 w 91"/>
              <a:gd name="T35" fmla="*/ 31 h 106"/>
              <a:gd name="T36" fmla="*/ 11 w 91"/>
              <a:gd name="T37" fmla="*/ 32 h 106"/>
              <a:gd name="T38" fmla="*/ 11 w 91"/>
              <a:gd name="T39" fmla="*/ 34 h 106"/>
              <a:gd name="T40" fmla="*/ 11 w 91"/>
              <a:gd name="T41" fmla="*/ 35 h 106"/>
              <a:gd name="T42" fmla="*/ 11 w 91"/>
              <a:gd name="T43" fmla="*/ 36 h 106"/>
              <a:gd name="T44" fmla="*/ 12 w 91"/>
              <a:gd name="T45" fmla="*/ 38 h 106"/>
              <a:gd name="T46" fmla="*/ 12 w 91"/>
              <a:gd name="T47" fmla="*/ 39 h 106"/>
              <a:gd name="T48" fmla="*/ 12 w 91"/>
              <a:gd name="T49" fmla="*/ 41 h 106"/>
              <a:gd name="T50" fmla="*/ 13 w 91"/>
              <a:gd name="T51" fmla="*/ 43 h 106"/>
              <a:gd name="T52" fmla="*/ 13 w 91"/>
              <a:gd name="T53" fmla="*/ 43 h 106"/>
              <a:gd name="T54" fmla="*/ 14 w 91"/>
              <a:gd name="T55" fmla="*/ 44 h 106"/>
              <a:gd name="T56" fmla="*/ 15 w 91"/>
              <a:gd name="T57" fmla="*/ 46 h 106"/>
              <a:gd name="T58" fmla="*/ 14 w 91"/>
              <a:gd name="T59" fmla="*/ 46 h 106"/>
              <a:gd name="T60" fmla="*/ 14 w 91"/>
              <a:gd name="T61" fmla="*/ 46 h 106"/>
              <a:gd name="T62" fmla="*/ 12 w 91"/>
              <a:gd name="T63" fmla="*/ 47 h 106"/>
              <a:gd name="T64" fmla="*/ 10 w 91"/>
              <a:gd name="T65" fmla="*/ 48 h 106"/>
              <a:gd name="T66" fmla="*/ 9 w 91"/>
              <a:gd name="T67" fmla="*/ 50 h 106"/>
              <a:gd name="T68" fmla="*/ 7 w 91"/>
              <a:gd name="T69" fmla="*/ 55 h 106"/>
              <a:gd name="T70" fmla="*/ 5 w 91"/>
              <a:gd name="T71" fmla="*/ 58 h 106"/>
              <a:gd name="T72" fmla="*/ 3 w 91"/>
              <a:gd name="T73" fmla="*/ 58 h 106"/>
              <a:gd name="T74" fmla="*/ 3 w 91"/>
              <a:gd name="T75" fmla="*/ 59 h 106"/>
              <a:gd name="T76" fmla="*/ 4 w 91"/>
              <a:gd name="T77" fmla="*/ 60 h 106"/>
              <a:gd name="T78" fmla="*/ 3 w 91"/>
              <a:gd name="T79" fmla="*/ 61 h 106"/>
              <a:gd name="T80" fmla="*/ 3 w 91"/>
              <a:gd name="T81" fmla="*/ 63 h 106"/>
              <a:gd name="T82" fmla="*/ 3 w 91"/>
              <a:gd name="T83" fmla="*/ 64 h 106"/>
              <a:gd name="T84" fmla="*/ 5 w 91"/>
              <a:gd name="T85" fmla="*/ 66 h 106"/>
              <a:gd name="T86" fmla="*/ 6 w 91"/>
              <a:gd name="T87" fmla="*/ 67 h 106"/>
              <a:gd name="T88" fmla="*/ 5 w 91"/>
              <a:gd name="T89" fmla="*/ 67 h 106"/>
              <a:gd name="T90" fmla="*/ 5 w 91"/>
              <a:gd name="T91" fmla="*/ 69 h 106"/>
              <a:gd name="T92" fmla="*/ 4 w 91"/>
              <a:gd name="T93" fmla="*/ 70 h 106"/>
              <a:gd name="T94" fmla="*/ 3 w 91"/>
              <a:gd name="T95" fmla="*/ 70 h 106"/>
              <a:gd name="T96" fmla="*/ 1 w 91"/>
              <a:gd name="T97" fmla="*/ 69 h 106"/>
              <a:gd name="T98" fmla="*/ 0 w 91"/>
              <a:gd name="T99" fmla="*/ 73 h 106"/>
              <a:gd name="T100" fmla="*/ 49 w 91"/>
              <a:gd name="T101" fmla="*/ 102 h 106"/>
              <a:gd name="T102" fmla="*/ 78 w 91"/>
              <a:gd name="T103" fmla="*/ 106 h 106"/>
              <a:gd name="T104" fmla="*/ 78 w 91"/>
              <a:gd name="T105" fmla="*/ 106 h 106"/>
              <a:gd name="T106" fmla="*/ 78 w 91"/>
              <a:gd name="T107" fmla="*/ 106 h 1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1"/>
              <a:gd name="T163" fmla="*/ 0 h 106"/>
              <a:gd name="T164" fmla="*/ 91 w 91"/>
              <a:gd name="T165" fmla="*/ 106 h 1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8" name="Freeform 24"/>
          <p:cNvSpPr>
            <a:spLocks/>
          </p:cNvSpPr>
          <p:nvPr/>
        </p:nvSpPr>
        <p:spPr bwMode="auto">
          <a:xfrm>
            <a:off x="4607283" y="1981204"/>
            <a:ext cx="643467" cy="773113"/>
          </a:xfrm>
          <a:custGeom>
            <a:avLst/>
            <a:gdLst>
              <a:gd name="T0" fmla="*/ 8 w 89"/>
              <a:gd name="T1" fmla="*/ 69 h 100"/>
              <a:gd name="T2" fmla="*/ 4 w 89"/>
              <a:gd name="T3" fmla="*/ 64 h 100"/>
              <a:gd name="T4" fmla="*/ 7 w 89"/>
              <a:gd name="T5" fmla="*/ 60 h 100"/>
              <a:gd name="T6" fmla="*/ 7 w 89"/>
              <a:gd name="T7" fmla="*/ 56 h 100"/>
              <a:gd name="T8" fmla="*/ 5 w 89"/>
              <a:gd name="T9" fmla="*/ 47 h 100"/>
              <a:gd name="T10" fmla="*/ 5 w 89"/>
              <a:gd name="T11" fmla="*/ 43 h 100"/>
              <a:gd name="T12" fmla="*/ 4 w 89"/>
              <a:gd name="T13" fmla="*/ 33 h 100"/>
              <a:gd name="T14" fmla="*/ 2 w 89"/>
              <a:gd name="T15" fmla="*/ 26 h 100"/>
              <a:gd name="T16" fmla="*/ 0 w 89"/>
              <a:gd name="T17" fmla="*/ 16 h 100"/>
              <a:gd name="T18" fmla="*/ 1 w 89"/>
              <a:gd name="T19" fmla="*/ 12 h 100"/>
              <a:gd name="T20" fmla="*/ 0 w 89"/>
              <a:gd name="T21" fmla="*/ 7 h 100"/>
              <a:gd name="T22" fmla="*/ 23 w 89"/>
              <a:gd name="T23" fmla="*/ 3 h 100"/>
              <a:gd name="T24" fmla="*/ 25 w 89"/>
              <a:gd name="T25" fmla="*/ 1 h 100"/>
              <a:gd name="T26" fmla="*/ 28 w 89"/>
              <a:gd name="T27" fmla="*/ 5 h 100"/>
              <a:gd name="T28" fmla="*/ 28 w 89"/>
              <a:gd name="T29" fmla="*/ 10 h 100"/>
              <a:gd name="T30" fmla="*/ 32 w 89"/>
              <a:gd name="T31" fmla="*/ 12 h 100"/>
              <a:gd name="T32" fmla="*/ 34 w 89"/>
              <a:gd name="T33" fmla="*/ 13 h 100"/>
              <a:gd name="T34" fmla="*/ 38 w 89"/>
              <a:gd name="T35" fmla="*/ 13 h 100"/>
              <a:gd name="T36" fmla="*/ 39 w 89"/>
              <a:gd name="T37" fmla="*/ 14 h 100"/>
              <a:gd name="T38" fmla="*/ 43 w 89"/>
              <a:gd name="T39" fmla="*/ 13 h 100"/>
              <a:gd name="T40" fmla="*/ 51 w 89"/>
              <a:gd name="T41" fmla="*/ 14 h 100"/>
              <a:gd name="T42" fmla="*/ 52 w 89"/>
              <a:gd name="T43" fmla="*/ 15 h 100"/>
              <a:gd name="T44" fmla="*/ 53 w 89"/>
              <a:gd name="T45" fmla="*/ 15 h 100"/>
              <a:gd name="T46" fmla="*/ 54 w 89"/>
              <a:gd name="T47" fmla="*/ 18 h 100"/>
              <a:gd name="T48" fmla="*/ 57 w 89"/>
              <a:gd name="T49" fmla="*/ 17 h 100"/>
              <a:gd name="T50" fmla="*/ 59 w 89"/>
              <a:gd name="T51" fmla="*/ 17 h 100"/>
              <a:gd name="T52" fmla="*/ 62 w 89"/>
              <a:gd name="T53" fmla="*/ 19 h 100"/>
              <a:gd name="T54" fmla="*/ 64 w 89"/>
              <a:gd name="T55" fmla="*/ 21 h 100"/>
              <a:gd name="T56" fmla="*/ 68 w 89"/>
              <a:gd name="T57" fmla="*/ 21 h 100"/>
              <a:gd name="T58" fmla="*/ 73 w 89"/>
              <a:gd name="T59" fmla="*/ 18 h 100"/>
              <a:gd name="T60" fmla="*/ 81 w 89"/>
              <a:gd name="T61" fmla="*/ 20 h 100"/>
              <a:gd name="T62" fmla="*/ 83 w 89"/>
              <a:gd name="T63" fmla="*/ 20 h 100"/>
              <a:gd name="T64" fmla="*/ 86 w 89"/>
              <a:gd name="T65" fmla="*/ 21 h 100"/>
              <a:gd name="T66" fmla="*/ 87 w 89"/>
              <a:gd name="T67" fmla="*/ 22 h 100"/>
              <a:gd name="T68" fmla="*/ 81 w 89"/>
              <a:gd name="T69" fmla="*/ 25 h 100"/>
              <a:gd name="T70" fmla="*/ 78 w 89"/>
              <a:gd name="T71" fmla="*/ 28 h 100"/>
              <a:gd name="T72" fmla="*/ 73 w 89"/>
              <a:gd name="T73" fmla="*/ 30 h 100"/>
              <a:gd name="T74" fmla="*/ 59 w 89"/>
              <a:gd name="T75" fmla="*/ 44 h 100"/>
              <a:gd name="T76" fmla="*/ 57 w 89"/>
              <a:gd name="T77" fmla="*/ 46 h 100"/>
              <a:gd name="T78" fmla="*/ 57 w 89"/>
              <a:gd name="T79" fmla="*/ 56 h 100"/>
              <a:gd name="T80" fmla="*/ 52 w 89"/>
              <a:gd name="T81" fmla="*/ 59 h 100"/>
              <a:gd name="T82" fmla="*/ 52 w 89"/>
              <a:gd name="T83" fmla="*/ 61 h 100"/>
              <a:gd name="T84" fmla="*/ 52 w 89"/>
              <a:gd name="T85" fmla="*/ 65 h 100"/>
              <a:gd name="T86" fmla="*/ 53 w 89"/>
              <a:gd name="T87" fmla="*/ 69 h 100"/>
              <a:gd name="T88" fmla="*/ 52 w 89"/>
              <a:gd name="T89" fmla="*/ 73 h 100"/>
              <a:gd name="T90" fmla="*/ 53 w 89"/>
              <a:gd name="T91" fmla="*/ 79 h 100"/>
              <a:gd name="T92" fmla="*/ 55 w 89"/>
              <a:gd name="T93" fmla="*/ 80 h 100"/>
              <a:gd name="T94" fmla="*/ 58 w 89"/>
              <a:gd name="T95" fmla="*/ 81 h 100"/>
              <a:gd name="T96" fmla="*/ 59 w 89"/>
              <a:gd name="T97" fmla="*/ 83 h 100"/>
              <a:gd name="T98" fmla="*/ 64 w 89"/>
              <a:gd name="T99" fmla="*/ 87 h 100"/>
              <a:gd name="T100" fmla="*/ 72 w 89"/>
              <a:gd name="T101" fmla="*/ 92 h 100"/>
              <a:gd name="T102" fmla="*/ 72 w 89"/>
              <a:gd name="T103" fmla="*/ 95 h 100"/>
              <a:gd name="T104" fmla="*/ 8 w 89"/>
              <a:gd name="T105" fmla="*/ 100 h 1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9"/>
              <a:gd name="T160" fmla="*/ 0 h 100"/>
              <a:gd name="T161" fmla="*/ 89 w 89"/>
              <a:gd name="T162" fmla="*/ 100 h 1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9" name="Freeform 25"/>
          <p:cNvSpPr>
            <a:spLocks/>
          </p:cNvSpPr>
          <p:nvPr/>
        </p:nvSpPr>
        <p:spPr bwMode="auto">
          <a:xfrm>
            <a:off x="5127978" y="2855913"/>
            <a:ext cx="390878" cy="735012"/>
          </a:xfrm>
          <a:custGeom>
            <a:avLst/>
            <a:gdLst>
              <a:gd name="T0" fmla="*/ 9 w 54"/>
              <a:gd name="T1" fmla="*/ 2 h 95"/>
              <a:gd name="T2" fmla="*/ 12 w 54"/>
              <a:gd name="T3" fmla="*/ 5 h 95"/>
              <a:gd name="T4" fmla="*/ 15 w 54"/>
              <a:gd name="T5" fmla="*/ 8 h 95"/>
              <a:gd name="T6" fmla="*/ 15 w 54"/>
              <a:gd name="T7" fmla="*/ 12 h 95"/>
              <a:gd name="T8" fmla="*/ 14 w 54"/>
              <a:gd name="T9" fmla="*/ 15 h 95"/>
              <a:gd name="T10" fmla="*/ 11 w 54"/>
              <a:gd name="T11" fmla="*/ 19 h 95"/>
              <a:gd name="T12" fmla="*/ 9 w 54"/>
              <a:gd name="T13" fmla="*/ 20 h 95"/>
              <a:gd name="T14" fmla="*/ 5 w 54"/>
              <a:gd name="T15" fmla="*/ 21 h 95"/>
              <a:gd name="T16" fmla="*/ 4 w 54"/>
              <a:gd name="T17" fmla="*/ 24 h 95"/>
              <a:gd name="T18" fmla="*/ 6 w 54"/>
              <a:gd name="T19" fmla="*/ 27 h 95"/>
              <a:gd name="T20" fmla="*/ 4 w 54"/>
              <a:gd name="T21" fmla="*/ 34 h 95"/>
              <a:gd name="T22" fmla="*/ 1 w 54"/>
              <a:gd name="T23" fmla="*/ 36 h 95"/>
              <a:gd name="T24" fmla="*/ 0 w 54"/>
              <a:gd name="T25" fmla="*/ 39 h 95"/>
              <a:gd name="T26" fmla="*/ 0 w 54"/>
              <a:gd name="T27" fmla="*/ 41 h 95"/>
              <a:gd name="T28" fmla="*/ 1 w 54"/>
              <a:gd name="T29" fmla="*/ 48 h 95"/>
              <a:gd name="T30" fmla="*/ 5 w 54"/>
              <a:gd name="T31" fmla="*/ 53 h 95"/>
              <a:gd name="T32" fmla="*/ 10 w 54"/>
              <a:gd name="T33" fmla="*/ 57 h 95"/>
              <a:gd name="T34" fmla="*/ 13 w 54"/>
              <a:gd name="T35" fmla="*/ 64 h 95"/>
              <a:gd name="T36" fmla="*/ 15 w 54"/>
              <a:gd name="T37" fmla="*/ 62 h 95"/>
              <a:gd name="T38" fmla="*/ 19 w 54"/>
              <a:gd name="T39" fmla="*/ 65 h 95"/>
              <a:gd name="T40" fmla="*/ 19 w 54"/>
              <a:gd name="T41" fmla="*/ 69 h 95"/>
              <a:gd name="T42" fmla="*/ 16 w 54"/>
              <a:gd name="T43" fmla="*/ 73 h 95"/>
              <a:gd name="T44" fmla="*/ 19 w 54"/>
              <a:gd name="T45" fmla="*/ 78 h 95"/>
              <a:gd name="T46" fmla="*/ 24 w 54"/>
              <a:gd name="T47" fmla="*/ 81 h 95"/>
              <a:gd name="T48" fmla="*/ 29 w 54"/>
              <a:gd name="T49" fmla="*/ 87 h 95"/>
              <a:gd name="T50" fmla="*/ 30 w 54"/>
              <a:gd name="T51" fmla="*/ 89 h 95"/>
              <a:gd name="T52" fmla="*/ 29 w 54"/>
              <a:gd name="T53" fmla="*/ 91 h 95"/>
              <a:gd name="T54" fmla="*/ 32 w 54"/>
              <a:gd name="T55" fmla="*/ 95 h 95"/>
              <a:gd name="T56" fmla="*/ 33 w 54"/>
              <a:gd name="T57" fmla="*/ 94 h 95"/>
              <a:gd name="T58" fmla="*/ 34 w 54"/>
              <a:gd name="T59" fmla="*/ 92 h 95"/>
              <a:gd name="T60" fmla="*/ 38 w 54"/>
              <a:gd name="T61" fmla="*/ 91 h 95"/>
              <a:gd name="T62" fmla="*/ 42 w 54"/>
              <a:gd name="T63" fmla="*/ 93 h 95"/>
              <a:gd name="T64" fmla="*/ 43 w 54"/>
              <a:gd name="T65" fmla="*/ 89 h 95"/>
              <a:gd name="T66" fmla="*/ 44 w 54"/>
              <a:gd name="T67" fmla="*/ 87 h 95"/>
              <a:gd name="T68" fmla="*/ 48 w 54"/>
              <a:gd name="T69" fmla="*/ 85 h 95"/>
              <a:gd name="T70" fmla="*/ 47 w 54"/>
              <a:gd name="T71" fmla="*/ 83 h 95"/>
              <a:gd name="T72" fmla="*/ 47 w 54"/>
              <a:gd name="T73" fmla="*/ 81 h 95"/>
              <a:gd name="T74" fmla="*/ 48 w 54"/>
              <a:gd name="T75" fmla="*/ 80 h 95"/>
              <a:gd name="T76" fmla="*/ 48 w 54"/>
              <a:gd name="T77" fmla="*/ 79 h 95"/>
              <a:gd name="T78" fmla="*/ 48 w 54"/>
              <a:gd name="T79" fmla="*/ 73 h 95"/>
              <a:gd name="T80" fmla="*/ 52 w 54"/>
              <a:gd name="T81" fmla="*/ 68 h 95"/>
              <a:gd name="T82" fmla="*/ 54 w 54"/>
              <a:gd name="T83" fmla="*/ 64 h 95"/>
              <a:gd name="T84" fmla="*/ 52 w 54"/>
              <a:gd name="T85" fmla="*/ 57 h 95"/>
              <a:gd name="T86" fmla="*/ 52 w 54"/>
              <a:gd name="T87" fmla="*/ 54 h 95"/>
              <a:gd name="T88" fmla="*/ 49 w 54"/>
              <a:gd name="T89" fmla="*/ 13 h 95"/>
              <a:gd name="T90" fmla="*/ 48 w 54"/>
              <a:gd name="T91" fmla="*/ 11 h 95"/>
              <a:gd name="T92" fmla="*/ 46 w 54"/>
              <a:gd name="T93" fmla="*/ 6 h 95"/>
              <a:gd name="T94" fmla="*/ 44 w 54"/>
              <a:gd name="T95" fmla="*/ 3 h 95"/>
              <a:gd name="T96" fmla="*/ 44 w 54"/>
              <a:gd name="T97" fmla="*/ 0 h 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4"/>
              <a:gd name="T148" fmla="*/ 0 h 95"/>
              <a:gd name="T149" fmla="*/ 54 w 54"/>
              <a:gd name="T150" fmla="*/ 95 h 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0" name="Freeform 26" descr="75%"/>
          <p:cNvSpPr>
            <a:spLocks/>
          </p:cNvSpPr>
          <p:nvPr/>
        </p:nvSpPr>
        <p:spPr bwMode="auto">
          <a:xfrm>
            <a:off x="5988791" y="3009900"/>
            <a:ext cx="443089" cy="465138"/>
          </a:xfrm>
          <a:custGeom>
            <a:avLst/>
            <a:gdLst>
              <a:gd name="T0" fmla="*/ 20 w 61"/>
              <a:gd name="T1" fmla="*/ 0 h 60"/>
              <a:gd name="T2" fmla="*/ 20 w 61"/>
              <a:gd name="T3" fmla="*/ 3 h 60"/>
              <a:gd name="T4" fmla="*/ 21 w 61"/>
              <a:gd name="T5" fmla="*/ 5 h 60"/>
              <a:gd name="T6" fmla="*/ 19 w 61"/>
              <a:gd name="T7" fmla="*/ 13 h 60"/>
              <a:gd name="T8" fmla="*/ 19 w 61"/>
              <a:gd name="T9" fmla="*/ 15 h 60"/>
              <a:gd name="T10" fmla="*/ 18 w 61"/>
              <a:gd name="T11" fmla="*/ 19 h 60"/>
              <a:gd name="T12" fmla="*/ 15 w 61"/>
              <a:gd name="T13" fmla="*/ 22 h 60"/>
              <a:gd name="T14" fmla="*/ 13 w 61"/>
              <a:gd name="T15" fmla="*/ 23 h 60"/>
              <a:gd name="T16" fmla="*/ 11 w 61"/>
              <a:gd name="T17" fmla="*/ 24 h 60"/>
              <a:gd name="T18" fmla="*/ 10 w 61"/>
              <a:gd name="T19" fmla="*/ 26 h 60"/>
              <a:gd name="T20" fmla="*/ 9 w 61"/>
              <a:gd name="T21" fmla="*/ 30 h 60"/>
              <a:gd name="T22" fmla="*/ 6 w 61"/>
              <a:gd name="T23" fmla="*/ 30 h 60"/>
              <a:gd name="T24" fmla="*/ 4 w 61"/>
              <a:gd name="T25" fmla="*/ 34 h 60"/>
              <a:gd name="T26" fmla="*/ 4 w 61"/>
              <a:gd name="T27" fmla="*/ 38 h 60"/>
              <a:gd name="T28" fmla="*/ 2 w 61"/>
              <a:gd name="T29" fmla="*/ 41 h 60"/>
              <a:gd name="T30" fmla="*/ 0 w 61"/>
              <a:gd name="T31" fmla="*/ 43 h 60"/>
              <a:gd name="T32" fmla="*/ 0 w 61"/>
              <a:gd name="T33" fmla="*/ 46 h 60"/>
              <a:gd name="T34" fmla="*/ 3 w 61"/>
              <a:gd name="T35" fmla="*/ 51 h 60"/>
              <a:gd name="T36" fmla="*/ 6 w 61"/>
              <a:gd name="T37" fmla="*/ 54 h 60"/>
              <a:gd name="T38" fmla="*/ 8 w 61"/>
              <a:gd name="T39" fmla="*/ 54 h 60"/>
              <a:gd name="T40" fmla="*/ 8 w 61"/>
              <a:gd name="T41" fmla="*/ 55 h 60"/>
              <a:gd name="T42" fmla="*/ 10 w 61"/>
              <a:gd name="T43" fmla="*/ 55 h 60"/>
              <a:gd name="T44" fmla="*/ 10 w 61"/>
              <a:gd name="T45" fmla="*/ 57 h 60"/>
              <a:gd name="T46" fmla="*/ 15 w 61"/>
              <a:gd name="T47" fmla="*/ 60 h 60"/>
              <a:gd name="T48" fmla="*/ 18 w 61"/>
              <a:gd name="T49" fmla="*/ 59 h 60"/>
              <a:gd name="T50" fmla="*/ 19 w 61"/>
              <a:gd name="T51" fmla="*/ 57 h 60"/>
              <a:gd name="T52" fmla="*/ 21 w 61"/>
              <a:gd name="T53" fmla="*/ 59 h 60"/>
              <a:gd name="T54" fmla="*/ 25 w 61"/>
              <a:gd name="T55" fmla="*/ 57 h 60"/>
              <a:gd name="T56" fmla="*/ 26 w 61"/>
              <a:gd name="T57" fmla="*/ 55 h 60"/>
              <a:gd name="T58" fmla="*/ 30 w 61"/>
              <a:gd name="T59" fmla="*/ 53 h 60"/>
              <a:gd name="T60" fmla="*/ 33 w 61"/>
              <a:gd name="T61" fmla="*/ 51 h 60"/>
              <a:gd name="T62" fmla="*/ 33 w 61"/>
              <a:gd name="T63" fmla="*/ 48 h 60"/>
              <a:gd name="T64" fmla="*/ 38 w 61"/>
              <a:gd name="T65" fmla="*/ 32 h 60"/>
              <a:gd name="T66" fmla="*/ 40 w 61"/>
              <a:gd name="T67" fmla="*/ 33 h 60"/>
              <a:gd name="T68" fmla="*/ 41 w 61"/>
              <a:gd name="T69" fmla="*/ 35 h 60"/>
              <a:gd name="T70" fmla="*/ 44 w 61"/>
              <a:gd name="T71" fmla="*/ 32 h 60"/>
              <a:gd name="T72" fmla="*/ 46 w 61"/>
              <a:gd name="T73" fmla="*/ 27 h 60"/>
              <a:gd name="T74" fmla="*/ 49 w 61"/>
              <a:gd name="T75" fmla="*/ 25 h 60"/>
              <a:gd name="T76" fmla="*/ 51 w 61"/>
              <a:gd name="T77" fmla="*/ 23 h 60"/>
              <a:gd name="T78" fmla="*/ 52 w 61"/>
              <a:gd name="T79" fmla="*/ 20 h 60"/>
              <a:gd name="T80" fmla="*/ 52 w 61"/>
              <a:gd name="T81" fmla="*/ 19 h 60"/>
              <a:gd name="T82" fmla="*/ 52 w 61"/>
              <a:gd name="T83" fmla="*/ 15 h 60"/>
              <a:gd name="T84" fmla="*/ 59 w 61"/>
              <a:gd name="T85" fmla="*/ 19 h 60"/>
              <a:gd name="T86" fmla="*/ 60 w 61"/>
              <a:gd name="T87" fmla="*/ 19 h 60"/>
              <a:gd name="T88" fmla="*/ 59 w 61"/>
              <a:gd name="T89" fmla="*/ 13 h 60"/>
              <a:gd name="T90" fmla="*/ 58 w 61"/>
              <a:gd name="T91" fmla="*/ 11 h 60"/>
              <a:gd name="T92" fmla="*/ 56 w 61"/>
              <a:gd name="T93" fmla="*/ 11 h 60"/>
              <a:gd name="T94" fmla="*/ 51 w 61"/>
              <a:gd name="T95" fmla="*/ 12 h 60"/>
              <a:gd name="T96" fmla="*/ 49 w 61"/>
              <a:gd name="T97" fmla="*/ 14 h 60"/>
              <a:gd name="T98" fmla="*/ 46 w 61"/>
              <a:gd name="T99" fmla="*/ 13 h 60"/>
              <a:gd name="T100" fmla="*/ 45 w 61"/>
              <a:gd name="T101" fmla="*/ 15 h 60"/>
              <a:gd name="T102" fmla="*/ 42 w 61"/>
              <a:gd name="T103" fmla="*/ 17 h 60"/>
              <a:gd name="T104" fmla="*/ 39 w 61"/>
              <a:gd name="T105" fmla="*/ 20 h 60"/>
              <a:gd name="T106" fmla="*/ 36 w 61"/>
              <a:gd name="T107" fmla="*/ 13 h 60"/>
              <a:gd name="T108" fmla="*/ 21 w 61"/>
              <a:gd name="T109" fmla="*/ 0 h 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1"/>
              <a:gd name="T166" fmla="*/ 0 h 60"/>
              <a:gd name="T167" fmla="*/ 61 w 61"/>
              <a:gd name="T168" fmla="*/ 60 h 6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close/>
              </a:path>
            </a:pathLst>
          </a:custGeom>
          <a:pattFill prst="pct75">
            <a:fgClr>
              <a:srgbClr val="AA1202"/>
            </a:fgClr>
            <a:bgClr>
              <a:schemeClr val="tx1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1" name="Freeform 27"/>
          <p:cNvSpPr>
            <a:spLocks/>
          </p:cNvSpPr>
          <p:nvPr/>
        </p:nvSpPr>
        <p:spPr bwMode="auto">
          <a:xfrm>
            <a:off x="4903615" y="4133852"/>
            <a:ext cx="555978" cy="511175"/>
          </a:xfrm>
          <a:custGeom>
            <a:avLst/>
            <a:gdLst>
              <a:gd name="T0" fmla="*/ 41 w 77"/>
              <a:gd name="T1" fmla="*/ 1 h 66"/>
              <a:gd name="T2" fmla="*/ 44 w 77"/>
              <a:gd name="T3" fmla="*/ 10 h 66"/>
              <a:gd name="T4" fmla="*/ 43 w 77"/>
              <a:gd name="T5" fmla="*/ 13 h 66"/>
              <a:gd name="T6" fmla="*/ 40 w 77"/>
              <a:gd name="T7" fmla="*/ 22 h 66"/>
              <a:gd name="T8" fmla="*/ 64 w 77"/>
              <a:gd name="T9" fmla="*/ 33 h 66"/>
              <a:gd name="T10" fmla="*/ 64 w 77"/>
              <a:gd name="T11" fmla="*/ 40 h 66"/>
              <a:gd name="T12" fmla="*/ 63 w 77"/>
              <a:gd name="T13" fmla="*/ 45 h 66"/>
              <a:gd name="T14" fmla="*/ 58 w 77"/>
              <a:gd name="T15" fmla="*/ 44 h 66"/>
              <a:gd name="T16" fmla="*/ 56 w 77"/>
              <a:gd name="T17" fmla="*/ 49 h 66"/>
              <a:gd name="T18" fmla="*/ 62 w 77"/>
              <a:gd name="T19" fmla="*/ 48 h 66"/>
              <a:gd name="T20" fmla="*/ 66 w 77"/>
              <a:gd name="T21" fmla="*/ 47 h 66"/>
              <a:gd name="T22" fmla="*/ 64 w 77"/>
              <a:gd name="T23" fmla="*/ 49 h 66"/>
              <a:gd name="T24" fmla="*/ 66 w 77"/>
              <a:gd name="T25" fmla="*/ 51 h 66"/>
              <a:gd name="T26" fmla="*/ 71 w 77"/>
              <a:gd name="T27" fmla="*/ 47 h 66"/>
              <a:gd name="T28" fmla="*/ 74 w 77"/>
              <a:gd name="T29" fmla="*/ 48 h 66"/>
              <a:gd name="T30" fmla="*/ 73 w 77"/>
              <a:gd name="T31" fmla="*/ 51 h 66"/>
              <a:gd name="T32" fmla="*/ 68 w 77"/>
              <a:gd name="T33" fmla="*/ 56 h 66"/>
              <a:gd name="T34" fmla="*/ 71 w 77"/>
              <a:gd name="T35" fmla="*/ 60 h 66"/>
              <a:gd name="T36" fmla="*/ 77 w 77"/>
              <a:gd name="T37" fmla="*/ 65 h 66"/>
              <a:gd name="T38" fmla="*/ 71 w 77"/>
              <a:gd name="T39" fmla="*/ 63 h 66"/>
              <a:gd name="T40" fmla="*/ 64 w 77"/>
              <a:gd name="T41" fmla="*/ 59 h 66"/>
              <a:gd name="T42" fmla="*/ 61 w 77"/>
              <a:gd name="T43" fmla="*/ 62 h 66"/>
              <a:gd name="T44" fmla="*/ 60 w 77"/>
              <a:gd name="T45" fmla="*/ 65 h 66"/>
              <a:gd name="T46" fmla="*/ 57 w 77"/>
              <a:gd name="T47" fmla="*/ 63 h 66"/>
              <a:gd name="T48" fmla="*/ 54 w 77"/>
              <a:gd name="T49" fmla="*/ 63 h 66"/>
              <a:gd name="T50" fmla="*/ 49 w 77"/>
              <a:gd name="T51" fmla="*/ 64 h 66"/>
              <a:gd name="T52" fmla="*/ 41 w 77"/>
              <a:gd name="T53" fmla="*/ 59 h 66"/>
              <a:gd name="T54" fmla="*/ 38 w 77"/>
              <a:gd name="T55" fmla="*/ 57 h 66"/>
              <a:gd name="T56" fmla="*/ 37 w 77"/>
              <a:gd name="T57" fmla="*/ 56 h 66"/>
              <a:gd name="T58" fmla="*/ 34 w 77"/>
              <a:gd name="T59" fmla="*/ 55 h 66"/>
              <a:gd name="T60" fmla="*/ 33 w 77"/>
              <a:gd name="T61" fmla="*/ 54 h 66"/>
              <a:gd name="T62" fmla="*/ 31 w 77"/>
              <a:gd name="T63" fmla="*/ 58 h 66"/>
              <a:gd name="T64" fmla="*/ 15 w 77"/>
              <a:gd name="T65" fmla="*/ 56 h 66"/>
              <a:gd name="T66" fmla="*/ 4 w 77"/>
              <a:gd name="T67" fmla="*/ 55 h 66"/>
              <a:gd name="T68" fmla="*/ 5 w 77"/>
              <a:gd name="T69" fmla="*/ 53 h 66"/>
              <a:gd name="T70" fmla="*/ 6 w 77"/>
              <a:gd name="T71" fmla="*/ 46 h 66"/>
              <a:gd name="T72" fmla="*/ 6 w 77"/>
              <a:gd name="T73" fmla="*/ 42 h 66"/>
              <a:gd name="T74" fmla="*/ 9 w 77"/>
              <a:gd name="T75" fmla="*/ 37 h 66"/>
              <a:gd name="T76" fmla="*/ 7 w 77"/>
              <a:gd name="T77" fmla="*/ 30 h 66"/>
              <a:gd name="T78" fmla="*/ 6 w 77"/>
              <a:gd name="T79" fmla="*/ 28 h 66"/>
              <a:gd name="T80" fmla="*/ 4 w 77"/>
              <a:gd name="T81" fmla="*/ 25 h 66"/>
              <a:gd name="T82" fmla="*/ 1 w 77"/>
              <a:gd name="T83" fmla="*/ 19 h 66"/>
              <a:gd name="T84" fmla="*/ 0 w 77"/>
              <a:gd name="T85" fmla="*/ 1 h 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7"/>
              <a:gd name="T130" fmla="*/ 0 h 66"/>
              <a:gd name="T131" fmla="*/ 77 w 77"/>
              <a:gd name="T132" fmla="*/ 66 h 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2" name="Freeform 28" descr="20%"/>
          <p:cNvSpPr>
            <a:spLocks/>
          </p:cNvSpPr>
          <p:nvPr/>
        </p:nvSpPr>
        <p:spPr bwMode="auto">
          <a:xfrm>
            <a:off x="5171723" y="3846515"/>
            <a:ext cx="338667" cy="642937"/>
          </a:xfrm>
          <a:custGeom>
            <a:avLst/>
            <a:gdLst>
              <a:gd name="T0" fmla="*/ 44 w 47"/>
              <a:gd name="T1" fmla="*/ 0 h 83"/>
              <a:gd name="T2" fmla="*/ 15 w 47"/>
              <a:gd name="T3" fmla="*/ 2 h 83"/>
              <a:gd name="T4" fmla="*/ 15 w 47"/>
              <a:gd name="T5" fmla="*/ 3 h 83"/>
              <a:gd name="T6" fmla="*/ 12 w 47"/>
              <a:gd name="T7" fmla="*/ 5 h 83"/>
              <a:gd name="T8" fmla="*/ 12 w 47"/>
              <a:gd name="T9" fmla="*/ 8 h 83"/>
              <a:gd name="T10" fmla="*/ 12 w 47"/>
              <a:gd name="T11" fmla="*/ 11 h 83"/>
              <a:gd name="T12" fmla="*/ 11 w 47"/>
              <a:gd name="T13" fmla="*/ 12 h 83"/>
              <a:gd name="T14" fmla="*/ 9 w 47"/>
              <a:gd name="T15" fmla="*/ 14 h 83"/>
              <a:gd name="T16" fmla="*/ 7 w 47"/>
              <a:gd name="T17" fmla="*/ 16 h 83"/>
              <a:gd name="T18" fmla="*/ 6 w 47"/>
              <a:gd name="T19" fmla="*/ 17 h 83"/>
              <a:gd name="T20" fmla="*/ 6 w 47"/>
              <a:gd name="T21" fmla="*/ 19 h 83"/>
              <a:gd name="T22" fmla="*/ 5 w 47"/>
              <a:gd name="T23" fmla="*/ 21 h 83"/>
              <a:gd name="T24" fmla="*/ 5 w 47"/>
              <a:gd name="T25" fmla="*/ 22 h 83"/>
              <a:gd name="T26" fmla="*/ 4 w 47"/>
              <a:gd name="T27" fmla="*/ 25 h 83"/>
              <a:gd name="T28" fmla="*/ 3 w 47"/>
              <a:gd name="T29" fmla="*/ 27 h 83"/>
              <a:gd name="T30" fmla="*/ 4 w 47"/>
              <a:gd name="T31" fmla="*/ 30 h 83"/>
              <a:gd name="T32" fmla="*/ 5 w 47"/>
              <a:gd name="T33" fmla="*/ 31 h 83"/>
              <a:gd name="T34" fmla="*/ 5 w 47"/>
              <a:gd name="T35" fmla="*/ 33 h 83"/>
              <a:gd name="T36" fmla="*/ 5 w 47"/>
              <a:gd name="T37" fmla="*/ 33 h 83"/>
              <a:gd name="T38" fmla="*/ 5 w 47"/>
              <a:gd name="T39" fmla="*/ 34 h 83"/>
              <a:gd name="T40" fmla="*/ 5 w 47"/>
              <a:gd name="T41" fmla="*/ 34 h 83"/>
              <a:gd name="T42" fmla="*/ 4 w 47"/>
              <a:gd name="T43" fmla="*/ 36 h 83"/>
              <a:gd name="T44" fmla="*/ 5 w 47"/>
              <a:gd name="T45" fmla="*/ 37 h 83"/>
              <a:gd name="T46" fmla="*/ 4 w 47"/>
              <a:gd name="T47" fmla="*/ 38 h 83"/>
              <a:gd name="T48" fmla="*/ 6 w 47"/>
              <a:gd name="T49" fmla="*/ 42 h 83"/>
              <a:gd name="T50" fmla="*/ 6 w 47"/>
              <a:gd name="T51" fmla="*/ 45 h 83"/>
              <a:gd name="T52" fmla="*/ 7 w 47"/>
              <a:gd name="T53" fmla="*/ 47 h 83"/>
              <a:gd name="T54" fmla="*/ 8 w 47"/>
              <a:gd name="T55" fmla="*/ 48 h 83"/>
              <a:gd name="T56" fmla="*/ 8 w 47"/>
              <a:gd name="T57" fmla="*/ 49 h 83"/>
              <a:gd name="T58" fmla="*/ 6 w 47"/>
              <a:gd name="T59" fmla="*/ 50 h 83"/>
              <a:gd name="T60" fmla="*/ 6 w 47"/>
              <a:gd name="T61" fmla="*/ 51 h 83"/>
              <a:gd name="T62" fmla="*/ 5 w 47"/>
              <a:gd name="T63" fmla="*/ 54 h 83"/>
              <a:gd name="T64" fmla="*/ 3 w 47"/>
              <a:gd name="T65" fmla="*/ 59 h 83"/>
              <a:gd name="T66" fmla="*/ 0 w 47"/>
              <a:gd name="T67" fmla="*/ 66 h 83"/>
              <a:gd name="T68" fmla="*/ 0 w 47"/>
              <a:gd name="T69" fmla="*/ 71 h 83"/>
              <a:gd name="T70" fmla="*/ 27 w 47"/>
              <a:gd name="T71" fmla="*/ 70 h 83"/>
              <a:gd name="T72" fmla="*/ 27 w 47"/>
              <a:gd name="T73" fmla="*/ 71 h 83"/>
              <a:gd name="T74" fmla="*/ 26 w 47"/>
              <a:gd name="T75" fmla="*/ 73 h 83"/>
              <a:gd name="T76" fmla="*/ 27 w 47"/>
              <a:gd name="T77" fmla="*/ 77 h 83"/>
              <a:gd name="T78" fmla="*/ 29 w 47"/>
              <a:gd name="T79" fmla="*/ 80 h 83"/>
              <a:gd name="T80" fmla="*/ 30 w 47"/>
              <a:gd name="T81" fmla="*/ 83 h 83"/>
              <a:gd name="T82" fmla="*/ 32 w 47"/>
              <a:gd name="T83" fmla="*/ 83 h 83"/>
              <a:gd name="T84" fmla="*/ 35 w 47"/>
              <a:gd name="T85" fmla="*/ 81 h 83"/>
              <a:gd name="T86" fmla="*/ 41 w 47"/>
              <a:gd name="T87" fmla="*/ 79 h 83"/>
              <a:gd name="T88" fmla="*/ 43 w 47"/>
              <a:gd name="T89" fmla="*/ 79 h 83"/>
              <a:gd name="T90" fmla="*/ 45 w 47"/>
              <a:gd name="T91" fmla="*/ 78 h 83"/>
              <a:gd name="T92" fmla="*/ 46 w 47"/>
              <a:gd name="T93" fmla="*/ 79 h 83"/>
              <a:gd name="T94" fmla="*/ 47 w 47"/>
              <a:gd name="T95" fmla="*/ 80 h 83"/>
              <a:gd name="T96" fmla="*/ 47 w 47"/>
              <a:gd name="T97" fmla="*/ 79 h 83"/>
              <a:gd name="T98" fmla="*/ 44 w 47"/>
              <a:gd name="T99" fmla="*/ 54 h 83"/>
              <a:gd name="T100" fmla="*/ 44 w 47"/>
              <a:gd name="T101" fmla="*/ 52 h 83"/>
              <a:gd name="T102" fmla="*/ 45 w 47"/>
              <a:gd name="T103" fmla="*/ 2 h 83"/>
              <a:gd name="T104" fmla="*/ 44 w 47"/>
              <a:gd name="T105" fmla="*/ 0 h 83"/>
              <a:gd name="T106" fmla="*/ 44 w 47"/>
              <a:gd name="T107" fmla="*/ 0 h 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7"/>
              <a:gd name="T163" fmla="*/ 0 h 83"/>
              <a:gd name="T164" fmla="*/ 47 w 47"/>
              <a:gd name="T165" fmla="*/ 83 h 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close/>
              </a:path>
            </a:pathLst>
          </a:custGeom>
          <a:pattFill prst="pct20">
            <a:fgClr>
              <a:schemeClr val="tx2"/>
            </a:fgClr>
            <a:bgClr>
              <a:srgbClr val="AA1202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3" name="Freeform 29"/>
          <p:cNvSpPr>
            <a:spLocks/>
          </p:cNvSpPr>
          <p:nvPr/>
        </p:nvSpPr>
        <p:spPr bwMode="auto">
          <a:xfrm>
            <a:off x="6114350" y="2732175"/>
            <a:ext cx="568677" cy="395287"/>
          </a:xfrm>
          <a:custGeom>
            <a:avLst/>
            <a:gdLst>
              <a:gd name="T0" fmla="*/ 19 w 79"/>
              <a:gd name="T1" fmla="*/ 49 h 51"/>
              <a:gd name="T2" fmla="*/ 55 w 79"/>
              <a:gd name="T3" fmla="*/ 42 h 51"/>
              <a:gd name="T4" fmla="*/ 66 w 79"/>
              <a:gd name="T5" fmla="*/ 40 h 51"/>
              <a:gd name="T6" fmla="*/ 67 w 79"/>
              <a:gd name="T7" fmla="*/ 40 h 51"/>
              <a:gd name="T8" fmla="*/ 67 w 79"/>
              <a:gd name="T9" fmla="*/ 39 h 51"/>
              <a:gd name="T10" fmla="*/ 67 w 79"/>
              <a:gd name="T11" fmla="*/ 38 h 51"/>
              <a:gd name="T12" fmla="*/ 68 w 79"/>
              <a:gd name="T13" fmla="*/ 37 h 51"/>
              <a:gd name="T14" fmla="*/ 70 w 79"/>
              <a:gd name="T15" fmla="*/ 37 h 51"/>
              <a:gd name="T16" fmla="*/ 71 w 79"/>
              <a:gd name="T17" fmla="*/ 37 h 51"/>
              <a:gd name="T18" fmla="*/ 74 w 79"/>
              <a:gd name="T19" fmla="*/ 35 h 51"/>
              <a:gd name="T20" fmla="*/ 74 w 79"/>
              <a:gd name="T21" fmla="*/ 33 h 51"/>
              <a:gd name="T22" fmla="*/ 77 w 79"/>
              <a:gd name="T23" fmla="*/ 31 h 51"/>
              <a:gd name="T24" fmla="*/ 79 w 79"/>
              <a:gd name="T25" fmla="*/ 30 h 51"/>
              <a:gd name="T26" fmla="*/ 79 w 79"/>
              <a:gd name="T27" fmla="*/ 29 h 51"/>
              <a:gd name="T28" fmla="*/ 77 w 79"/>
              <a:gd name="T29" fmla="*/ 28 h 51"/>
              <a:gd name="T30" fmla="*/ 76 w 79"/>
              <a:gd name="T31" fmla="*/ 27 h 51"/>
              <a:gd name="T32" fmla="*/ 75 w 79"/>
              <a:gd name="T33" fmla="*/ 27 h 51"/>
              <a:gd name="T34" fmla="*/ 75 w 79"/>
              <a:gd name="T35" fmla="*/ 26 h 51"/>
              <a:gd name="T36" fmla="*/ 73 w 79"/>
              <a:gd name="T37" fmla="*/ 26 h 51"/>
              <a:gd name="T38" fmla="*/ 73 w 79"/>
              <a:gd name="T39" fmla="*/ 24 h 51"/>
              <a:gd name="T40" fmla="*/ 71 w 79"/>
              <a:gd name="T41" fmla="*/ 24 h 51"/>
              <a:gd name="T42" fmla="*/ 71 w 79"/>
              <a:gd name="T43" fmla="*/ 23 h 51"/>
              <a:gd name="T44" fmla="*/ 71 w 79"/>
              <a:gd name="T45" fmla="*/ 20 h 51"/>
              <a:gd name="T46" fmla="*/ 72 w 79"/>
              <a:gd name="T47" fmla="*/ 20 h 51"/>
              <a:gd name="T48" fmla="*/ 71 w 79"/>
              <a:gd name="T49" fmla="*/ 18 h 51"/>
              <a:gd name="T50" fmla="*/ 70 w 79"/>
              <a:gd name="T51" fmla="*/ 17 h 51"/>
              <a:gd name="T52" fmla="*/ 70 w 79"/>
              <a:gd name="T53" fmla="*/ 17 h 51"/>
              <a:gd name="T54" fmla="*/ 71 w 79"/>
              <a:gd name="T55" fmla="*/ 16 h 51"/>
              <a:gd name="T56" fmla="*/ 72 w 79"/>
              <a:gd name="T57" fmla="*/ 15 h 51"/>
              <a:gd name="T58" fmla="*/ 73 w 79"/>
              <a:gd name="T59" fmla="*/ 12 h 51"/>
              <a:gd name="T60" fmla="*/ 73 w 79"/>
              <a:gd name="T61" fmla="*/ 11 h 51"/>
              <a:gd name="T62" fmla="*/ 74 w 79"/>
              <a:gd name="T63" fmla="*/ 10 h 51"/>
              <a:gd name="T64" fmla="*/ 74 w 79"/>
              <a:gd name="T65" fmla="*/ 9 h 51"/>
              <a:gd name="T66" fmla="*/ 73 w 79"/>
              <a:gd name="T67" fmla="*/ 9 h 51"/>
              <a:gd name="T68" fmla="*/ 70 w 79"/>
              <a:gd name="T69" fmla="*/ 8 h 51"/>
              <a:gd name="T70" fmla="*/ 70 w 79"/>
              <a:gd name="T71" fmla="*/ 8 h 51"/>
              <a:gd name="T72" fmla="*/ 69 w 79"/>
              <a:gd name="T73" fmla="*/ 7 h 51"/>
              <a:gd name="T74" fmla="*/ 69 w 79"/>
              <a:gd name="T75" fmla="*/ 6 h 51"/>
              <a:gd name="T76" fmla="*/ 67 w 79"/>
              <a:gd name="T77" fmla="*/ 3 h 51"/>
              <a:gd name="T78" fmla="*/ 66 w 79"/>
              <a:gd name="T79" fmla="*/ 3 h 51"/>
              <a:gd name="T80" fmla="*/ 66 w 79"/>
              <a:gd name="T81" fmla="*/ 2 h 51"/>
              <a:gd name="T82" fmla="*/ 65 w 79"/>
              <a:gd name="T83" fmla="*/ 2 h 51"/>
              <a:gd name="T84" fmla="*/ 65 w 79"/>
              <a:gd name="T85" fmla="*/ 2 h 51"/>
              <a:gd name="T86" fmla="*/ 65 w 79"/>
              <a:gd name="T87" fmla="*/ 1 h 51"/>
              <a:gd name="T88" fmla="*/ 64 w 79"/>
              <a:gd name="T89" fmla="*/ 0 h 51"/>
              <a:gd name="T90" fmla="*/ 9 w 79"/>
              <a:gd name="T91" fmla="*/ 11 h 51"/>
              <a:gd name="T92" fmla="*/ 8 w 79"/>
              <a:gd name="T93" fmla="*/ 7 h 51"/>
              <a:gd name="T94" fmla="*/ 5 w 79"/>
              <a:gd name="T95" fmla="*/ 10 h 51"/>
              <a:gd name="T96" fmla="*/ 5 w 79"/>
              <a:gd name="T97" fmla="*/ 10 h 51"/>
              <a:gd name="T98" fmla="*/ 4 w 79"/>
              <a:gd name="T99" fmla="*/ 9 h 51"/>
              <a:gd name="T100" fmla="*/ 4 w 79"/>
              <a:gd name="T101" fmla="*/ 9 h 51"/>
              <a:gd name="T102" fmla="*/ 3 w 79"/>
              <a:gd name="T103" fmla="*/ 11 h 51"/>
              <a:gd name="T104" fmla="*/ 1 w 79"/>
              <a:gd name="T105" fmla="*/ 13 h 51"/>
              <a:gd name="T106" fmla="*/ 0 w 79"/>
              <a:gd name="T107" fmla="*/ 14 h 51"/>
              <a:gd name="T108" fmla="*/ 4 w 79"/>
              <a:gd name="T109" fmla="*/ 36 h 51"/>
              <a:gd name="T110" fmla="*/ 6 w 79"/>
              <a:gd name="T111" fmla="*/ 51 h 51"/>
              <a:gd name="T112" fmla="*/ 19 w 79"/>
              <a:gd name="T113" fmla="*/ 49 h 51"/>
              <a:gd name="T114" fmla="*/ 19 w 79"/>
              <a:gd name="T115" fmla="*/ 49 h 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9"/>
              <a:gd name="T175" fmla="*/ 0 h 51"/>
              <a:gd name="T176" fmla="*/ 79 w 79"/>
              <a:gd name="T177" fmla="*/ 51 h 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4" name="Freeform 30"/>
          <p:cNvSpPr>
            <a:spLocks/>
          </p:cNvSpPr>
          <p:nvPr/>
        </p:nvSpPr>
        <p:spPr bwMode="auto">
          <a:xfrm>
            <a:off x="5923845" y="3127462"/>
            <a:ext cx="738012" cy="455613"/>
          </a:xfrm>
          <a:custGeom>
            <a:avLst/>
            <a:gdLst>
              <a:gd name="T0" fmla="*/ 31 w 102"/>
              <a:gd name="T1" fmla="*/ 55 h 59"/>
              <a:gd name="T2" fmla="*/ 26 w 102"/>
              <a:gd name="T3" fmla="*/ 56 h 59"/>
              <a:gd name="T4" fmla="*/ 22 w 102"/>
              <a:gd name="T5" fmla="*/ 56 h 59"/>
              <a:gd name="T6" fmla="*/ 5 w 102"/>
              <a:gd name="T7" fmla="*/ 56 h 59"/>
              <a:gd name="T8" fmla="*/ 9 w 102"/>
              <a:gd name="T9" fmla="*/ 52 h 59"/>
              <a:gd name="T10" fmla="*/ 10 w 102"/>
              <a:gd name="T11" fmla="*/ 49 h 59"/>
              <a:gd name="T12" fmla="*/ 19 w 102"/>
              <a:gd name="T13" fmla="*/ 40 h 59"/>
              <a:gd name="T14" fmla="*/ 21 w 102"/>
              <a:gd name="T15" fmla="*/ 44 h 59"/>
              <a:gd name="T16" fmla="*/ 27 w 102"/>
              <a:gd name="T17" fmla="*/ 44 h 59"/>
              <a:gd name="T18" fmla="*/ 29 w 102"/>
              <a:gd name="T19" fmla="*/ 43 h 59"/>
              <a:gd name="T20" fmla="*/ 34 w 102"/>
              <a:gd name="T21" fmla="*/ 42 h 59"/>
              <a:gd name="T22" fmla="*/ 36 w 102"/>
              <a:gd name="T23" fmla="*/ 41 h 59"/>
              <a:gd name="T24" fmla="*/ 42 w 102"/>
              <a:gd name="T25" fmla="*/ 36 h 59"/>
              <a:gd name="T26" fmla="*/ 44 w 102"/>
              <a:gd name="T27" fmla="*/ 28 h 59"/>
              <a:gd name="T28" fmla="*/ 49 w 102"/>
              <a:gd name="T29" fmla="*/ 18 h 59"/>
              <a:gd name="T30" fmla="*/ 52 w 102"/>
              <a:gd name="T31" fmla="*/ 19 h 59"/>
              <a:gd name="T32" fmla="*/ 55 w 102"/>
              <a:gd name="T33" fmla="*/ 12 h 59"/>
              <a:gd name="T34" fmla="*/ 59 w 102"/>
              <a:gd name="T35" fmla="*/ 10 h 59"/>
              <a:gd name="T36" fmla="*/ 61 w 102"/>
              <a:gd name="T37" fmla="*/ 5 h 59"/>
              <a:gd name="T38" fmla="*/ 61 w 102"/>
              <a:gd name="T39" fmla="*/ 1 h 59"/>
              <a:gd name="T40" fmla="*/ 68 w 102"/>
              <a:gd name="T41" fmla="*/ 4 h 59"/>
              <a:gd name="T42" fmla="*/ 70 w 102"/>
              <a:gd name="T43" fmla="*/ 1 h 59"/>
              <a:gd name="T44" fmla="*/ 73 w 102"/>
              <a:gd name="T45" fmla="*/ 2 h 59"/>
              <a:gd name="T46" fmla="*/ 76 w 102"/>
              <a:gd name="T47" fmla="*/ 4 h 59"/>
              <a:gd name="T48" fmla="*/ 80 w 102"/>
              <a:gd name="T49" fmla="*/ 8 h 59"/>
              <a:gd name="T50" fmla="*/ 77 w 102"/>
              <a:gd name="T51" fmla="*/ 14 h 59"/>
              <a:gd name="T52" fmla="*/ 81 w 102"/>
              <a:gd name="T53" fmla="*/ 15 h 59"/>
              <a:gd name="T54" fmla="*/ 84 w 102"/>
              <a:gd name="T55" fmla="*/ 17 h 59"/>
              <a:gd name="T56" fmla="*/ 87 w 102"/>
              <a:gd name="T57" fmla="*/ 18 h 59"/>
              <a:gd name="T58" fmla="*/ 93 w 102"/>
              <a:gd name="T59" fmla="*/ 20 h 59"/>
              <a:gd name="T60" fmla="*/ 93 w 102"/>
              <a:gd name="T61" fmla="*/ 23 h 59"/>
              <a:gd name="T62" fmla="*/ 92 w 102"/>
              <a:gd name="T63" fmla="*/ 26 h 59"/>
              <a:gd name="T64" fmla="*/ 95 w 102"/>
              <a:gd name="T65" fmla="*/ 29 h 59"/>
              <a:gd name="T66" fmla="*/ 93 w 102"/>
              <a:gd name="T67" fmla="*/ 30 h 59"/>
              <a:gd name="T68" fmla="*/ 94 w 102"/>
              <a:gd name="T69" fmla="*/ 31 h 59"/>
              <a:gd name="T70" fmla="*/ 92 w 102"/>
              <a:gd name="T71" fmla="*/ 32 h 59"/>
              <a:gd name="T72" fmla="*/ 94 w 102"/>
              <a:gd name="T73" fmla="*/ 33 h 59"/>
              <a:gd name="T74" fmla="*/ 94 w 102"/>
              <a:gd name="T75" fmla="*/ 36 h 59"/>
              <a:gd name="T76" fmla="*/ 92 w 102"/>
              <a:gd name="T77" fmla="*/ 36 h 59"/>
              <a:gd name="T78" fmla="*/ 96 w 102"/>
              <a:gd name="T79" fmla="*/ 37 h 59"/>
              <a:gd name="T80" fmla="*/ 100 w 102"/>
              <a:gd name="T81" fmla="*/ 36 h 59"/>
              <a:gd name="T82" fmla="*/ 101 w 102"/>
              <a:gd name="T83" fmla="*/ 42 h 59"/>
              <a:gd name="T84" fmla="*/ 101 w 102"/>
              <a:gd name="T85" fmla="*/ 43 h 5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2"/>
              <a:gd name="T130" fmla="*/ 0 h 59"/>
              <a:gd name="T131" fmla="*/ 102 w 102"/>
              <a:gd name="T132" fmla="*/ 59 h 5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3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5" name="Freeform 31"/>
          <p:cNvSpPr>
            <a:spLocks/>
          </p:cNvSpPr>
          <p:nvPr/>
        </p:nvSpPr>
        <p:spPr bwMode="auto">
          <a:xfrm>
            <a:off x="3962443" y="2794000"/>
            <a:ext cx="805745" cy="425450"/>
          </a:xfrm>
          <a:custGeom>
            <a:avLst/>
            <a:gdLst>
              <a:gd name="T0" fmla="*/ 0 w 111"/>
              <a:gd name="T1" fmla="*/ 34 h 55"/>
              <a:gd name="T2" fmla="*/ 3 w 111"/>
              <a:gd name="T3" fmla="*/ 0 h 55"/>
              <a:gd name="T4" fmla="*/ 72 w 111"/>
              <a:gd name="T5" fmla="*/ 3 h 55"/>
              <a:gd name="T6" fmla="*/ 74 w 111"/>
              <a:gd name="T7" fmla="*/ 6 h 55"/>
              <a:gd name="T8" fmla="*/ 76 w 111"/>
              <a:gd name="T9" fmla="*/ 6 h 55"/>
              <a:gd name="T10" fmla="*/ 78 w 111"/>
              <a:gd name="T11" fmla="*/ 5 h 55"/>
              <a:gd name="T12" fmla="*/ 79 w 111"/>
              <a:gd name="T13" fmla="*/ 6 h 55"/>
              <a:gd name="T14" fmla="*/ 80 w 111"/>
              <a:gd name="T15" fmla="*/ 9 h 55"/>
              <a:gd name="T16" fmla="*/ 82 w 111"/>
              <a:gd name="T17" fmla="*/ 9 h 55"/>
              <a:gd name="T18" fmla="*/ 83 w 111"/>
              <a:gd name="T19" fmla="*/ 9 h 55"/>
              <a:gd name="T20" fmla="*/ 85 w 111"/>
              <a:gd name="T21" fmla="*/ 7 h 55"/>
              <a:gd name="T22" fmla="*/ 87 w 111"/>
              <a:gd name="T23" fmla="*/ 7 h 55"/>
              <a:gd name="T24" fmla="*/ 89 w 111"/>
              <a:gd name="T25" fmla="*/ 8 h 55"/>
              <a:gd name="T26" fmla="*/ 94 w 111"/>
              <a:gd name="T27" fmla="*/ 11 h 55"/>
              <a:gd name="T28" fmla="*/ 97 w 111"/>
              <a:gd name="T29" fmla="*/ 13 h 55"/>
              <a:gd name="T30" fmla="*/ 97 w 111"/>
              <a:gd name="T31" fmla="*/ 15 h 55"/>
              <a:gd name="T32" fmla="*/ 99 w 111"/>
              <a:gd name="T33" fmla="*/ 16 h 55"/>
              <a:gd name="T34" fmla="*/ 99 w 111"/>
              <a:gd name="T35" fmla="*/ 17 h 55"/>
              <a:gd name="T36" fmla="*/ 98 w 111"/>
              <a:gd name="T37" fmla="*/ 19 h 55"/>
              <a:gd name="T38" fmla="*/ 99 w 111"/>
              <a:gd name="T39" fmla="*/ 21 h 55"/>
              <a:gd name="T40" fmla="*/ 100 w 111"/>
              <a:gd name="T41" fmla="*/ 24 h 55"/>
              <a:gd name="T42" fmla="*/ 101 w 111"/>
              <a:gd name="T43" fmla="*/ 25 h 55"/>
              <a:gd name="T44" fmla="*/ 101 w 111"/>
              <a:gd name="T45" fmla="*/ 26 h 55"/>
              <a:gd name="T46" fmla="*/ 101 w 111"/>
              <a:gd name="T47" fmla="*/ 28 h 55"/>
              <a:gd name="T48" fmla="*/ 103 w 111"/>
              <a:gd name="T49" fmla="*/ 29 h 55"/>
              <a:gd name="T50" fmla="*/ 104 w 111"/>
              <a:gd name="T51" fmla="*/ 30 h 55"/>
              <a:gd name="T52" fmla="*/ 103 w 111"/>
              <a:gd name="T53" fmla="*/ 32 h 55"/>
              <a:gd name="T54" fmla="*/ 103 w 111"/>
              <a:gd name="T55" fmla="*/ 34 h 55"/>
              <a:gd name="T56" fmla="*/ 105 w 111"/>
              <a:gd name="T57" fmla="*/ 35 h 55"/>
              <a:gd name="T58" fmla="*/ 105 w 111"/>
              <a:gd name="T59" fmla="*/ 37 h 55"/>
              <a:gd name="T60" fmla="*/ 104 w 111"/>
              <a:gd name="T61" fmla="*/ 38 h 55"/>
              <a:gd name="T62" fmla="*/ 105 w 111"/>
              <a:gd name="T63" fmla="*/ 39 h 55"/>
              <a:gd name="T64" fmla="*/ 106 w 111"/>
              <a:gd name="T65" fmla="*/ 41 h 55"/>
              <a:gd name="T66" fmla="*/ 105 w 111"/>
              <a:gd name="T67" fmla="*/ 42 h 55"/>
              <a:gd name="T68" fmla="*/ 106 w 111"/>
              <a:gd name="T69" fmla="*/ 44 h 55"/>
              <a:gd name="T70" fmla="*/ 106 w 111"/>
              <a:gd name="T71" fmla="*/ 45 h 55"/>
              <a:gd name="T72" fmla="*/ 107 w 111"/>
              <a:gd name="T73" fmla="*/ 46 h 55"/>
              <a:gd name="T74" fmla="*/ 108 w 111"/>
              <a:gd name="T75" fmla="*/ 48 h 55"/>
              <a:gd name="T76" fmla="*/ 109 w 111"/>
              <a:gd name="T77" fmla="*/ 50 h 55"/>
              <a:gd name="T78" fmla="*/ 111 w 111"/>
              <a:gd name="T79" fmla="*/ 52 h 55"/>
              <a:gd name="T80" fmla="*/ 111 w 111"/>
              <a:gd name="T81" fmla="*/ 53 h 55"/>
              <a:gd name="T82" fmla="*/ 111 w 111"/>
              <a:gd name="T83" fmla="*/ 54 h 55"/>
              <a:gd name="T84" fmla="*/ 111 w 111"/>
              <a:gd name="T85" fmla="*/ 55 h 55"/>
              <a:gd name="T86" fmla="*/ 25 w 111"/>
              <a:gd name="T87" fmla="*/ 53 h 55"/>
              <a:gd name="T88" fmla="*/ 26 w 111"/>
              <a:gd name="T89" fmla="*/ 36 h 55"/>
              <a:gd name="T90" fmla="*/ 0 w 111"/>
              <a:gd name="T91" fmla="*/ 34 h 55"/>
              <a:gd name="T92" fmla="*/ 0 w 111"/>
              <a:gd name="T93" fmla="*/ 34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1"/>
              <a:gd name="T142" fmla="*/ 0 h 55"/>
              <a:gd name="T143" fmla="*/ 111 w 111"/>
              <a:gd name="T144" fmla="*/ 55 h 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6" name="Freeform 32"/>
          <p:cNvSpPr>
            <a:spLocks/>
          </p:cNvSpPr>
          <p:nvPr/>
        </p:nvSpPr>
        <p:spPr bwMode="auto">
          <a:xfrm>
            <a:off x="4020259" y="3590925"/>
            <a:ext cx="839611" cy="465138"/>
          </a:xfrm>
          <a:custGeom>
            <a:avLst/>
            <a:gdLst>
              <a:gd name="T0" fmla="*/ 14 w 116"/>
              <a:gd name="T1" fmla="*/ 1 h 60"/>
              <a:gd name="T2" fmla="*/ 0 w 116"/>
              <a:gd name="T3" fmla="*/ 9 h 60"/>
              <a:gd name="T4" fmla="*/ 40 w 116"/>
              <a:gd name="T5" fmla="*/ 44 h 60"/>
              <a:gd name="T6" fmla="*/ 42 w 116"/>
              <a:gd name="T7" fmla="*/ 45 h 60"/>
              <a:gd name="T8" fmla="*/ 45 w 116"/>
              <a:gd name="T9" fmla="*/ 48 h 60"/>
              <a:gd name="T10" fmla="*/ 48 w 116"/>
              <a:gd name="T11" fmla="*/ 47 h 60"/>
              <a:gd name="T12" fmla="*/ 50 w 116"/>
              <a:gd name="T13" fmla="*/ 48 h 60"/>
              <a:gd name="T14" fmla="*/ 51 w 116"/>
              <a:gd name="T15" fmla="*/ 50 h 60"/>
              <a:gd name="T16" fmla="*/ 55 w 116"/>
              <a:gd name="T17" fmla="*/ 51 h 60"/>
              <a:gd name="T18" fmla="*/ 57 w 116"/>
              <a:gd name="T19" fmla="*/ 52 h 60"/>
              <a:gd name="T20" fmla="*/ 59 w 116"/>
              <a:gd name="T21" fmla="*/ 51 h 60"/>
              <a:gd name="T22" fmla="*/ 61 w 116"/>
              <a:gd name="T23" fmla="*/ 53 h 60"/>
              <a:gd name="T24" fmla="*/ 65 w 116"/>
              <a:gd name="T25" fmla="*/ 53 h 60"/>
              <a:gd name="T26" fmla="*/ 67 w 116"/>
              <a:gd name="T27" fmla="*/ 55 h 60"/>
              <a:gd name="T28" fmla="*/ 68 w 116"/>
              <a:gd name="T29" fmla="*/ 57 h 60"/>
              <a:gd name="T30" fmla="*/ 71 w 116"/>
              <a:gd name="T31" fmla="*/ 56 h 60"/>
              <a:gd name="T32" fmla="*/ 75 w 116"/>
              <a:gd name="T33" fmla="*/ 58 h 60"/>
              <a:gd name="T34" fmla="*/ 77 w 116"/>
              <a:gd name="T35" fmla="*/ 57 h 60"/>
              <a:gd name="T36" fmla="*/ 79 w 116"/>
              <a:gd name="T37" fmla="*/ 57 h 60"/>
              <a:gd name="T38" fmla="*/ 79 w 116"/>
              <a:gd name="T39" fmla="*/ 60 h 60"/>
              <a:gd name="T40" fmla="*/ 80 w 116"/>
              <a:gd name="T41" fmla="*/ 58 h 60"/>
              <a:gd name="T42" fmla="*/ 82 w 116"/>
              <a:gd name="T43" fmla="*/ 56 h 60"/>
              <a:gd name="T44" fmla="*/ 83 w 116"/>
              <a:gd name="T45" fmla="*/ 57 h 60"/>
              <a:gd name="T46" fmla="*/ 85 w 116"/>
              <a:gd name="T47" fmla="*/ 58 h 60"/>
              <a:gd name="T48" fmla="*/ 87 w 116"/>
              <a:gd name="T49" fmla="*/ 57 h 60"/>
              <a:gd name="T50" fmla="*/ 87 w 116"/>
              <a:gd name="T51" fmla="*/ 58 h 60"/>
              <a:gd name="T52" fmla="*/ 90 w 116"/>
              <a:gd name="T53" fmla="*/ 60 h 60"/>
              <a:gd name="T54" fmla="*/ 93 w 116"/>
              <a:gd name="T55" fmla="*/ 58 h 60"/>
              <a:gd name="T56" fmla="*/ 99 w 116"/>
              <a:gd name="T57" fmla="*/ 56 h 60"/>
              <a:gd name="T58" fmla="*/ 101 w 116"/>
              <a:gd name="T59" fmla="*/ 56 h 60"/>
              <a:gd name="T60" fmla="*/ 106 w 116"/>
              <a:gd name="T61" fmla="*/ 56 h 60"/>
              <a:gd name="T62" fmla="*/ 113 w 116"/>
              <a:gd name="T63" fmla="*/ 59 h 60"/>
              <a:gd name="T64" fmla="*/ 115 w 116"/>
              <a:gd name="T65" fmla="*/ 60 h 60"/>
              <a:gd name="T66" fmla="*/ 116 w 116"/>
              <a:gd name="T67" fmla="*/ 31 h 60"/>
              <a:gd name="T68" fmla="*/ 114 w 116"/>
              <a:gd name="T69" fmla="*/ 3 h 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"/>
              <a:gd name="T106" fmla="*/ 0 h 60"/>
              <a:gd name="T107" fmla="*/ 116 w 116"/>
              <a:gd name="T108" fmla="*/ 60 h 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close/>
              </a:path>
            </a:pathLst>
          </a:custGeom>
          <a:pattFill prst="pct75">
            <a:fgClr>
              <a:srgbClr val="AA1202"/>
            </a:fgClr>
            <a:bgClr>
              <a:schemeClr val="tx1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7" name="Freeform 33"/>
          <p:cNvSpPr>
            <a:spLocks/>
          </p:cNvSpPr>
          <p:nvPr/>
        </p:nvSpPr>
        <p:spPr bwMode="auto">
          <a:xfrm>
            <a:off x="4731461" y="3127375"/>
            <a:ext cx="649111" cy="603250"/>
          </a:xfrm>
          <a:custGeom>
            <a:avLst/>
            <a:gdLst>
              <a:gd name="T0" fmla="*/ 76 w 90"/>
              <a:gd name="T1" fmla="*/ 69 h 78"/>
              <a:gd name="T2" fmla="*/ 77 w 90"/>
              <a:gd name="T3" fmla="*/ 71 h 78"/>
              <a:gd name="T4" fmla="*/ 77 w 90"/>
              <a:gd name="T5" fmla="*/ 74 h 78"/>
              <a:gd name="T6" fmla="*/ 74 w 90"/>
              <a:gd name="T7" fmla="*/ 77 h 78"/>
              <a:gd name="T8" fmla="*/ 83 w 90"/>
              <a:gd name="T9" fmla="*/ 78 h 78"/>
              <a:gd name="T10" fmla="*/ 83 w 90"/>
              <a:gd name="T11" fmla="*/ 74 h 78"/>
              <a:gd name="T12" fmla="*/ 85 w 90"/>
              <a:gd name="T13" fmla="*/ 69 h 78"/>
              <a:gd name="T14" fmla="*/ 88 w 90"/>
              <a:gd name="T15" fmla="*/ 67 h 78"/>
              <a:gd name="T16" fmla="*/ 89 w 90"/>
              <a:gd name="T17" fmla="*/ 67 h 78"/>
              <a:gd name="T18" fmla="*/ 90 w 90"/>
              <a:gd name="T19" fmla="*/ 61 h 78"/>
              <a:gd name="T20" fmla="*/ 89 w 90"/>
              <a:gd name="T21" fmla="*/ 60 h 78"/>
              <a:gd name="T22" fmla="*/ 88 w 90"/>
              <a:gd name="T23" fmla="*/ 59 h 78"/>
              <a:gd name="T24" fmla="*/ 87 w 90"/>
              <a:gd name="T25" fmla="*/ 60 h 78"/>
              <a:gd name="T26" fmla="*/ 84 w 90"/>
              <a:gd name="T27" fmla="*/ 56 h 78"/>
              <a:gd name="T28" fmla="*/ 85 w 90"/>
              <a:gd name="T29" fmla="*/ 54 h 78"/>
              <a:gd name="T30" fmla="*/ 84 w 90"/>
              <a:gd name="T31" fmla="*/ 52 h 78"/>
              <a:gd name="T32" fmla="*/ 79 w 90"/>
              <a:gd name="T33" fmla="*/ 46 h 78"/>
              <a:gd name="T34" fmla="*/ 74 w 90"/>
              <a:gd name="T35" fmla="*/ 43 h 78"/>
              <a:gd name="T36" fmla="*/ 71 w 90"/>
              <a:gd name="T37" fmla="*/ 38 h 78"/>
              <a:gd name="T38" fmla="*/ 74 w 90"/>
              <a:gd name="T39" fmla="*/ 34 h 78"/>
              <a:gd name="T40" fmla="*/ 74 w 90"/>
              <a:gd name="T41" fmla="*/ 30 h 78"/>
              <a:gd name="T42" fmla="*/ 70 w 90"/>
              <a:gd name="T43" fmla="*/ 27 h 78"/>
              <a:gd name="T44" fmla="*/ 68 w 90"/>
              <a:gd name="T45" fmla="*/ 29 h 78"/>
              <a:gd name="T46" fmla="*/ 65 w 90"/>
              <a:gd name="T47" fmla="*/ 22 h 78"/>
              <a:gd name="T48" fmla="*/ 60 w 90"/>
              <a:gd name="T49" fmla="*/ 18 h 78"/>
              <a:gd name="T50" fmla="*/ 56 w 90"/>
              <a:gd name="T51" fmla="*/ 13 h 78"/>
              <a:gd name="T52" fmla="*/ 55 w 90"/>
              <a:gd name="T53" fmla="*/ 6 h 78"/>
              <a:gd name="T54" fmla="*/ 55 w 90"/>
              <a:gd name="T55" fmla="*/ 4 h 78"/>
              <a:gd name="T56" fmla="*/ 0 w 90"/>
              <a:gd name="T57" fmla="*/ 2 h 78"/>
              <a:gd name="T58" fmla="*/ 2 w 90"/>
              <a:gd name="T59" fmla="*/ 5 h 78"/>
              <a:gd name="T60" fmla="*/ 5 w 90"/>
              <a:gd name="T61" fmla="*/ 9 h 78"/>
              <a:gd name="T62" fmla="*/ 5 w 90"/>
              <a:gd name="T63" fmla="*/ 11 h 78"/>
              <a:gd name="T64" fmla="*/ 11 w 90"/>
              <a:gd name="T65" fmla="*/ 16 h 78"/>
              <a:gd name="T66" fmla="*/ 9 w 90"/>
              <a:gd name="T67" fmla="*/ 20 h 78"/>
              <a:gd name="T68" fmla="*/ 11 w 90"/>
              <a:gd name="T69" fmla="*/ 22 h 78"/>
              <a:gd name="T70" fmla="*/ 13 w 90"/>
              <a:gd name="T71" fmla="*/ 26 h 78"/>
              <a:gd name="T72" fmla="*/ 15 w 90"/>
              <a:gd name="T73" fmla="*/ 27 h 78"/>
              <a:gd name="T74" fmla="*/ 16 w 90"/>
              <a:gd name="T75" fmla="*/ 72 h 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0"/>
              <a:gd name="T115" fmla="*/ 0 h 78"/>
              <a:gd name="T116" fmla="*/ 90 w 90"/>
              <a:gd name="T117" fmla="*/ 78 h 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8" name="Freeform 34"/>
          <p:cNvSpPr>
            <a:spLocks/>
          </p:cNvSpPr>
          <p:nvPr/>
        </p:nvSpPr>
        <p:spPr bwMode="auto">
          <a:xfrm>
            <a:off x="5343922" y="3265492"/>
            <a:ext cx="719667" cy="395287"/>
          </a:xfrm>
          <a:custGeom>
            <a:avLst/>
            <a:gdLst>
              <a:gd name="T0" fmla="*/ 20 w 99"/>
              <a:gd name="T1" fmla="*/ 49 h 51"/>
              <a:gd name="T2" fmla="*/ 19 w 99"/>
              <a:gd name="T3" fmla="*/ 47 h 51"/>
              <a:gd name="T4" fmla="*/ 22 w 99"/>
              <a:gd name="T5" fmla="*/ 47 h 51"/>
              <a:gd name="T6" fmla="*/ 80 w 99"/>
              <a:gd name="T7" fmla="*/ 41 h 51"/>
              <a:gd name="T8" fmla="*/ 85 w 99"/>
              <a:gd name="T9" fmla="*/ 38 h 51"/>
              <a:gd name="T10" fmla="*/ 89 w 99"/>
              <a:gd name="T11" fmla="*/ 35 h 51"/>
              <a:gd name="T12" fmla="*/ 89 w 99"/>
              <a:gd name="T13" fmla="*/ 33 h 51"/>
              <a:gd name="T14" fmla="*/ 90 w 99"/>
              <a:gd name="T15" fmla="*/ 31 h 51"/>
              <a:gd name="T16" fmla="*/ 99 w 99"/>
              <a:gd name="T17" fmla="*/ 23 h 51"/>
              <a:gd name="T18" fmla="*/ 98 w 99"/>
              <a:gd name="T19" fmla="*/ 22 h 51"/>
              <a:gd name="T20" fmla="*/ 97 w 99"/>
              <a:gd name="T21" fmla="*/ 21 h 51"/>
              <a:gd name="T22" fmla="*/ 95 w 99"/>
              <a:gd name="T23" fmla="*/ 20 h 51"/>
              <a:gd name="T24" fmla="*/ 94 w 99"/>
              <a:gd name="T25" fmla="*/ 20 h 51"/>
              <a:gd name="T26" fmla="*/ 90 w 99"/>
              <a:gd name="T27" fmla="*/ 14 h 51"/>
              <a:gd name="T28" fmla="*/ 89 w 99"/>
              <a:gd name="T29" fmla="*/ 12 h 51"/>
              <a:gd name="T30" fmla="*/ 89 w 99"/>
              <a:gd name="T31" fmla="*/ 8 h 51"/>
              <a:gd name="T32" fmla="*/ 87 w 99"/>
              <a:gd name="T33" fmla="*/ 7 h 51"/>
              <a:gd name="T34" fmla="*/ 84 w 99"/>
              <a:gd name="T35" fmla="*/ 4 h 51"/>
              <a:gd name="T36" fmla="*/ 82 w 99"/>
              <a:gd name="T37" fmla="*/ 4 h 51"/>
              <a:gd name="T38" fmla="*/ 81 w 99"/>
              <a:gd name="T39" fmla="*/ 6 h 51"/>
              <a:gd name="T40" fmla="*/ 78 w 99"/>
              <a:gd name="T41" fmla="*/ 6 h 51"/>
              <a:gd name="T42" fmla="*/ 75 w 99"/>
              <a:gd name="T43" fmla="*/ 6 h 51"/>
              <a:gd name="T44" fmla="*/ 71 w 99"/>
              <a:gd name="T45" fmla="*/ 5 h 51"/>
              <a:gd name="T46" fmla="*/ 66 w 99"/>
              <a:gd name="T47" fmla="*/ 4 h 51"/>
              <a:gd name="T48" fmla="*/ 63 w 99"/>
              <a:gd name="T49" fmla="*/ 0 h 51"/>
              <a:gd name="T50" fmla="*/ 61 w 99"/>
              <a:gd name="T51" fmla="*/ 1 h 51"/>
              <a:gd name="T52" fmla="*/ 58 w 99"/>
              <a:gd name="T53" fmla="*/ 0 h 51"/>
              <a:gd name="T54" fmla="*/ 58 w 99"/>
              <a:gd name="T55" fmla="*/ 2 h 51"/>
              <a:gd name="T56" fmla="*/ 58 w 99"/>
              <a:gd name="T57" fmla="*/ 6 h 51"/>
              <a:gd name="T58" fmla="*/ 55 w 99"/>
              <a:gd name="T59" fmla="*/ 8 h 51"/>
              <a:gd name="T60" fmla="*/ 51 w 99"/>
              <a:gd name="T61" fmla="*/ 8 h 51"/>
              <a:gd name="T62" fmla="*/ 46 w 99"/>
              <a:gd name="T63" fmla="*/ 18 h 51"/>
              <a:gd name="T64" fmla="*/ 42 w 99"/>
              <a:gd name="T65" fmla="*/ 21 h 51"/>
              <a:gd name="T66" fmla="*/ 39 w 99"/>
              <a:gd name="T67" fmla="*/ 19 h 51"/>
              <a:gd name="T68" fmla="*/ 37 w 99"/>
              <a:gd name="T69" fmla="*/ 24 h 51"/>
              <a:gd name="T70" fmla="*/ 35 w 99"/>
              <a:gd name="T71" fmla="*/ 24 h 51"/>
              <a:gd name="T72" fmla="*/ 32 w 99"/>
              <a:gd name="T73" fmla="*/ 23 h 51"/>
              <a:gd name="T74" fmla="*/ 30 w 99"/>
              <a:gd name="T75" fmla="*/ 26 h 51"/>
              <a:gd name="T76" fmla="*/ 26 w 99"/>
              <a:gd name="T77" fmla="*/ 24 h 51"/>
              <a:gd name="T78" fmla="*/ 20 w 99"/>
              <a:gd name="T79" fmla="*/ 25 h 51"/>
              <a:gd name="T80" fmla="*/ 20 w 99"/>
              <a:gd name="T81" fmla="*/ 27 h 51"/>
              <a:gd name="T82" fmla="*/ 18 w 99"/>
              <a:gd name="T83" fmla="*/ 27 h 51"/>
              <a:gd name="T84" fmla="*/ 18 w 99"/>
              <a:gd name="T85" fmla="*/ 27 h 51"/>
              <a:gd name="T86" fmla="*/ 17 w 99"/>
              <a:gd name="T87" fmla="*/ 30 h 51"/>
              <a:gd name="T88" fmla="*/ 17 w 99"/>
              <a:gd name="T89" fmla="*/ 30 h 51"/>
              <a:gd name="T90" fmla="*/ 18 w 99"/>
              <a:gd name="T91" fmla="*/ 33 h 51"/>
              <a:gd name="T92" fmla="*/ 12 w 99"/>
              <a:gd name="T93" fmla="*/ 34 h 51"/>
              <a:gd name="T94" fmla="*/ 13 w 99"/>
              <a:gd name="T95" fmla="*/ 40 h 51"/>
              <a:gd name="T96" fmla="*/ 10 w 99"/>
              <a:gd name="T97" fmla="*/ 39 h 51"/>
              <a:gd name="T98" fmla="*/ 6 w 99"/>
              <a:gd name="T99" fmla="*/ 38 h 51"/>
              <a:gd name="T100" fmla="*/ 4 w 99"/>
              <a:gd name="T101" fmla="*/ 42 h 51"/>
              <a:gd name="T102" fmla="*/ 4 w 99"/>
              <a:gd name="T103" fmla="*/ 42 h 51"/>
              <a:gd name="T104" fmla="*/ 5 w 99"/>
              <a:gd name="T105" fmla="*/ 44 h 51"/>
              <a:gd name="T106" fmla="*/ 3 w 99"/>
              <a:gd name="T107" fmla="*/ 49 h 51"/>
              <a:gd name="T108" fmla="*/ 1 w 99"/>
              <a:gd name="T109" fmla="*/ 49 h 51"/>
              <a:gd name="T110" fmla="*/ 0 w 99"/>
              <a:gd name="T111" fmla="*/ 51 h 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9"/>
              <a:gd name="T169" fmla="*/ 0 h 51"/>
              <a:gd name="T170" fmla="*/ 99 w 99"/>
              <a:gd name="T171" fmla="*/ 51 h 5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79" name="Freeform 35" descr="20%"/>
          <p:cNvSpPr>
            <a:spLocks/>
          </p:cNvSpPr>
          <p:nvPr/>
        </p:nvSpPr>
        <p:spPr bwMode="auto">
          <a:xfrm>
            <a:off x="5280381" y="3560769"/>
            <a:ext cx="801511" cy="301625"/>
          </a:xfrm>
          <a:custGeom>
            <a:avLst/>
            <a:gdLst>
              <a:gd name="T0" fmla="*/ 111 w 111"/>
              <a:gd name="T1" fmla="*/ 0 h 39"/>
              <a:gd name="T2" fmla="*/ 89 w 111"/>
              <a:gd name="T3" fmla="*/ 3 h 39"/>
              <a:gd name="T4" fmla="*/ 87 w 111"/>
              <a:gd name="T5" fmla="*/ 4 h 39"/>
              <a:gd name="T6" fmla="*/ 31 w 111"/>
              <a:gd name="T7" fmla="*/ 9 h 39"/>
              <a:gd name="T8" fmla="*/ 31 w 111"/>
              <a:gd name="T9" fmla="*/ 8 h 39"/>
              <a:gd name="T10" fmla="*/ 28 w 111"/>
              <a:gd name="T11" fmla="*/ 9 h 39"/>
              <a:gd name="T12" fmla="*/ 29 w 111"/>
              <a:gd name="T13" fmla="*/ 10 h 39"/>
              <a:gd name="T14" fmla="*/ 29 w 111"/>
              <a:gd name="T15" fmla="*/ 11 h 39"/>
              <a:gd name="T16" fmla="*/ 9 w 111"/>
              <a:gd name="T17" fmla="*/ 13 h 39"/>
              <a:gd name="T18" fmla="*/ 8 w 111"/>
              <a:gd name="T19" fmla="*/ 15 h 39"/>
              <a:gd name="T20" fmla="*/ 7 w 111"/>
              <a:gd name="T21" fmla="*/ 18 h 39"/>
              <a:gd name="T22" fmla="*/ 8 w 111"/>
              <a:gd name="T23" fmla="*/ 19 h 39"/>
              <a:gd name="T24" fmla="*/ 7 w 111"/>
              <a:gd name="T25" fmla="*/ 22 h 39"/>
              <a:gd name="T26" fmla="*/ 7 w 111"/>
              <a:gd name="T27" fmla="*/ 22 h 39"/>
              <a:gd name="T28" fmla="*/ 7 w 111"/>
              <a:gd name="T29" fmla="*/ 23 h 39"/>
              <a:gd name="T30" fmla="*/ 6 w 111"/>
              <a:gd name="T31" fmla="*/ 25 h 39"/>
              <a:gd name="T32" fmla="*/ 5 w 111"/>
              <a:gd name="T33" fmla="*/ 26 h 39"/>
              <a:gd name="T34" fmla="*/ 4 w 111"/>
              <a:gd name="T35" fmla="*/ 30 h 39"/>
              <a:gd name="T36" fmla="*/ 2 w 111"/>
              <a:gd name="T37" fmla="*/ 32 h 39"/>
              <a:gd name="T38" fmla="*/ 2 w 111"/>
              <a:gd name="T39" fmla="*/ 35 h 39"/>
              <a:gd name="T40" fmla="*/ 2 w 111"/>
              <a:gd name="T41" fmla="*/ 38 h 39"/>
              <a:gd name="T42" fmla="*/ 2 w 111"/>
              <a:gd name="T43" fmla="*/ 38 h 39"/>
              <a:gd name="T44" fmla="*/ 0 w 111"/>
              <a:gd name="T45" fmla="*/ 39 h 39"/>
              <a:gd name="T46" fmla="*/ 29 w 111"/>
              <a:gd name="T47" fmla="*/ 37 h 39"/>
              <a:gd name="T48" fmla="*/ 65 w 111"/>
              <a:gd name="T49" fmla="*/ 34 h 39"/>
              <a:gd name="T50" fmla="*/ 78 w 111"/>
              <a:gd name="T51" fmla="*/ 32 h 39"/>
              <a:gd name="T52" fmla="*/ 79 w 111"/>
              <a:gd name="T53" fmla="*/ 28 h 39"/>
              <a:gd name="T54" fmla="*/ 80 w 111"/>
              <a:gd name="T55" fmla="*/ 28 h 39"/>
              <a:gd name="T56" fmla="*/ 80 w 111"/>
              <a:gd name="T57" fmla="*/ 28 h 39"/>
              <a:gd name="T58" fmla="*/ 81 w 111"/>
              <a:gd name="T59" fmla="*/ 27 h 39"/>
              <a:gd name="T60" fmla="*/ 82 w 111"/>
              <a:gd name="T61" fmla="*/ 26 h 39"/>
              <a:gd name="T62" fmla="*/ 81 w 111"/>
              <a:gd name="T63" fmla="*/ 25 h 39"/>
              <a:gd name="T64" fmla="*/ 82 w 111"/>
              <a:gd name="T65" fmla="*/ 24 h 39"/>
              <a:gd name="T66" fmla="*/ 83 w 111"/>
              <a:gd name="T67" fmla="*/ 23 h 39"/>
              <a:gd name="T68" fmla="*/ 86 w 111"/>
              <a:gd name="T69" fmla="*/ 22 h 39"/>
              <a:gd name="T70" fmla="*/ 89 w 111"/>
              <a:gd name="T71" fmla="*/ 21 h 39"/>
              <a:gd name="T72" fmla="*/ 92 w 111"/>
              <a:gd name="T73" fmla="*/ 18 h 39"/>
              <a:gd name="T74" fmla="*/ 93 w 111"/>
              <a:gd name="T75" fmla="*/ 18 h 39"/>
              <a:gd name="T76" fmla="*/ 95 w 111"/>
              <a:gd name="T77" fmla="*/ 16 h 39"/>
              <a:gd name="T78" fmla="*/ 96 w 111"/>
              <a:gd name="T79" fmla="*/ 14 h 39"/>
              <a:gd name="T80" fmla="*/ 96 w 111"/>
              <a:gd name="T81" fmla="*/ 14 h 39"/>
              <a:gd name="T82" fmla="*/ 97 w 111"/>
              <a:gd name="T83" fmla="*/ 14 h 39"/>
              <a:gd name="T84" fmla="*/ 98 w 111"/>
              <a:gd name="T85" fmla="*/ 14 h 39"/>
              <a:gd name="T86" fmla="*/ 98 w 111"/>
              <a:gd name="T87" fmla="*/ 13 h 39"/>
              <a:gd name="T88" fmla="*/ 99 w 111"/>
              <a:gd name="T89" fmla="*/ 12 h 39"/>
              <a:gd name="T90" fmla="*/ 99 w 111"/>
              <a:gd name="T91" fmla="*/ 12 h 39"/>
              <a:gd name="T92" fmla="*/ 100 w 111"/>
              <a:gd name="T93" fmla="*/ 13 h 39"/>
              <a:gd name="T94" fmla="*/ 101 w 111"/>
              <a:gd name="T95" fmla="*/ 12 h 39"/>
              <a:gd name="T96" fmla="*/ 101 w 111"/>
              <a:gd name="T97" fmla="*/ 12 h 39"/>
              <a:gd name="T98" fmla="*/ 103 w 111"/>
              <a:gd name="T99" fmla="*/ 10 h 39"/>
              <a:gd name="T100" fmla="*/ 104 w 111"/>
              <a:gd name="T101" fmla="*/ 10 h 39"/>
              <a:gd name="T102" fmla="*/ 106 w 111"/>
              <a:gd name="T103" fmla="*/ 10 h 39"/>
              <a:gd name="T104" fmla="*/ 109 w 111"/>
              <a:gd name="T105" fmla="*/ 6 h 39"/>
              <a:gd name="T106" fmla="*/ 110 w 111"/>
              <a:gd name="T107" fmla="*/ 5 h 39"/>
              <a:gd name="T108" fmla="*/ 111 w 111"/>
              <a:gd name="T109" fmla="*/ 4 h 39"/>
              <a:gd name="T110" fmla="*/ 111 w 111"/>
              <a:gd name="T111" fmla="*/ 3 h 39"/>
              <a:gd name="T112" fmla="*/ 111 w 111"/>
              <a:gd name="T113" fmla="*/ 1 h 39"/>
              <a:gd name="T114" fmla="*/ 111 w 111"/>
              <a:gd name="T115" fmla="*/ 0 h 39"/>
              <a:gd name="T116" fmla="*/ 111 w 111"/>
              <a:gd name="T117" fmla="*/ 0 h 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1"/>
              <a:gd name="T178" fmla="*/ 0 h 39"/>
              <a:gd name="T179" fmla="*/ 111 w 111"/>
              <a:gd name="T180" fmla="*/ 39 h 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rgbClr val="AA1202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0" name="Freeform 36" descr="20%"/>
          <p:cNvSpPr>
            <a:spLocks/>
          </p:cNvSpPr>
          <p:nvPr/>
        </p:nvSpPr>
        <p:spPr bwMode="auto">
          <a:xfrm>
            <a:off x="5489266" y="3824288"/>
            <a:ext cx="376767" cy="641350"/>
          </a:xfrm>
          <a:custGeom>
            <a:avLst/>
            <a:gdLst>
              <a:gd name="T0" fmla="*/ 0 w 52"/>
              <a:gd name="T1" fmla="*/ 3 h 83"/>
              <a:gd name="T2" fmla="*/ 1 w 52"/>
              <a:gd name="T3" fmla="*/ 5 h 83"/>
              <a:gd name="T4" fmla="*/ 0 w 52"/>
              <a:gd name="T5" fmla="*/ 55 h 83"/>
              <a:gd name="T6" fmla="*/ 0 w 52"/>
              <a:gd name="T7" fmla="*/ 57 h 83"/>
              <a:gd name="T8" fmla="*/ 3 w 52"/>
              <a:gd name="T9" fmla="*/ 82 h 83"/>
              <a:gd name="T10" fmla="*/ 4 w 52"/>
              <a:gd name="T11" fmla="*/ 82 h 83"/>
              <a:gd name="T12" fmla="*/ 5 w 52"/>
              <a:gd name="T13" fmla="*/ 81 h 83"/>
              <a:gd name="T14" fmla="*/ 7 w 52"/>
              <a:gd name="T15" fmla="*/ 82 h 83"/>
              <a:gd name="T16" fmla="*/ 8 w 52"/>
              <a:gd name="T17" fmla="*/ 81 h 83"/>
              <a:gd name="T18" fmla="*/ 8 w 52"/>
              <a:gd name="T19" fmla="*/ 77 h 83"/>
              <a:gd name="T20" fmla="*/ 9 w 52"/>
              <a:gd name="T21" fmla="*/ 75 h 83"/>
              <a:gd name="T22" fmla="*/ 10 w 52"/>
              <a:gd name="T23" fmla="*/ 77 h 83"/>
              <a:gd name="T24" fmla="*/ 10 w 52"/>
              <a:gd name="T25" fmla="*/ 78 h 83"/>
              <a:gd name="T26" fmla="*/ 11 w 52"/>
              <a:gd name="T27" fmla="*/ 80 h 83"/>
              <a:gd name="T28" fmla="*/ 13 w 52"/>
              <a:gd name="T29" fmla="*/ 83 h 83"/>
              <a:gd name="T30" fmla="*/ 14 w 52"/>
              <a:gd name="T31" fmla="*/ 83 h 83"/>
              <a:gd name="T32" fmla="*/ 15 w 52"/>
              <a:gd name="T33" fmla="*/ 83 h 83"/>
              <a:gd name="T34" fmla="*/ 17 w 52"/>
              <a:gd name="T35" fmla="*/ 81 h 83"/>
              <a:gd name="T36" fmla="*/ 17 w 52"/>
              <a:gd name="T37" fmla="*/ 81 h 83"/>
              <a:gd name="T38" fmla="*/ 18 w 52"/>
              <a:gd name="T39" fmla="*/ 80 h 83"/>
              <a:gd name="T40" fmla="*/ 18 w 52"/>
              <a:gd name="T41" fmla="*/ 80 h 83"/>
              <a:gd name="T42" fmla="*/ 18 w 52"/>
              <a:gd name="T43" fmla="*/ 79 h 83"/>
              <a:gd name="T44" fmla="*/ 17 w 52"/>
              <a:gd name="T45" fmla="*/ 79 h 83"/>
              <a:gd name="T46" fmla="*/ 17 w 52"/>
              <a:gd name="T47" fmla="*/ 78 h 83"/>
              <a:gd name="T48" fmla="*/ 18 w 52"/>
              <a:gd name="T49" fmla="*/ 77 h 83"/>
              <a:gd name="T50" fmla="*/ 18 w 52"/>
              <a:gd name="T51" fmla="*/ 76 h 83"/>
              <a:gd name="T52" fmla="*/ 16 w 52"/>
              <a:gd name="T53" fmla="*/ 75 h 83"/>
              <a:gd name="T54" fmla="*/ 16 w 52"/>
              <a:gd name="T55" fmla="*/ 75 h 83"/>
              <a:gd name="T56" fmla="*/ 15 w 52"/>
              <a:gd name="T57" fmla="*/ 75 h 83"/>
              <a:gd name="T58" fmla="*/ 14 w 52"/>
              <a:gd name="T59" fmla="*/ 73 h 83"/>
              <a:gd name="T60" fmla="*/ 14 w 52"/>
              <a:gd name="T61" fmla="*/ 72 h 83"/>
              <a:gd name="T62" fmla="*/ 14 w 52"/>
              <a:gd name="T63" fmla="*/ 71 h 83"/>
              <a:gd name="T64" fmla="*/ 14 w 52"/>
              <a:gd name="T65" fmla="*/ 71 h 83"/>
              <a:gd name="T66" fmla="*/ 14 w 52"/>
              <a:gd name="T67" fmla="*/ 70 h 83"/>
              <a:gd name="T68" fmla="*/ 52 w 52"/>
              <a:gd name="T69" fmla="*/ 66 h 83"/>
              <a:gd name="T70" fmla="*/ 52 w 52"/>
              <a:gd name="T71" fmla="*/ 65 h 83"/>
              <a:gd name="T72" fmla="*/ 50 w 52"/>
              <a:gd name="T73" fmla="*/ 63 h 83"/>
              <a:gd name="T74" fmla="*/ 50 w 52"/>
              <a:gd name="T75" fmla="*/ 58 h 83"/>
              <a:gd name="T76" fmla="*/ 48 w 52"/>
              <a:gd name="T77" fmla="*/ 55 h 83"/>
              <a:gd name="T78" fmla="*/ 48 w 52"/>
              <a:gd name="T79" fmla="*/ 52 h 83"/>
              <a:gd name="T80" fmla="*/ 49 w 52"/>
              <a:gd name="T81" fmla="*/ 50 h 83"/>
              <a:gd name="T82" fmla="*/ 49 w 52"/>
              <a:gd name="T83" fmla="*/ 47 h 83"/>
              <a:gd name="T84" fmla="*/ 50 w 52"/>
              <a:gd name="T85" fmla="*/ 45 h 83"/>
              <a:gd name="T86" fmla="*/ 51 w 52"/>
              <a:gd name="T87" fmla="*/ 45 h 83"/>
              <a:gd name="T88" fmla="*/ 49 w 52"/>
              <a:gd name="T89" fmla="*/ 44 h 83"/>
              <a:gd name="T90" fmla="*/ 50 w 52"/>
              <a:gd name="T91" fmla="*/ 42 h 83"/>
              <a:gd name="T92" fmla="*/ 49 w 52"/>
              <a:gd name="T93" fmla="*/ 41 h 83"/>
              <a:gd name="T94" fmla="*/ 48 w 52"/>
              <a:gd name="T95" fmla="*/ 40 h 83"/>
              <a:gd name="T96" fmla="*/ 47 w 52"/>
              <a:gd name="T97" fmla="*/ 39 h 83"/>
              <a:gd name="T98" fmla="*/ 46 w 52"/>
              <a:gd name="T99" fmla="*/ 37 h 83"/>
              <a:gd name="T100" fmla="*/ 45 w 52"/>
              <a:gd name="T101" fmla="*/ 36 h 83"/>
              <a:gd name="T102" fmla="*/ 36 w 52"/>
              <a:gd name="T103" fmla="*/ 0 h 83"/>
              <a:gd name="T104" fmla="*/ 0 w 52"/>
              <a:gd name="T105" fmla="*/ 3 h 83"/>
              <a:gd name="T106" fmla="*/ 0 w 52"/>
              <a:gd name="T107" fmla="*/ 3 h 8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"/>
              <a:gd name="T163" fmla="*/ 0 h 83"/>
              <a:gd name="T164" fmla="*/ 52 w 52"/>
              <a:gd name="T165" fmla="*/ 83 h 8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rgbClr val="AA1202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1" name="Freeform 37"/>
          <p:cNvSpPr>
            <a:spLocks/>
          </p:cNvSpPr>
          <p:nvPr/>
        </p:nvSpPr>
        <p:spPr bwMode="auto">
          <a:xfrm>
            <a:off x="5844823" y="3459163"/>
            <a:ext cx="860778" cy="395287"/>
          </a:xfrm>
          <a:custGeom>
            <a:avLst/>
            <a:gdLst>
              <a:gd name="T0" fmla="*/ 2 w 119"/>
              <a:gd name="T1" fmla="*/ 41 h 51"/>
              <a:gd name="T2" fmla="*/ 4 w 119"/>
              <a:gd name="T3" fmla="*/ 39 h 51"/>
              <a:gd name="T4" fmla="*/ 5 w 119"/>
              <a:gd name="T5" fmla="*/ 36 h 51"/>
              <a:gd name="T6" fmla="*/ 14 w 119"/>
              <a:gd name="T7" fmla="*/ 31 h 51"/>
              <a:gd name="T8" fmla="*/ 18 w 119"/>
              <a:gd name="T9" fmla="*/ 27 h 51"/>
              <a:gd name="T10" fmla="*/ 20 w 119"/>
              <a:gd name="T11" fmla="*/ 27 h 51"/>
              <a:gd name="T12" fmla="*/ 21 w 119"/>
              <a:gd name="T13" fmla="*/ 25 h 51"/>
              <a:gd name="T14" fmla="*/ 23 w 119"/>
              <a:gd name="T15" fmla="*/ 25 h 51"/>
              <a:gd name="T16" fmla="*/ 28 w 119"/>
              <a:gd name="T17" fmla="*/ 23 h 51"/>
              <a:gd name="T18" fmla="*/ 33 w 119"/>
              <a:gd name="T19" fmla="*/ 17 h 51"/>
              <a:gd name="T20" fmla="*/ 33 w 119"/>
              <a:gd name="T21" fmla="*/ 13 h 51"/>
              <a:gd name="T22" fmla="*/ 37 w 119"/>
              <a:gd name="T23" fmla="*/ 13 h 51"/>
              <a:gd name="T24" fmla="*/ 42 w 119"/>
              <a:gd name="T25" fmla="*/ 12 h 51"/>
              <a:gd name="T26" fmla="*/ 113 w 119"/>
              <a:gd name="T27" fmla="*/ 1 h 51"/>
              <a:gd name="T28" fmla="*/ 114 w 119"/>
              <a:gd name="T29" fmla="*/ 2 h 51"/>
              <a:gd name="T30" fmla="*/ 116 w 119"/>
              <a:gd name="T31" fmla="*/ 5 h 51"/>
              <a:gd name="T32" fmla="*/ 116 w 119"/>
              <a:gd name="T33" fmla="*/ 6 h 51"/>
              <a:gd name="T34" fmla="*/ 114 w 119"/>
              <a:gd name="T35" fmla="*/ 5 h 51"/>
              <a:gd name="T36" fmla="*/ 113 w 119"/>
              <a:gd name="T37" fmla="*/ 6 h 51"/>
              <a:gd name="T38" fmla="*/ 109 w 119"/>
              <a:gd name="T39" fmla="*/ 8 h 51"/>
              <a:gd name="T40" fmla="*/ 105 w 119"/>
              <a:gd name="T41" fmla="*/ 11 h 51"/>
              <a:gd name="T42" fmla="*/ 106 w 119"/>
              <a:gd name="T43" fmla="*/ 12 h 51"/>
              <a:gd name="T44" fmla="*/ 112 w 119"/>
              <a:gd name="T45" fmla="*/ 9 h 51"/>
              <a:gd name="T46" fmla="*/ 114 w 119"/>
              <a:gd name="T47" fmla="*/ 11 h 51"/>
              <a:gd name="T48" fmla="*/ 115 w 119"/>
              <a:gd name="T49" fmla="*/ 11 h 51"/>
              <a:gd name="T50" fmla="*/ 118 w 119"/>
              <a:gd name="T51" fmla="*/ 9 h 51"/>
              <a:gd name="T52" fmla="*/ 119 w 119"/>
              <a:gd name="T53" fmla="*/ 14 h 51"/>
              <a:gd name="T54" fmla="*/ 117 w 119"/>
              <a:gd name="T55" fmla="*/ 17 h 51"/>
              <a:gd name="T56" fmla="*/ 114 w 119"/>
              <a:gd name="T57" fmla="*/ 19 h 51"/>
              <a:gd name="T58" fmla="*/ 110 w 119"/>
              <a:gd name="T59" fmla="*/ 20 h 51"/>
              <a:gd name="T60" fmla="*/ 109 w 119"/>
              <a:gd name="T61" fmla="*/ 19 h 51"/>
              <a:gd name="T62" fmla="*/ 108 w 119"/>
              <a:gd name="T63" fmla="*/ 18 h 51"/>
              <a:gd name="T64" fmla="*/ 108 w 119"/>
              <a:gd name="T65" fmla="*/ 21 h 51"/>
              <a:gd name="T66" fmla="*/ 109 w 119"/>
              <a:gd name="T67" fmla="*/ 22 h 51"/>
              <a:gd name="T68" fmla="*/ 110 w 119"/>
              <a:gd name="T69" fmla="*/ 24 h 51"/>
              <a:gd name="T70" fmla="*/ 105 w 119"/>
              <a:gd name="T71" fmla="*/ 27 h 51"/>
              <a:gd name="T72" fmla="*/ 105 w 119"/>
              <a:gd name="T73" fmla="*/ 29 h 51"/>
              <a:gd name="T74" fmla="*/ 112 w 119"/>
              <a:gd name="T75" fmla="*/ 27 h 51"/>
              <a:gd name="T76" fmla="*/ 114 w 119"/>
              <a:gd name="T77" fmla="*/ 27 h 51"/>
              <a:gd name="T78" fmla="*/ 109 w 119"/>
              <a:gd name="T79" fmla="*/ 32 h 51"/>
              <a:gd name="T80" fmla="*/ 103 w 119"/>
              <a:gd name="T81" fmla="*/ 36 h 51"/>
              <a:gd name="T82" fmla="*/ 102 w 119"/>
              <a:gd name="T83" fmla="*/ 37 h 51"/>
              <a:gd name="T84" fmla="*/ 96 w 119"/>
              <a:gd name="T85" fmla="*/ 44 h 51"/>
              <a:gd name="T86" fmla="*/ 93 w 119"/>
              <a:gd name="T87" fmla="*/ 50 h 51"/>
              <a:gd name="T88" fmla="*/ 69 w 119"/>
              <a:gd name="T89" fmla="*/ 39 h 51"/>
              <a:gd name="T90" fmla="*/ 50 w 119"/>
              <a:gd name="T91" fmla="*/ 36 h 51"/>
              <a:gd name="T92" fmla="*/ 49 w 119"/>
              <a:gd name="T93" fmla="*/ 36 h 51"/>
              <a:gd name="T94" fmla="*/ 30 w 119"/>
              <a:gd name="T95" fmla="*/ 37 h 51"/>
              <a:gd name="T96" fmla="*/ 26 w 119"/>
              <a:gd name="T97" fmla="*/ 40 h 51"/>
              <a:gd name="T98" fmla="*/ 0 w 119"/>
              <a:gd name="T99" fmla="*/ 45 h 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19"/>
              <a:gd name="T151" fmla="*/ 0 h 51"/>
              <a:gd name="T152" fmla="*/ 119 w 119"/>
              <a:gd name="T153" fmla="*/ 51 h 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4" y="2"/>
                </a:lnTo>
                <a:lnTo>
                  <a:pt x="115" y="3"/>
                </a:lnTo>
                <a:lnTo>
                  <a:pt x="116" y="5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2" name="Freeform 38"/>
          <p:cNvSpPr>
            <a:spLocks/>
          </p:cNvSpPr>
          <p:nvPr/>
        </p:nvSpPr>
        <p:spPr bwMode="auto">
          <a:xfrm>
            <a:off x="4844359" y="3660776"/>
            <a:ext cx="486833" cy="479425"/>
          </a:xfrm>
          <a:custGeom>
            <a:avLst/>
            <a:gdLst>
              <a:gd name="T0" fmla="*/ 0 w 67"/>
              <a:gd name="T1" fmla="*/ 3 h 62"/>
              <a:gd name="T2" fmla="*/ 60 w 67"/>
              <a:gd name="T3" fmla="*/ 0 h 62"/>
              <a:gd name="T4" fmla="*/ 60 w 67"/>
              <a:gd name="T5" fmla="*/ 1 h 62"/>
              <a:gd name="T6" fmla="*/ 61 w 67"/>
              <a:gd name="T7" fmla="*/ 2 h 62"/>
              <a:gd name="T8" fmla="*/ 62 w 67"/>
              <a:gd name="T9" fmla="*/ 3 h 62"/>
              <a:gd name="T10" fmla="*/ 61 w 67"/>
              <a:gd name="T11" fmla="*/ 5 h 62"/>
              <a:gd name="T12" fmla="*/ 60 w 67"/>
              <a:gd name="T13" fmla="*/ 6 h 62"/>
              <a:gd name="T14" fmla="*/ 58 w 67"/>
              <a:gd name="T15" fmla="*/ 8 h 62"/>
              <a:gd name="T16" fmla="*/ 58 w 67"/>
              <a:gd name="T17" fmla="*/ 9 h 62"/>
              <a:gd name="T18" fmla="*/ 67 w 67"/>
              <a:gd name="T19" fmla="*/ 9 h 62"/>
              <a:gd name="T20" fmla="*/ 67 w 67"/>
              <a:gd name="T21" fmla="*/ 9 h 62"/>
              <a:gd name="T22" fmla="*/ 67 w 67"/>
              <a:gd name="T23" fmla="*/ 10 h 62"/>
              <a:gd name="T24" fmla="*/ 66 w 67"/>
              <a:gd name="T25" fmla="*/ 12 h 62"/>
              <a:gd name="T26" fmla="*/ 65 w 67"/>
              <a:gd name="T27" fmla="*/ 13 h 62"/>
              <a:gd name="T28" fmla="*/ 64 w 67"/>
              <a:gd name="T29" fmla="*/ 17 h 62"/>
              <a:gd name="T30" fmla="*/ 62 w 67"/>
              <a:gd name="T31" fmla="*/ 19 h 62"/>
              <a:gd name="T32" fmla="*/ 62 w 67"/>
              <a:gd name="T33" fmla="*/ 22 h 62"/>
              <a:gd name="T34" fmla="*/ 62 w 67"/>
              <a:gd name="T35" fmla="*/ 25 h 62"/>
              <a:gd name="T36" fmla="*/ 62 w 67"/>
              <a:gd name="T37" fmla="*/ 25 h 62"/>
              <a:gd name="T38" fmla="*/ 60 w 67"/>
              <a:gd name="T39" fmla="*/ 26 h 62"/>
              <a:gd name="T40" fmla="*/ 60 w 67"/>
              <a:gd name="T41" fmla="*/ 27 h 62"/>
              <a:gd name="T42" fmla="*/ 57 w 67"/>
              <a:gd name="T43" fmla="*/ 29 h 62"/>
              <a:gd name="T44" fmla="*/ 57 w 67"/>
              <a:gd name="T45" fmla="*/ 32 h 62"/>
              <a:gd name="T46" fmla="*/ 57 w 67"/>
              <a:gd name="T47" fmla="*/ 35 h 62"/>
              <a:gd name="T48" fmla="*/ 56 w 67"/>
              <a:gd name="T49" fmla="*/ 36 h 62"/>
              <a:gd name="T50" fmla="*/ 54 w 67"/>
              <a:gd name="T51" fmla="*/ 38 h 62"/>
              <a:gd name="T52" fmla="*/ 52 w 67"/>
              <a:gd name="T53" fmla="*/ 40 h 62"/>
              <a:gd name="T54" fmla="*/ 51 w 67"/>
              <a:gd name="T55" fmla="*/ 41 h 62"/>
              <a:gd name="T56" fmla="*/ 51 w 67"/>
              <a:gd name="T57" fmla="*/ 43 h 62"/>
              <a:gd name="T58" fmla="*/ 50 w 67"/>
              <a:gd name="T59" fmla="*/ 45 h 62"/>
              <a:gd name="T60" fmla="*/ 50 w 67"/>
              <a:gd name="T61" fmla="*/ 46 h 62"/>
              <a:gd name="T62" fmla="*/ 49 w 67"/>
              <a:gd name="T63" fmla="*/ 49 h 62"/>
              <a:gd name="T64" fmla="*/ 48 w 67"/>
              <a:gd name="T65" fmla="*/ 51 h 62"/>
              <a:gd name="T66" fmla="*/ 49 w 67"/>
              <a:gd name="T67" fmla="*/ 54 h 62"/>
              <a:gd name="T68" fmla="*/ 50 w 67"/>
              <a:gd name="T69" fmla="*/ 55 h 62"/>
              <a:gd name="T70" fmla="*/ 50 w 67"/>
              <a:gd name="T71" fmla="*/ 57 h 62"/>
              <a:gd name="T72" fmla="*/ 50 w 67"/>
              <a:gd name="T73" fmla="*/ 57 h 62"/>
              <a:gd name="T74" fmla="*/ 50 w 67"/>
              <a:gd name="T75" fmla="*/ 58 h 62"/>
              <a:gd name="T76" fmla="*/ 50 w 67"/>
              <a:gd name="T77" fmla="*/ 58 h 62"/>
              <a:gd name="T78" fmla="*/ 49 w 67"/>
              <a:gd name="T79" fmla="*/ 60 h 62"/>
              <a:gd name="T80" fmla="*/ 50 w 67"/>
              <a:gd name="T81" fmla="*/ 61 h 62"/>
              <a:gd name="T82" fmla="*/ 8 w 67"/>
              <a:gd name="T83" fmla="*/ 62 h 62"/>
              <a:gd name="T84" fmla="*/ 8 w 67"/>
              <a:gd name="T85" fmla="*/ 53 h 62"/>
              <a:gd name="T86" fmla="*/ 6 w 67"/>
              <a:gd name="T87" fmla="*/ 52 h 62"/>
              <a:gd name="T88" fmla="*/ 4 w 67"/>
              <a:gd name="T89" fmla="*/ 53 h 62"/>
              <a:gd name="T90" fmla="*/ 4 w 67"/>
              <a:gd name="T91" fmla="*/ 53 h 62"/>
              <a:gd name="T92" fmla="*/ 2 w 67"/>
              <a:gd name="T93" fmla="*/ 51 h 62"/>
              <a:gd name="T94" fmla="*/ 2 w 67"/>
              <a:gd name="T95" fmla="*/ 22 h 62"/>
              <a:gd name="T96" fmla="*/ 0 w 67"/>
              <a:gd name="T97" fmla="*/ 3 h 62"/>
              <a:gd name="T98" fmla="*/ 0 w 67"/>
              <a:gd name="T99" fmla="*/ 3 h 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7"/>
              <a:gd name="T151" fmla="*/ 0 h 62"/>
              <a:gd name="T152" fmla="*/ 67 w 67"/>
              <a:gd name="T153" fmla="*/ 62 h 6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027332" y="3886200"/>
            <a:ext cx="1786467" cy="1390650"/>
            <a:chOff x="768" y="2832"/>
            <a:chExt cx="1203" cy="876"/>
          </a:xfrm>
        </p:grpSpPr>
        <p:sp>
          <p:nvSpPr>
            <p:cNvPr id="31817" name="Freeform 40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>
                <a:gd name="T0" fmla="*/ 14 w 188"/>
                <a:gd name="T1" fmla="*/ 31 h 160"/>
                <a:gd name="T2" fmla="*/ 26 w 188"/>
                <a:gd name="T3" fmla="*/ 40 h 160"/>
                <a:gd name="T4" fmla="*/ 18 w 188"/>
                <a:gd name="T5" fmla="*/ 50 h 160"/>
                <a:gd name="T6" fmla="*/ 16 w 188"/>
                <a:gd name="T7" fmla="*/ 43 h 160"/>
                <a:gd name="T8" fmla="*/ 5 w 188"/>
                <a:gd name="T9" fmla="*/ 55 h 160"/>
                <a:gd name="T10" fmla="*/ 11 w 188"/>
                <a:gd name="T11" fmla="*/ 64 h 160"/>
                <a:gd name="T12" fmla="*/ 27 w 188"/>
                <a:gd name="T13" fmla="*/ 61 h 160"/>
                <a:gd name="T14" fmla="*/ 22 w 188"/>
                <a:gd name="T15" fmla="*/ 74 h 160"/>
                <a:gd name="T16" fmla="*/ 18 w 188"/>
                <a:gd name="T17" fmla="*/ 79 h 160"/>
                <a:gd name="T18" fmla="*/ 10 w 188"/>
                <a:gd name="T19" fmla="*/ 82 h 160"/>
                <a:gd name="T20" fmla="*/ 6 w 188"/>
                <a:gd name="T21" fmla="*/ 98 h 160"/>
                <a:gd name="T22" fmla="*/ 11 w 188"/>
                <a:gd name="T23" fmla="*/ 107 h 160"/>
                <a:gd name="T24" fmla="*/ 22 w 188"/>
                <a:gd name="T25" fmla="*/ 112 h 160"/>
                <a:gd name="T26" fmla="*/ 22 w 188"/>
                <a:gd name="T27" fmla="*/ 120 h 160"/>
                <a:gd name="T28" fmla="*/ 35 w 188"/>
                <a:gd name="T29" fmla="*/ 123 h 160"/>
                <a:gd name="T30" fmla="*/ 42 w 188"/>
                <a:gd name="T31" fmla="*/ 125 h 160"/>
                <a:gd name="T32" fmla="*/ 29 w 188"/>
                <a:gd name="T33" fmla="*/ 141 h 160"/>
                <a:gd name="T34" fmla="*/ 19 w 188"/>
                <a:gd name="T35" fmla="*/ 147 h 160"/>
                <a:gd name="T36" fmla="*/ 3 w 188"/>
                <a:gd name="T37" fmla="*/ 155 h 160"/>
                <a:gd name="T38" fmla="*/ 3 w 188"/>
                <a:gd name="T39" fmla="*/ 160 h 160"/>
                <a:gd name="T40" fmla="*/ 29 w 188"/>
                <a:gd name="T41" fmla="*/ 149 h 160"/>
                <a:gd name="T42" fmla="*/ 62 w 188"/>
                <a:gd name="T43" fmla="*/ 120 h 160"/>
                <a:gd name="T44" fmla="*/ 59 w 188"/>
                <a:gd name="T45" fmla="*/ 117 h 160"/>
                <a:gd name="T46" fmla="*/ 77 w 188"/>
                <a:gd name="T47" fmla="*/ 95 h 160"/>
                <a:gd name="T48" fmla="*/ 72 w 188"/>
                <a:gd name="T49" fmla="*/ 101 h 160"/>
                <a:gd name="T50" fmla="*/ 73 w 188"/>
                <a:gd name="T51" fmla="*/ 109 h 160"/>
                <a:gd name="T52" fmla="*/ 72 w 188"/>
                <a:gd name="T53" fmla="*/ 114 h 160"/>
                <a:gd name="T54" fmla="*/ 86 w 188"/>
                <a:gd name="T55" fmla="*/ 106 h 160"/>
                <a:gd name="T56" fmla="*/ 86 w 188"/>
                <a:gd name="T57" fmla="*/ 98 h 160"/>
                <a:gd name="T58" fmla="*/ 107 w 188"/>
                <a:gd name="T59" fmla="*/ 103 h 160"/>
                <a:gd name="T60" fmla="*/ 121 w 188"/>
                <a:gd name="T61" fmla="*/ 101 h 160"/>
                <a:gd name="T62" fmla="*/ 145 w 188"/>
                <a:gd name="T63" fmla="*/ 109 h 160"/>
                <a:gd name="T64" fmla="*/ 153 w 188"/>
                <a:gd name="T65" fmla="*/ 119 h 160"/>
                <a:gd name="T66" fmla="*/ 166 w 188"/>
                <a:gd name="T67" fmla="*/ 128 h 160"/>
                <a:gd name="T68" fmla="*/ 188 w 188"/>
                <a:gd name="T69" fmla="*/ 130 h 160"/>
                <a:gd name="T70" fmla="*/ 185 w 188"/>
                <a:gd name="T71" fmla="*/ 117 h 160"/>
                <a:gd name="T72" fmla="*/ 176 w 188"/>
                <a:gd name="T73" fmla="*/ 115 h 160"/>
                <a:gd name="T74" fmla="*/ 163 w 188"/>
                <a:gd name="T75" fmla="*/ 106 h 160"/>
                <a:gd name="T76" fmla="*/ 147 w 188"/>
                <a:gd name="T77" fmla="*/ 95 h 160"/>
                <a:gd name="T78" fmla="*/ 141 w 188"/>
                <a:gd name="T79" fmla="*/ 103 h 160"/>
                <a:gd name="T80" fmla="*/ 129 w 188"/>
                <a:gd name="T81" fmla="*/ 93 h 160"/>
                <a:gd name="T82" fmla="*/ 117 w 188"/>
                <a:gd name="T83" fmla="*/ 80 h 160"/>
                <a:gd name="T84" fmla="*/ 102 w 188"/>
                <a:gd name="T85" fmla="*/ 21 h 160"/>
                <a:gd name="T86" fmla="*/ 90 w 188"/>
                <a:gd name="T87" fmla="*/ 5 h 160"/>
                <a:gd name="T88" fmla="*/ 69 w 188"/>
                <a:gd name="T89" fmla="*/ 5 h 160"/>
                <a:gd name="T90" fmla="*/ 59 w 188"/>
                <a:gd name="T91" fmla="*/ 5 h 160"/>
                <a:gd name="T92" fmla="*/ 45 w 188"/>
                <a:gd name="T93" fmla="*/ 0 h 160"/>
                <a:gd name="T94" fmla="*/ 35 w 188"/>
                <a:gd name="T95" fmla="*/ 4 h 160"/>
                <a:gd name="T96" fmla="*/ 24 w 188"/>
                <a:gd name="T97" fmla="*/ 13 h 160"/>
                <a:gd name="T98" fmla="*/ 19 w 188"/>
                <a:gd name="T99" fmla="*/ 21 h 160"/>
                <a:gd name="T100" fmla="*/ 10 w 188"/>
                <a:gd name="T101" fmla="*/ 26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8"/>
                <a:gd name="T154" fmla="*/ 0 h 160"/>
                <a:gd name="T155" fmla="*/ 188 w 188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8" name="Freeform 41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>
                <a:gd name="T0" fmla="*/ 2 w 4"/>
                <a:gd name="T1" fmla="*/ 2 h 3"/>
                <a:gd name="T2" fmla="*/ 2 w 4"/>
                <a:gd name="T3" fmla="*/ 1 h 3"/>
                <a:gd name="T4" fmla="*/ 2 w 4"/>
                <a:gd name="T5" fmla="*/ 1 h 3"/>
                <a:gd name="T6" fmla="*/ 2 w 4"/>
                <a:gd name="T7" fmla="*/ 1 h 3"/>
                <a:gd name="T8" fmla="*/ 2 w 4"/>
                <a:gd name="T9" fmla="*/ 1 h 3"/>
                <a:gd name="T10" fmla="*/ 2 w 4"/>
                <a:gd name="T11" fmla="*/ 1 h 3"/>
                <a:gd name="T12" fmla="*/ 2 w 4"/>
                <a:gd name="T13" fmla="*/ 1 h 3"/>
                <a:gd name="T14" fmla="*/ 1 w 4"/>
                <a:gd name="T15" fmla="*/ 0 h 3"/>
                <a:gd name="T16" fmla="*/ 1 w 4"/>
                <a:gd name="T17" fmla="*/ 0 h 3"/>
                <a:gd name="T18" fmla="*/ 0 w 4"/>
                <a:gd name="T19" fmla="*/ 1 h 3"/>
                <a:gd name="T20" fmla="*/ 0 w 4"/>
                <a:gd name="T21" fmla="*/ 1 h 3"/>
                <a:gd name="T22" fmla="*/ 0 w 4"/>
                <a:gd name="T23" fmla="*/ 1 h 3"/>
                <a:gd name="T24" fmla="*/ 0 w 4"/>
                <a:gd name="T25" fmla="*/ 1 h 3"/>
                <a:gd name="T26" fmla="*/ 0 w 4"/>
                <a:gd name="T27" fmla="*/ 1 h 3"/>
                <a:gd name="T28" fmla="*/ 0 w 4"/>
                <a:gd name="T29" fmla="*/ 1 h 3"/>
                <a:gd name="T30" fmla="*/ 0 w 4"/>
                <a:gd name="T31" fmla="*/ 2 h 3"/>
                <a:gd name="T32" fmla="*/ 0 w 4"/>
                <a:gd name="T33" fmla="*/ 2 h 3"/>
                <a:gd name="T34" fmla="*/ 1 w 4"/>
                <a:gd name="T35" fmla="*/ 2 h 3"/>
                <a:gd name="T36" fmla="*/ 1 w 4"/>
                <a:gd name="T37" fmla="*/ 2 h 3"/>
                <a:gd name="T38" fmla="*/ 1 w 4"/>
                <a:gd name="T39" fmla="*/ 3 h 3"/>
                <a:gd name="T40" fmla="*/ 2 w 4"/>
                <a:gd name="T41" fmla="*/ 3 h 3"/>
                <a:gd name="T42" fmla="*/ 2 w 4"/>
                <a:gd name="T43" fmla="*/ 3 h 3"/>
                <a:gd name="T44" fmla="*/ 3 w 4"/>
                <a:gd name="T45" fmla="*/ 3 h 3"/>
                <a:gd name="T46" fmla="*/ 3 w 4"/>
                <a:gd name="T47" fmla="*/ 3 h 3"/>
                <a:gd name="T48" fmla="*/ 4 w 4"/>
                <a:gd name="T49" fmla="*/ 2 h 3"/>
                <a:gd name="T50" fmla="*/ 4 w 4"/>
                <a:gd name="T51" fmla="*/ 2 h 3"/>
                <a:gd name="T52" fmla="*/ 4 w 4"/>
                <a:gd name="T53" fmla="*/ 2 h 3"/>
                <a:gd name="T54" fmla="*/ 4 w 4"/>
                <a:gd name="T55" fmla="*/ 1 h 3"/>
                <a:gd name="T56" fmla="*/ 4 w 4"/>
                <a:gd name="T57" fmla="*/ 1 h 3"/>
                <a:gd name="T58" fmla="*/ 4 w 4"/>
                <a:gd name="T59" fmla="*/ 1 h 3"/>
                <a:gd name="T60" fmla="*/ 4 w 4"/>
                <a:gd name="T61" fmla="*/ 1 h 3"/>
                <a:gd name="T62" fmla="*/ 4 w 4"/>
                <a:gd name="T63" fmla="*/ 1 h 3"/>
                <a:gd name="T64" fmla="*/ 4 w 4"/>
                <a:gd name="T65" fmla="*/ 0 h 3"/>
                <a:gd name="T66" fmla="*/ 4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  <a:gd name="T74" fmla="*/ 3 w 4"/>
                <a:gd name="T75" fmla="*/ 1 h 3"/>
                <a:gd name="T76" fmla="*/ 3 w 4"/>
                <a:gd name="T77" fmla="*/ 1 h 3"/>
                <a:gd name="T78" fmla="*/ 2 w 4"/>
                <a:gd name="T79" fmla="*/ 2 h 3"/>
                <a:gd name="T80" fmla="*/ 2 w 4"/>
                <a:gd name="T81" fmla="*/ 2 h 3"/>
                <a:gd name="T82" fmla="*/ 2 w 4"/>
                <a:gd name="T83" fmla="*/ 2 h 3"/>
                <a:gd name="T84" fmla="*/ 2 w 4"/>
                <a:gd name="T85" fmla="*/ 2 h 3"/>
                <a:gd name="T86" fmla="*/ 2 w 4"/>
                <a:gd name="T87" fmla="*/ 3 h 3"/>
                <a:gd name="T88" fmla="*/ 3 w 4"/>
                <a:gd name="T89" fmla="*/ 3 h 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"/>
                <a:gd name="T136" fmla="*/ 0 h 3"/>
                <a:gd name="T137" fmla="*/ 4 w 4"/>
                <a:gd name="T138" fmla="*/ 3 h 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9" name="Freeform 42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>
                <a:gd name="T0" fmla="*/ 7 w 9"/>
                <a:gd name="T1" fmla="*/ 0 h 6"/>
                <a:gd name="T2" fmla="*/ 4 w 9"/>
                <a:gd name="T3" fmla="*/ 0 h 6"/>
                <a:gd name="T4" fmla="*/ 3 w 9"/>
                <a:gd name="T5" fmla="*/ 1 h 6"/>
                <a:gd name="T6" fmla="*/ 3 w 9"/>
                <a:gd name="T7" fmla="*/ 1 h 6"/>
                <a:gd name="T8" fmla="*/ 3 w 9"/>
                <a:gd name="T9" fmla="*/ 2 h 6"/>
                <a:gd name="T10" fmla="*/ 3 w 9"/>
                <a:gd name="T11" fmla="*/ 3 h 6"/>
                <a:gd name="T12" fmla="*/ 2 w 9"/>
                <a:gd name="T13" fmla="*/ 3 h 6"/>
                <a:gd name="T14" fmla="*/ 2 w 9"/>
                <a:gd name="T15" fmla="*/ 3 h 6"/>
                <a:gd name="T16" fmla="*/ 1 w 9"/>
                <a:gd name="T17" fmla="*/ 3 h 6"/>
                <a:gd name="T18" fmla="*/ 1 w 9"/>
                <a:gd name="T19" fmla="*/ 4 h 6"/>
                <a:gd name="T20" fmla="*/ 1 w 9"/>
                <a:gd name="T21" fmla="*/ 5 h 6"/>
                <a:gd name="T22" fmla="*/ 0 w 9"/>
                <a:gd name="T23" fmla="*/ 5 h 6"/>
                <a:gd name="T24" fmla="*/ 0 w 9"/>
                <a:gd name="T25" fmla="*/ 6 h 6"/>
                <a:gd name="T26" fmla="*/ 0 w 9"/>
                <a:gd name="T27" fmla="*/ 6 h 6"/>
                <a:gd name="T28" fmla="*/ 0 w 9"/>
                <a:gd name="T29" fmla="*/ 6 h 6"/>
                <a:gd name="T30" fmla="*/ 0 w 9"/>
                <a:gd name="T31" fmla="*/ 6 h 6"/>
                <a:gd name="T32" fmla="*/ 0 w 9"/>
                <a:gd name="T33" fmla="*/ 6 h 6"/>
                <a:gd name="T34" fmla="*/ 0 w 9"/>
                <a:gd name="T35" fmla="*/ 6 h 6"/>
                <a:gd name="T36" fmla="*/ 0 w 9"/>
                <a:gd name="T37" fmla="*/ 6 h 6"/>
                <a:gd name="T38" fmla="*/ 1 w 9"/>
                <a:gd name="T39" fmla="*/ 6 h 6"/>
                <a:gd name="T40" fmla="*/ 2 w 9"/>
                <a:gd name="T41" fmla="*/ 6 h 6"/>
                <a:gd name="T42" fmla="*/ 3 w 9"/>
                <a:gd name="T43" fmla="*/ 5 h 6"/>
                <a:gd name="T44" fmla="*/ 6 w 9"/>
                <a:gd name="T45" fmla="*/ 3 h 6"/>
                <a:gd name="T46" fmla="*/ 7 w 9"/>
                <a:gd name="T47" fmla="*/ 2 h 6"/>
                <a:gd name="T48" fmla="*/ 8 w 9"/>
                <a:gd name="T49" fmla="*/ 2 h 6"/>
                <a:gd name="T50" fmla="*/ 9 w 9"/>
                <a:gd name="T51" fmla="*/ 1 h 6"/>
                <a:gd name="T52" fmla="*/ 9 w 9"/>
                <a:gd name="T53" fmla="*/ 1 h 6"/>
                <a:gd name="T54" fmla="*/ 9 w 9"/>
                <a:gd name="T55" fmla="*/ 1 h 6"/>
                <a:gd name="T56" fmla="*/ 8 w 9"/>
                <a:gd name="T57" fmla="*/ 0 h 6"/>
                <a:gd name="T58" fmla="*/ 8 w 9"/>
                <a:gd name="T59" fmla="*/ 0 h 6"/>
                <a:gd name="T60" fmla="*/ 8 w 9"/>
                <a:gd name="T61" fmla="*/ 0 h 6"/>
                <a:gd name="T62" fmla="*/ 8 w 9"/>
                <a:gd name="T63" fmla="*/ 0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"/>
                <a:gd name="T97" fmla="*/ 0 h 6"/>
                <a:gd name="T98" fmla="*/ 9 w 9"/>
                <a:gd name="T99" fmla="*/ 6 h 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0" name="Freeform 43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>
                <a:gd name="T0" fmla="*/ 8 w 9"/>
                <a:gd name="T1" fmla="*/ 3 h 7"/>
                <a:gd name="T2" fmla="*/ 8 w 9"/>
                <a:gd name="T3" fmla="*/ 1 h 7"/>
                <a:gd name="T4" fmla="*/ 5 w 9"/>
                <a:gd name="T5" fmla="*/ 3 h 7"/>
                <a:gd name="T6" fmla="*/ 4 w 9"/>
                <a:gd name="T7" fmla="*/ 4 h 7"/>
                <a:gd name="T8" fmla="*/ 4 w 9"/>
                <a:gd name="T9" fmla="*/ 4 h 7"/>
                <a:gd name="T10" fmla="*/ 2 w 9"/>
                <a:gd name="T11" fmla="*/ 5 h 7"/>
                <a:gd name="T12" fmla="*/ 1 w 9"/>
                <a:gd name="T13" fmla="*/ 6 h 7"/>
                <a:gd name="T14" fmla="*/ 0 w 9"/>
                <a:gd name="T15" fmla="*/ 6 h 7"/>
                <a:gd name="T16" fmla="*/ 2 w 9"/>
                <a:gd name="T17" fmla="*/ 6 h 7"/>
                <a:gd name="T18" fmla="*/ 3 w 9"/>
                <a:gd name="T19" fmla="*/ 5 h 7"/>
                <a:gd name="T20" fmla="*/ 6 w 9"/>
                <a:gd name="T21" fmla="*/ 4 h 7"/>
                <a:gd name="T22" fmla="*/ 8 w 9"/>
                <a:gd name="T23" fmla="*/ 3 h 7"/>
                <a:gd name="T24" fmla="*/ 8 w 9"/>
                <a:gd name="T25" fmla="*/ 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7"/>
                <a:gd name="T41" fmla="*/ 9 w 9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1" name="Freeform 44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>
                <a:gd name="T0" fmla="*/ 8 w 8"/>
                <a:gd name="T1" fmla="*/ 2 h 6"/>
                <a:gd name="T2" fmla="*/ 8 w 8"/>
                <a:gd name="T3" fmla="*/ 1 h 6"/>
                <a:gd name="T4" fmla="*/ 8 w 8"/>
                <a:gd name="T5" fmla="*/ 1 h 6"/>
                <a:gd name="T6" fmla="*/ 8 w 8"/>
                <a:gd name="T7" fmla="*/ 0 h 6"/>
                <a:gd name="T8" fmla="*/ 8 w 8"/>
                <a:gd name="T9" fmla="*/ 0 h 6"/>
                <a:gd name="T10" fmla="*/ 8 w 8"/>
                <a:gd name="T11" fmla="*/ 0 h 6"/>
                <a:gd name="T12" fmla="*/ 8 w 8"/>
                <a:gd name="T13" fmla="*/ 0 h 6"/>
                <a:gd name="T14" fmla="*/ 8 w 8"/>
                <a:gd name="T15" fmla="*/ 0 h 6"/>
                <a:gd name="T16" fmla="*/ 8 w 8"/>
                <a:gd name="T17" fmla="*/ 0 h 6"/>
                <a:gd name="T18" fmla="*/ 8 w 8"/>
                <a:gd name="T19" fmla="*/ 0 h 6"/>
                <a:gd name="T20" fmla="*/ 7 w 8"/>
                <a:gd name="T21" fmla="*/ 0 h 6"/>
                <a:gd name="T22" fmla="*/ 7 w 8"/>
                <a:gd name="T23" fmla="*/ 0 h 6"/>
                <a:gd name="T24" fmla="*/ 6 w 8"/>
                <a:gd name="T25" fmla="*/ 0 h 6"/>
                <a:gd name="T26" fmla="*/ 5 w 8"/>
                <a:gd name="T27" fmla="*/ 1 h 6"/>
                <a:gd name="T28" fmla="*/ 5 w 8"/>
                <a:gd name="T29" fmla="*/ 2 h 6"/>
                <a:gd name="T30" fmla="*/ 5 w 8"/>
                <a:gd name="T31" fmla="*/ 2 h 6"/>
                <a:gd name="T32" fmla="*/ 4 w 8"/>
                <a:gd name="T33" fmla="*/ 2 h 6"/>
                <a:gd name="T34" fmla="*/ 4 w 8"/>
                <a:gd name="T35" fmla="*/ 2 h 6"/>
                <a:gd name="T36" fmla="*/ 4 w 8"/>
                <a:gd name="T37" fmla="*/ 2 h 6"/>
                <a:gd name="T38" fmla="*/ 4 w 8"/>
                <a:gd name="T39" fmla="*/ 3 h 6"/>
                <a:gd name="T40" fmla="*/ 4 w 8"/>
                <a:gd name="T41" fmla="*/ 3 h 6"/>
                <a:gd name="T42" fmla="*/ 4 w 8"/>
                <a:gd name="T43" fmla="*/ 3 h 6"/>
                <a:gd name="T44" fmla="*/ 4 w 8"/>
                <a:gd name="T45" fmla="*/ 3 h 6"/>
                <a:gd name="T46" fmla="*/ 2 w 8"/>
                <a:gd name="T47" fmla="*/ 4 h 6"/>
                <a:gd name="T48" fmla="*/ 2 w 8"/>
                <a:gd name="T49" fmla="*/ 4 h 6"/>
                <a:gd name="T50" fmla="*/ 2 w 8"/>
                <a:gd name="T51" fmla="*/ 4 h 6"/>
                <a:gd name="T52" fmla="*/ 2 w 8"/>
                <a:gd name="T53" fmla="*/ 4 h 6"/>
                <a:gd name="T54" fmla="*/ 1 w 8"/>
                <a:gd name="T55" fmla="*/ 4 h 6"/>
                <a:gd name="T56" fmla="*/ 1 w 8"/>
                <a:gd name="T57" fmla="*/ 5 h 6"/>
                <a:gd name="T58" fmla="*/ 1 w 8"/>
                <a:gd name="T59" fmla="*/ 5 h 6"/>
                <a:gd name="T60" fmla="*/ 0 w 8"/>
                <a:gd name="T61" fmla="*/ 5 h 6"/>
                <a:gd name="T62" fmla="*/ 0 w 8"/>
                <a:gd name="T63" fmla="*/ 5 h 6"/>
                <a:gd name="T64" fmla="*/ 0 w 8"/>
                <a:gd name="T65" fmla="*/ 5 h 6"/>
                <a:gd name="T66" fmla="*/ 1 w 8"/>
                <a:gd name="T67" fmla="*/ 6 h 6"/>
                <a:gd name="T68" fmla="*/ 1 w 8"/>
                <a:gd name="T69" fmla="*/ 6 h 6"/>
                <a:gd name="T70" fmla="*/ 1 w 8"/>
                <a:gd name="T71" fmla="*/ 6 h 6"/>
                <a:gd name="T72" fmla="*/ 1 w 8"/>
                <a:gd name="T73" fmla="*/ 6 h 6"/>
                <a:gd name="T74" fmla="*/ 2 w 8"/>
                <a:gd name="T75" fmla="*/ 5 h 6"/>
                <a:gd name="T76" fmla="*/ 2 w 8"/>
                <a:gd name="T77" fmla="*/ 5 h 6"/>
                <a:gd name="T78" fmla="*/ 3 w 8"/>
                <a:gd name="T79" fmla="*/ 5 h 6"/>
                <a:gd name="T80" fmla="*/ 3 w 8"/>
                <a:gd name="T81" fmla="*/ 4 h 6"/>
                <a:gd name="T82" fmla="*/ 3 w 8"/>
                <a:gd name="T83" fmla="*/ 4 h 6"/>
                <a:gd name="T84" fmla="*/ 5 w 8"/>
                <a:gd name="T85" fmla="*/ 4 h 6"/>
                <a:gd name="T86" fmla="*/ 5 w 8"/>
                <a:gd name="T87" fmla="*/ 3 h 6"/>
                <a:gd name="T88" fmla="*/ 6 w 8"/>
                <a:gd name="T89" fmla="*/ 3 h 6"/>
                <a:gd name="T90" fmla="*/ 7 w 8"/>
                <a:gd name="T91" fmla="*/ 3 h 6"/>
                <a:gd name="T92" fmla="*/ 7 w 8"/>
                <a:gd name="T93" fmla="*/ 2 h 6"/>
                <a:gd name="T94" fmla="*/ 7 w 8"/>
                <a:gd name="T95" fmla="*/ 2 h 6"/>
                <a:gd name="T96" fmla="*/ 8 w 8"/>
                <a:gd name="T97" fmla="*/ 2 h 6"/>
                <a:gd name="T98" fmla="*/ 8 w 8"/>
                <a:gd name="T99" fmla="*/ 2 h 6"/>
                <a:gd name="T100" fmla="*/ 8 w 8"/>
                <a:gd name="T101" fmla="*/ 2 h 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"/>
                <a:gd name="T154" fmla="*/ 0 h 6"/>
                <a:gd name="T155" fmla="*/ 8 w 8"/>
                <a:gd name="T156" fmla="*/ 6 h 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2" name="Freeform 45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3" name="Freeform 46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0 w 1"/>
                <a:gd name="T25" fmla="*/ 1 h 1"/>
                <a:gd name="T26" fmla="*/ 1 w 1"/>
                <a:gd name="T27" fmla="*/ 1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"/>
                <a:gd name="T58" fmla="*/ 0 h 1"/>
                <a:gd name="T59" fmla="*/ 1 w 1"/>
                <a:gd name="T60" fmla="*/ 1 h 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4" name="Freeform 47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1 h 3"/>
                <a:gd name="T4" fmla="*/ 2 w 3"/>
                <a:gd name="T5" fmla="*/ 1 h 3"/>
                <a:gd name="T6" fmla="*/ 3 w 3"/>
                <a:gd name="T7" fmla="*/ 2 h 3"/>
                <a:gd name="T8" fmla="*/ 2 w 3"/>
                <a:gd name="T9" fmla="*/ 2 h 3"/>
                <a:gd name="T10" fmla="*/ 1 w 3"/>
                <a:gd name="T11" fmla="*/ 3 h 3"/>
                <a:gd name="T12" fmla="*/ 0 w 3"/>
                <a:gd name="T13" fmla="*/ 3 h 3"/>
                <a:gd name="T14" fmla="*/ 1 w 3"/>
                <a:gd name="T15" fmla="*/ 1 h 3"/>
                <a:gd name="T16" fmla="*/ 2 w 3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5" name="Freeform 48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3 w 3"/>
                <a:gd name="T9" fmla="*/ 0 h 2"/>
                <a:gd name="T10" fmla="*/ 3 w 3"/>
                <a:gd name="T11" fmla="*/ 0 h 2"/>
                <a:gd name="T12" fmla="*/ 3 w 3"/>
                <a:gd name="T13" fmla="*/ 0 h 2"/>
                <a:gd name="T14" fmla="*/ 3 w 3"/>
                <a:gd name="T15" fmla="*/ 0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0 h 2"/>
                <a:gd name="T22" fmla="*/ 2 w 3"/>
                <a:gd name="T23" fmla="*/ 0 h 2"/>
                <a:gd name="T24" fmla="*/ 2 w 3"/>
                <a:gd name="T25" fmla="*/ 1 h 2"/>
                <a:gd name="T26" fmla="*/ 3 w 3"/>
                <a:gd name="T27" fmla="*/ 1 h 2"/>
                <a:gd name="T28" fmla="*/ 3 w 3"/>
                <a:gd name="T29" fmla="*/ 1 h 2"/>
                <a:gd name="T30" fmla="*/ 3 w 3"/>
                <a:gd name="T31" fmla="*/ 1 h 2"/>
                <a:gd name="T32" fmla="*/ 2 w 3"/>
                <a:gd name="T33" fmla="*/ 1 h 2"/>
                <a:gd name="T34" fmla="*/ 2 w 3"/>
                <a:gd name="T35" fmla="*/ 1 h 2"/>
                <a:gd name="T36" fmla="*/ 2 w 3"/>
                <a:gd name="T37" fmla="*/ 1 h 2"/>
                <a:gd name="T38" fmla="*/ 2 w 3"/>
                <a:gd name="T39" fmla="*/ 1 h 2"/>
                <a:gd name="T40" fmla="*/ 2 w 3"/>
                <a:gd name="T41" fmla="*/ 1 h 2"/>
                <a:gd name="T42" fmla="*/ 1 w 3"/>
                <a:gd name="T43" fmla="*/ 2 h 2"/>
                <a:gd name="T44" fmla="*/ 1 w 3"/>
                <a:gd name="T45" fmla="*/ 2 h 2"/>
                <a:gd name="T46" fmla="*/ 1 w 3"/>
                <a:gd name="T47" fmla="*/ 2 h 2"/>
                <a:gd name="T48" fmla="*/ 0 w 3"/>
                <a:gd name="T49" fmla="*/ 2 h 2"/>
                <a:gd name="T50" fmla="*/ 0 w 3"/>
                <a:gd name="T51" fmla="*/ 2 h 2"/>
                <a:gd name="T52" fmla="*/ 0 w 3"/>
                <a:gd name="T53" fmla="*/ 1 h 2"/>
                <a:gd name="T54" fmla="*/ 1 w 3"/>
                <a:gd name="T55" fmla="*/ 1 h 2"/>
                <a:gd name="T56" fmla="*/ 1 w 3"/>
                <a:gd name="T57" fmla="*/ 1 h 2"/>
                <a:gd name="T58" fmla="*/ 1 w 3"/>
                <a:gd name="T59" fmla="*/ 1 h 2"/>
                <a:gd name="T60" fmla="*/ 1 w 3"/>
                <a:gd name="T61" fmla="*/ 0 h 2"/>
                <a:gd name="T62" fmla="*/ 2 w 3"/>
                <a:gd name="T63" fmla="*/ 0 h 2"/>
                <a:gd name="T64" fmla="*/ 2 w 3"/>
                <a:gd name="T65" fmla="*/ 0 h 2"/>
                <a:gd name="T66" fmla="*/ 2 w 3"/>
                <a:gd name="T67" fmla="*/ 0 h 2"/>
                <a:gd name="T68" fmla="*/ 2 w 3"/>
                <a:gd name="T69" fmla="*/ 0 h 2"/>
                <a:gd name="T70" fmla="*/ 2 w 3"/>
                <a:gd name="T71" fmla="*/ 0 h 2"/>
                <a:gd name="T72" fmla="*/ 2 w 3"/>
                <a:gd name="T73" fmla="*/ 0 h 2"/>
                <a:gd name="T74" fmla="*/ 2 w 3"/>
                <a:gd name="T75" fmla="*/ 0 h 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"/>
                <a:gd name="T115" fmla="*/ 0 h 2"/>
                <a:gd name="T116" fmla="*/ 3 w 3"/>
                <a:gd name="T117" fmla="*/ 2 h 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6" name="Freeform 49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>
                <a:gd name="T0" fmla="*/ 3 w 4"/>
                <a:gd name="T1" fmla="*/ 1 h 2"/>
                <a:gd name="T2" fmla="*/ 3 w 4"/>
                <a:gd name="T3" fmla="*/ 0 h 2"/>
                <a:gd name="T4" fmla="*/ 4 w 4"/>
                <a:gd name="T5" fmla="*/ 0 h 2"/>
                <a:gd name="T6" fmla="*/ 4 w 4"/>
                <a:gd name="T7" fmla="*/ 1 h 2"/>
                <a:gd name="T8" fmla="*/ 1 w 4"/>
                <a:gd name="T9" fmla="*/ 2 h 2"/>
                <a:gd name="T10" fmla="*/ 3 w 4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7" name="Freeform 50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2 w 3"/>
                <a:gd name="T9" fmla="*/ 0 h 2"/>
                <a:gd name="T10" fmla="*/ 2 w 3"/>
                <a:gd name="T11" fmla="*/ 0 h 2"/>
                <a:gd name="T12" fmla="*/ 2 w 3"/>
                <a:gd name="T13" fmla="*/ 0 h 2"/>
                <a:gd name="T14" fmla="*/ 3 w 3"/>
                <a:gd name="T15" fmla="*/ 0 h 2"/>
                <a:gd name="T16" fmla="*/ 3 w 3"/>
                <a:gd name="T17" fmla="*/ 0 h 2"/>
                <a:gd name="T18" fmla="*/ 3 w 3"/>
                <a:gd name="T19" fmla="*/ 0 h 2"/>
                <a:gd name="T20" fmla="*/ 3 w 3"/>
                <a:gd name="T21" fmla="*/ 1 h 2"/>
                <a:gd name="T22" fmla="*/ 3 w 3"/>
                <a:gd name="T23" fmla="*/ 1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2 h 2"/>
                <a:gd name="T30" fmla="*/ 1 w 3"/>
                <a:gd name="T31" fmla="*/ 2 h 2"/>
                <a:gd name="T32" fmla="*/ 0 w 3"/>
                <a:gd name="T33" fmla="*/ 2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1 w 3"/>
                <a:gd name="T45" fmla="*/ 2 h 2"/>
                <a:gd name="T46" fmla="*/ 2 w 3"/>
                <a:gd name="T47" fmla="*/ 1 h 2"/>
                <a:gd name="T48" fmla="*/ 2 w 3"/>
                <a:gd name="T49" fmla="*/ 1 h 2"/>
                <a:gd name="T50" fmla="*/ 2 w 3"/>
                <a:gd name="T51" fmla="*/ 1 h 2"/>
                <a:gd name="T52" fmla="*/ 2 w 3"/>
                <a:gd name="T53" fmla="*/ 1 h 2"/>
                <a:gd name="T54" fmla="*/ 2 w 3"/>
                <a:gd name="T55" fmla="*/ 1 h 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"/>
                <a:gd name="T85" fmla="*/ 0 h 2"/>
                <a:gd name="T86" fmla="*/ 3 w 3"/>
                <a:gd name="T87" fmla="*/ 2 h 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8" name="Freeform 51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0 h 3"/>
                <a:gd name="T4" fmla="*/ 0 w 2"/>
                <a:gd name="T5" fmla="*/ 0 h 3"/>
                <a:gd name="T6" fmla="*/ 1 w 2"/>
                <a:gd name="T7" fmla="*/ 2 h 3"/>
                <a:gd name="T8" fmla="*/ 0 w 2"/>
                <a:gd name="T9" fmla="*/ 2 h 3"/>
                <a:gd name="T10" fmla="*/ 0 w 2"/>
                <a:gd name="T11" fmla="*/ 2 h 3"/>
                <a:gd name="T12" fmla="*/ 0 w 2"/>
                <a:gd name="T13" fmla="*/ 3 h 3"/>
                <a:gd name="T14" fmla="*/ 1 w 2"/>
                <a:gd name="T15" fmla="*/ 3 h 3"/>
                <a:gd name="T16" fmla="*/ 1 w 2"/>
                <a:gd name="T17" fmla="*/ 3 h 3"/>
                <a:gd name="T18" fmla="*/ 2 w 2"/>
                <a:gd name="T19" fmla="*/ 3 h 3"/>
                <a:gd name="T20" fmla="*/ 2 w 2"/>
                <a:gd name="T21" fmla="*/ 1 h 3"/>
                <a:gd name="T22" fmla="*/ 2 w 2"/>
                <a:gd name="T23" fmla="*/ 0 h 3"/>
                <a:gd name="T24" fmla="*/ 1 w 2"/>
                <a:gd name="T25" fmla="*/ 0 h 3"/>
                <a:gd name="T26" fmla="*/ 1 w 2"/>
                <a:gd name="T27" fmla="*/ 1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3"/>
                <a:gd name="T44" fmla="*/ 2 w 2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29" name="Freeform 52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1 h 3"/>
                <a:gd name="T14" fmla="*/ 1 w 2"/>
                <a:gd name="T15" fmla="*/ 1 h 3"/>
                <a:gd name="T16" fmla="*/ 1 w 2"/>
                <a:gd name="T17" fmla="*/ 1 h 3"/>
                <a:gd name="T18" fmla="*/ 1 w 2"/>
                <a:gd name="T19" fmla="*/ 2 h 3"/>
                <a:gd name="T20" fmla="*/ 0 w 2"/>
                <a:gd name="T21" fmla="*/ 2 h 3"/>
                <a:gd name="T22" fmla="*/ 0 w 2"/>
                <a:gd name="T23" fmla="*/ 2 h 3"/>
                <a:gd name="T24" fmla="*/ 0 w 2"/>
                <a:gd name="T25" fmla="*/ 2 h 3"/>
                <a:gd name="T26" fmla="*/ 0 w 2"/>
                <a:gd name="T27" fmla="*/ 2 h 3"/>
                <a:gd name="T28" fmla="*/ 0 w 2"/>
                <a:gd name="T29" fmla="*/ 2 h 3"/>
                <a:gd name="T30" fmla="*/ 0 w 2"/>
                <a:gd name="T31" fmla="*/ 2 h 3"/>
                <a:gd name="T32" fmla="*/ 0 w 2"/>
                <a:gd name="T33" fmla="*/ 3 h 3"/>
                <a:gd name="T34" fmla="*/ 1 w 2"/>
                <a:gd name="T35" fmla="*/ 3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  <a:gd name="T42" fmla="*/ 1 w 2"/>
                <a:gd name="T43" fmla="*/ 3 h 3"/>
                <a:gd name="T44" fmla="*/ 2 w 2"/>
                <a:gd name="T45" fmla="*/ 3 h 3"/>
                <a:gd name="T46" fmla="*/ 2 w 2"/>
                <a:gd name="T47" fmla="*/ 2 h 3"/>
                <a:gd name="T48" fmla="*/ 2 w 2"/>
                <a:gd name="T49" fmla="*/ 1 h 3"/>
                <a:gd name="T50" fmla="*/ 2 w 2"/>
                <a:gd name="T51" fmla="*/ 1 h 3"/>
                <a:gd name="T52" fmla="*/ 2 w 2"/>
                <a:gd name="T53" fmla="*/ 1 h 3"/>
                <a:gd name="T54" fmla="*/ 2 w 2"/>
                <a:gd name="T55" fmla="*/ 0 h 3"/>
                <a:gd name="T56" fmla="*/ 2 w 2"/>
                <a:gd name="T57" fmla="*/ 0 h 3"/>
                <a:gd name="T58" fmla="*/ 2 w 2"/>
                <a:gd name="T59" fmla="*/ 0 h 3"/>
                <a:gd name="T60" fmla="*/ 1 w 2"/>
                <a:gd name="T61" fmla="*/ 0 h 3"/>
                <a:gd name="T62" fmla="*/ 1 w 2"/>
                <a:gd name="T63" fmla="*/ 0 h 3"/>
                <a:gd name="T64" fmla="*/ 1 w 2"/>
                <a:gd name="T65" fmla="*/ 1 h 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"/>
                <a:gd name="T100" fmla="*/ 0 h 3"/>
                <a:gd name="T101" fmla="*/ 2 w 2"/>
                <a:gd name="T102" fmla="*/ 3 h 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30" name="Freeform 53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2 w 3"/>
                <a:gd name="T13" fmla="*/ 2 h 3"/>
                <a:gd name="T14" fmla="*/ 1 w 3"/>
                <a:gd name="T15" fmla="*/ 1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0 h 3"/>
                <a:gd name="T26" fmla="*/ 0 w 3"/>
                <a:gd name="T27" fmla="*/ 0 h 3"/>
                <a:gd name="T28" fmla="*/ 0 w 3"/>
                <a:gd name="T29" fmla="*/ 0 h 3"/>
                <a:gd name="T30" fmla="*/ 0 w 3"/>
                <a:gd name="T31" fmla="*/ 0 h 3"/>
                <a:gd name="T32" fmla="*/ 0 w 3"/>
                <a:gd name="T33" fmla="*/ 0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1 h 3"/>
                <a:gd name="T42" fmla="*/ 0 w 3"/>
                <a:gd name="T43" fmla="*/ 1 h 3"/>
                <a:gd name="T44" fmla="*/ 0 w 3"/>
                <a:gd name="T45" fmla="*/ 1 h 3"/>
                <a:gd name="T46" fmla="*/ 0 w 3"/>
                <a:gd name="T47" fmla="*/ 1 h 3"/>
                <a:gd name="T48" fmla="*/ 1 w 3"/>
                <a:gd name="T49" fmla="*/ 1 h 3"/>
                <a:gd name="T50" fmla="*/ 1 w 3"/>
                <a:gd name="T51" fmla="*/ 2 h 3"/>
                <a:gd name="T52" fmla="*/ 1 w 3"/>
                <a:gd name="T53" fmla="*/ 2 h 3"/>
                <a:gd name="T54" fmla="*/ 2 w 3"/>
                <a:gd name="T55" fmla="*/ 3 h 3"/>
                <a:gd name="T56" fmla="*/ 2 w 3"/>
                <a:gd name="T57" fmla="*/ 3 h 3"/>
                <a:gd name="T58" fmla="*/ 3 w 3"/>
                <a:gd name="T59" fmla="*/ 3 h 3"/>
                <a:gd name="T60" fmla="*/ 3 w 3"/>
                <a:gd name="T61" fmla="*/ 3 h 3"/>
                <a:gd name="T62" fmla="*/ 3 w 3"/>
                <a:gd name="T63" fmla="*/ 3 h 3"/>
                <a:gd name="T64" fmla="*/ 3 w 3"/>
                <a:gd name="T65" fmla="*/ 3 h 3"/>
                <a:gd name="T66" fmla="*/ 3 w 3"/>
                <a:gd name="T67" fmla="*/ 3 h 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"/>
                <a:gd name="T103" fmla="*/ 0 h 3"/>
                <a:gd name="T104" fmla="*/ 3 w 3"/>
                <a:gd name="T105" fmla="*/ 3 h 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31" name="Freeform 54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1 w 4"/>
                <a:gd name="T5" fmla="*/ 0 h 2"/>
                <a:gd name="T6" fmla="*/ 1 w 4"/>
                <a:gd name="T7" fmla="*/ 0 h 2"/>
                <a:gd name="T8" fmla="*/ 2 w 4"/>
                <a:gd name="T9" fmla="*/ 0 h 2"/>
                <a:gd name="T10" fmla="*/ 3 w 4"/>
                <a:gd name="T11" fmla="*/ 0 h 2"/>
                <a:gd name="T12" fmla="*/ 3 w 4"/>
                <a:gd name="T13" fmla="*/ 0 h 2"/>
                <a:gd name="T14" fmla="*/ 3 w 4"/>
                <a:gd name="T15" fmla="*/ 0 h 2"/>
                <a:gd name="T16" fmla="*/ 3 w 4"/>
                <a:gd name="T17" fmla="*/ 1 h 2"/>
                <a:gd name="T18" fmla="*/ 4 w 4"/>
                <a:gd name="T19" fmla="*/ 1 h 2"/>
                <a:gd name="T20" fmla="*/ 4 w 4"/>
                <a:gd name="T21" fmla="*/ 1 h 2"/>
                <a:gd name="T22" fmla="*/ 4 w 4"/>
                <a:gd name="T23" fmla="*/ 1 h 2"/>
                <a:gd name="T24" fmla="*/ 4 w 4"/>
                <a:gd name="T25" fmla="*/ 1 h 2"/>
                <a:gd name="T26" fmla="*/ 4 w 4"/>
                <a:gd name="T27" fmla="*/ 1 h 2"/>
                <a:gd name="T28" fmla="*/ 4 w 4"/>
                <a:gd name="T29" fmla="*/ 1 h 2"/>
                <a:gd name="T30" fmla="*/ 4 w 4"/>
                <a:gd name="T31" fmla="*/ 1 h 2"/>
                <a:gd name="T32" fmla="*/ 4 w 4"/>
                <a:gd name="T33" fmla="*/ 2 h 2"/>
                <a:gd name="T34" fmla="*/ 4 w 4"/>
                <a:gd name="T35" fmla="*/ 2 h 2"/>
                <a:gd name="T36" fmla="*/ 4 w 4"/>
                <a:gd name="T37" fmla="*/ 2 h 2"/>
                <a:gd name="T38" fmla="*/ 4 w 4"/>
                <a:gd name="T39" fmla="*/ 2 h 2"/>
                <a:gd name="T40" fmla="*/ 3 w 4"/>
                <a:gd name="T41" fmla="*/ 1 h 2"/>
                <a:gd name="T42" fmla="*/ 3 w 4"/>
                <a:gd name="T43" fmla="*/ 1 h 2"/>
                <a:gd name="T44" fmla="*/ 3 w 4"/>
                <a:gd name="T45" fmla="*/ 2 h 2"/>
                <a:gd name="T46" fmla="*/ 3 w 4"/>
                <a:gd name="T47" fmla="*/ 2 h 2"/>
                <a:gd name="T48" fmla="*/ 3 w 4"/>
                <a:gd name="T49" fmla="*/ 2 h 2"/>
                <a:gd name="T50" fmla="*/ 2 w 4"/>
                <a:gd name="T51" fmla="*/ 2 h 2"/>
                <a:gd name="T52" fmla="*/ 2 w 4"/>
                <a:gd name="T53" fmla="*/ 2 h 2"/>
                <a:gd name="T54" fmla="*/ 2 w 4"/>
                <a:gd name="T55" fmla="*/ 2 h 2"/>
                <a:gd name="T56" fmla="*/ 2 w 4"/>
                <a:gd name="T57" fmla="*/ 2 h 2"/>
                <a:gd name="T58" fmla="*/ 2 w 4"/>
                <a:gd name="T59" fmla="*/ 2 h 2"/>
                <a:gd name="T60" fmla="*/ 2 w 4"/>
                <a:gd name="T61" fmla="*/ 2 h 2"/>
                <a:gd name="T62" fmla="*/ 2 w 4"/>
                <a:gd name="T63" fmla="*/ 2 h 2"/>
                <a:gd name="T64" fmla="*/ 1 w 4"/>
                <a:gd name="T65" fmla="*/ 2 h 2"/>
                <a:gd name="T66" fmla="*/ 1 w 4"/>
                <a:gd name="T67" fmla="*/ 2 h 2"/>
                <a:gd name="T68" fmla="*/ 1 w 4"/>
                <a:gd name="T69" fmla="*/ 1 h 2"/>
                <a:gd name="T70" fmla="*/ 1 w 4"/>
                <a:gd name="T71" fmla="*/ 1 h 2"/>
                <a:gd name="T72" fmla="*/ 1 w 4"/>
                <a:gd name="T73" fmla="*/ 1 h 2"/>
                <a:gd name="T74" fmla="*/ 1 w 4"/>
                <a:gd name="T75" fmla="*/ 1 h 2"/>
                <a:gd name="T76" fmla="*/ 1 w 4"/>
                <a:gd name="T77" fmla="*/ 1 h 2"/>
                <a:gd name="T78" fmla="*/ 1 w 4"/>
                <a:gd name="T79" fmla="*/ 1 h 2"/>
                <a:gd name="T80" fmla="*/ 1 w 4"/>
                <a:gd name="T81" fmla="*/ 1 h 2"/>
                <a:gd name="T82" fmla="*/ 1 w 4"/>
                <a:gd name="T83" fmla="*/ 1 h 2"/>
                <a:gd name="T84" fmla="*/ 1 w 4"/>
                <a:gd name="T85" fmla="*/ 1 h 2"/>
                <a:gd name="T86" fmla="*/ 1 w 4"/>
                <a:gd name="T87" fmla="*/ 1 h 2"/>
                <a:gd name="T88" fmla="*/ 1 w 4"/>
                <a:gd name="T89" fmla="*/ 1 h 2"/>
                <a:gd name="T90" fmla="*/ 1 w 4"/>
                <a:gd name="T91" fmla="*/ 1 h 2"/>
                <a:gd name="T92" fmla="*/ 1 w 4"/>
                <a:gd name="T93" fmla="*/ 1 h 2"/>
                <a:gd name="T94" fmla="*/ 0 w 4"/>
                <a:gd name="T95" fmla="*/ 1 h 2"/>
                <a:gd name="T96" fmla="*/ 0 w 4"/>
                <a:gd name="T97" fmla="*/ 1 h 2"/>
                <a:gd name="T98" fmla="*/ 0 w 4"/>
                <a:gd name="T99" fmla="*/ 1 h 2"/>
                <a:gd name="T100" fmla="*/ 0 w 4"/>
                <a:gd name="T101" fmla="*/ 1 h 2"/>
                <a:gd name="T102" fmla="*/ 0 w 4"/>
                <a:gd name="T103" fmla="*/ 1 h 2"/>
                <a:gd name="T104" fmla="*/ 0 w 4"/>
                <a:gd name="T105" fmla="*/ 1 h 2"/>
                <a:gd name="T106" fmla="*/ 0 w 4"/>
                <a:gd name="T107" fmla="*/ 1 h 2"/>
                <a:gd name="T108" fmla="*/ 0 w 4"/>
                <a:gd name="T109" fmla="*/ 1 h 2"/>
                <a:gd name="T110" fmla="*/ 0 w 4"/>
                <a:gd name="T111" fmla="*/ 1 h 2"/>
                <a:gd name="T112" fmla="*/ 0 w 4"/>
                <a:gd name="T113" fmla="*/ 1 h 2"/>
                <a:gd name="T114" fmla="*/ 0 w 4"/>
                <a:gd name="T115" fmla="*/ 1 h 2"/>
                <a:gd name="T116" fmla="*/ 0 w 4"/>
                <a:gd name="T117" fmla="*/ 1 h 2"/>
                <a:gd name="T118" fmla="*/ 0 w 4"/>
                <a:gd name="T119" fmla="*/ 1 h 2"/>
                <a:gd name="T120" fmla="*/ 0 w 4"/>
                <a:gd name="T121" fmla="*/ 1 h 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"/>
                <a:gd name="T184" fmla="*/ 0 h 2"/>
                <a:gd name="T185" fmla="*/ 4 w 4"/>
                <a:gd name="T186" fmla="*/ 2 h 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177371" y="2197100"/>
            <a:ext cx="738011" cy="742950"/>
            <a:chOff x="3562" y="1636"/>
            <a:chExt cx="497" cy="468"/>
          </a:xfrm>
        </p:grpSpPr>
        <p:sp>
          <p:nvSpPr>
            <p:cNvPr id="31815" name="Freeform 56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>
                <a:gd name="T0" fmla="*/ 26 w 52"/>
                <a:gd name="T1" fmla="*/ 68 h 71"/>
                <a:gd name="T2" fmla="*/ 43 w 52"/>
                <a:gd name="T3" fmla="*/ 67 h 71"/>
                <a:gd name="T4" fmla="*/ 45 w 52"/>
                <a:gd name="T5" fmla="*/ 62 h 71"/>
                <a:gd name="T6" fmla="*/ 45 w 52"/>
                <a:gd name="T7" fmla="*/ 58 h 71"/>
                <a:gd name="T8" fmla="*/ 48 w 52"/>
                <a:gd name="T9" fmla="*/ 55 h 71"/>
                <a:gd name="T10" fmla="*/ 49 w 52"/>
                <a:gd name="T11" fmla="*/ 52 h 71"/>
                <a:gd name="T12" fmla="*/ 50 w 52"/>
                <a:gd name="T13" fmla="*/ 50 h 71"/>
                <a:gd name="T14" fmla="*/ 51 w 52"/>
                <a:gd name="T15" fmla="*/ 51 h 71"/>
                <a:gd name="T16" fmla="*/ 52 w 52"/>
                <a:gd name="T17" fmla="*/ 50 h 71"/>
                <a:gd name="T18" fmla="*/ 52 w 52"/>
                <a:gd name="T19" fmla="*/ 46 h 71"/>
                <a:gd name="T20" fmla="*/ 51 w 52"/>
                <a:gd name="T21" fmla="*/ 42 h 71"/>
                <a:gd name="T22" fmla="*/ 47 w 52"/>
                <a:gd name="T23" fmla="*/ 28 h 71"/>
                <a:gd name="T24" fmla="*/ 42 w 52"/>
                <a:gd name="T25" fmla="*/ 28 h 71"/>
                <a:gd name="T26" fmla="*/ 36 w 52"/>
                <a:gd name="T27" fmla="*/ 36 h 71"/>
                <a:gd name="T28" fmla="*/ 35 w 52"/>
                <a:gd name="T29" fmla="*/ 35 h 71"/>
                <a:gd name="T30" fmla="*/ 33 w 52"/>
                <a:gd name="T31" fmla="*/ 34 h 71"/>
                <a:gd name="T32" fmla="*/ 33 w 52"/>
                <a:gd name="T33" fmla="*/ 30 h 71"/>
                <a:gd name="T34" fmla="*/ 36 w 52"/>
                <a:gd name="T35" fmla="*/ 28 h 71"/>
                <a:gd name="T36" fmla="*/ 36 w 52"/>
                <a:gd name="T37" fmla="*/ 26 h 71"/>
                <a:gd name="T38" fmla="*/ 38 w 52"/>
                <a:gd name="T39" fmla="*/ 24 h 71"/>
                <a:gd name="T40" fmla="*/ 38 w 52"/>
                <a:gd name="T41" fmla="*/ 17 h 71"/>
                <a:gd name="T42" fmla="*/ 37 w 52"/>
                <a:gd name="T43" fmla="*/ 14 h 71"/>
                <a:gd name="T44" fmla="*/ 35 w 52"/>
                <a:gd name="T45" fmla="*/ 12 h 71"/>
                <a:gd name="T46" fmla="*/ 37 w 52"/>
                <a:gd name="T47" fmla="*/ 10 h 71"/>
                <a:gd name="T48" fmla="*/ 36 w 52"/>
                <a:gd name="T49" fmla="*/ 7 h 71"/>
                <a:gd name="T50" fmla="*/ 30 w 52"/>
                <a:gd name="T51" fmla="*/ 4 h 71"/>
                <a:gd name="T52" fmla="*/ 26 w 52"/>
                <a:gd name="T53" fmla="*/ 2 h 71"/>
                <a:gd name="T54" fmla="*/ 21 w 52"/>
                <a:gd name="T55" fmla="*/ 1 h 71"/>
                <a:gd name="T56" fmla="*/ 18 w 52"/>
                <a:gd name="T57" fmla="*/ 1 h 71"/>
                <a:gd name="T58" fmla="*/ 15 w 52"/>
                <a:gd name="T59" fmla="*/ 3 h 71"/>
                <a:gd name="T60" fmla="*/ 15 w 52"/>
                <a:gd name="T61" fmla="*/ 6 h 71"/>
                <a:gd name="T62" fmla="*/ 16 w 52"/>
                <a:gd name="T63" fmla="*/ 7 h 71"/>
                <a:gd name="T64" fmla="*/ 15 w 52"/>
                <a:gd name="T65" fmla="*/ 8 h 71"/>
                <a:gd name="T66" fmla="*/ 13 w 52"/>
                <a:gd name="T67" fmla="*/ 10 h 71"/>
                <a:gd name="T68" fmla="*/ 12 w 52"/>
                <a:gd name="T69" fmla="*/ 13 h 71"/>
                <a:gd name="T70" fmla="*/ 12 w 52"/>
                <a:gd name="T71" fmla="*/ 17 h 71"/>
                <a:gd name="T72" fmla="*/ 10 w 52"/>
                <a:gd name="T73" fmla="*/ 16 h 71"/>
                <a:gd name="T74" fmla="*/ 10 w 52"/>
                <a:gd name="T75" fmla="*/ 13 h 71"/>
                <a:gd name="T76" fmla="*/ 10 w 52"/>
                <a:gd name="T77" fmla="*/ 11 h 71"/>
                <a:gd name="T78" fmla="*/ 8 w 52"/>
                <a:gd name="T79" fmla="*/ 13 h 71"/>
                <a:gd name="T80" fmla="*/ 8 w 52"/>
                <a:gd name="T81" fmla="*/ 16 h 71"/>
                <a:gd name="T82" fmla="*/ 5 w 52"/>
                <a:gd name="T83" fmla="*/ 17 h 71"/>
                <a:gd name="T84" fmla="*/ 4 w 52"/>
                <a:gd name="T85" fmla="*/ 19 h 71"/>
                <a:gd name="T86" fmla="*/ 3 w 52"/>
                <a:gd name="T87" fmla="*/ 23 h 71"/>
                <a:gd name="T88" fmla="*/ 2 w 52"/>
                <a:gd name="T89" fmla="*/ 28 h 71"/>
                <a:gd name="T90" fmla="*/ 1 w 52"/>
                <a:gd name="T91" fmla="*/ 32 h 71"/>
                <a:gd name="T92" fmla="*/ 2 w 52"/>
                <a:gd name="T93" fmla="*/ 37 h 71"/>
                <a:gd name="T94" fmla="*/ 2 w 52"/>
                <a:gd name="T95" fmla="*/ 41 h 71"/>
                <a:gd name="T96" fmla="*/ 6 w 52"/>
                <a:gd name="T97" fmla="*/ 50 h 71"/>
                <a:gd name="T98" fmla="*/ 7 w 52"/>
                <a:gd name="T99" fmla="*/ 55 h 71"/>
                <a:gd name="T100" fmla="*/ 7 w 52"/>
                <a:gd name="T101" fmla="*/ 56 h 71"/>
                <a:gd name="T102" fmla="*/ 6 w 52"/>
                <a:gd name="T103" fmla="*/ 62 h 71"/>
                <a:gd name="T104" fmla="*/ 2 w 52"/>
                <a:gd name="T105" fmla="*/ 69 h 71"/>
                <a:gd name="T106" fmla="*/ 0 w 52"/>
                <a:gd name="T107" fmla="*/ 71 h 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71"/>
                <a:gd name="T164" fmla="*/ 52 w 52"/>
                <a:gd name="T165" fmla="*/ 71 h 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6" name="Freeform 57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>
                <a:gd name="T0" fmla="*/ 4 w 83"/>
                <a:gd name="T1" fmla="*/ 16 h 41"/>
                <a:gd name="T2" fmla="*/ 8 w 83"/>
                <a:gd name="T3" fmla="*/ 13 h 41"/>
                <a:gd name="T4" fmla="*/ 20 w 83"/>
                <a:gd name="T5" fmla="*/ 6 h 41"/>
                <a:gd name="T6" fmla="*/ 26 w 83"/>
                <a:gd name="T7" fmla="*/ 1 h 41"/>
                <a:gd name="T8" fmla="*/ 31 w 83"/>
                <a:gd name="T9" fmla="*/ 1 h 41"/>
                <a:gd name="T10" fmla="*/ 28 w 83"/>
                <a:gd name="T11" fmla="*/ 4 h 41"/>
                <a:gd name="T12" fmla="*/ 23 w 83"/>
                <a:gd name="T13" fmla="*/ 9 h 41"/>
                <a:gd name="T14" fmla="*/ 23 w 83"/>
                <a:gd name="T15" fmla="*/ 12 h 41"/>
                <a:gd name="T16" fmla="*/ 28 w 83"/>
                <a:gd name="T17" fmla="*/ 10 h 41"/>
                <a:gd name="T18" fmla="*/ 39 w 83"/>
                <a:gd name="T19" fmla="*/ 15 h 41"/>
                <a:gd name="T20" fmla="*/ 43 w 83"/>
                <a:gd name="T21" fmla="*/ 16 h 41"/>
                <a:gd name="T22" fmla="*/ 44 w 83"/>
                <a:gd name="T23" fmla="*/ 17 h 41"/>
                <a:gd name="T24" fmla="*/ 49 w 83"/>
                <a:gd name="T25" fmla="*/ 13 h 41"/>
                <a:gd name="T26" fmla="*/ 64 w 83"/>
                <a:gd name="T27" fmla="*/ 8 h 41"/>
                <a:gd name="T28" fmla="*/ 63 w 83"/>
                <a:gd name="T29" fmla="*/ 11 h 41"/>
                <a:gd name="T30" fmla="*/ 66 w 83"/>
                <a:gd name="T31" fmla="*/ 14 h 41"/>
                <a:gd name="T32" fmla="*/ 72 w 83"/>
                <a:gd name="T33" fmla="*/ 13 h 41"/>
                <a:gd name="T34" fmla="*/ 76 w 83"/>
                <a:gd name="T35" fmla="*/ 18 h 41"/>
                <a:gd name="T36" fmla="*/ 82 w 83"/>
                <a:gd name="T37" fmla="*/ 19 h 41"/>
                <a:gd name="T38" fmla="*/ 82 w 83"/>
                <a:gd name="T39" fmla="*/ 21 h 41"/>
                <a:gd name="T40" fmla="*/ 79 w 83"/>
                <a:gd name="T41" fmla="*/ 21 h 41"/>
                <a:gd name="T42" fmla="*/ 75 w 83"/>
                <a:gd name="T43" fmla="*/ 21 h 41"/>
                <a:gd name="T44" fmla="*/ 69 w 83"/>
                <a:gd name="T45" fmla="*/ 21 h 41"/>
                <a:gd name="T46" fmla="*/ 69 w 83"/>
                <a:gd name="T47" fmla="*/ 24 h 41"/>
                <a:gd name="T48" fmla="*/ 62 w 83"/>
                <a:gd name="T49" fmla="*/ 21 h 41"/>
                <a:gd name="T50" fmla="*/ 57 w 83"/>
                <a:gd name="T51" fmla="*/ 23 h 41"/>
                <a:gd name="T52" fmla="*/ 55 w 83"/>
                <a:gd name="T53" fmla="*/ 25 h 41"/>
                <a:gd name="T54" fmla="*/ 50 w 83"/>
                <a:gd name="T55" fmla="*/ 25 h 41"/>
                <a:gd name="T56" fmla="*/ 46 w 83"/>
                <a:gd name="T57" fmla="*/ 30 h 41"/>
                <a:gd name="T58" fmla="*/ 47 w 83"/>
                <a:gd name="T59" fmla="*/ 28 h 41"/>
                <a:gd name="T60" fmla="*/ 44 w 83"/>
                <a:gd name="T61" fmla="*/ 28 h 41"/>
                <a:gd name="T62" fmla="*/ 42 w 83"/>
                <a:gd name="T63" fmla="*/ 27 h 41"/>
                <a:gd name="T64" fmla="*/ 40 w 83"/>
                <a:gd name="T65" fmla="*/ 32 h 41"/>
                <a:gd name="T66" fmla="*/ 36 w 83"/>
                <a:gd name="T67" fmla="*/ 38 h 41"/>
                <a:gd name="T68" fmla="*/ 34 w 83"/>
                <a:gd name="T69" fmla="*/ 39 h 41"/>
                <a:gd name="T70" fmla="*/ 35 w 83"/>
                <a:gd name="T71" fmla="*/ 36 h 41"/>
                <a:gd name="T72" fmla="*/ 32 w 83"/>
                <a:gd name="T73" fmla="*/ 36 h 41"/>
                <a:gd name="T74" fmla="*/ 30 w 83"/>
                <a:gd name="T75" fmla="*/ 29 h 41"/>
                <a:gd name="T76" fmla="*/ 29 w 83"/>
                <a:gd name="T77" fmla="*/ 28 h 41"/>
                <a:gd name="T78" fmla="*/ 23 w 83"/>
                <a:gd name="T79" fmla="*/ 26 h 41"/>
                <a:gd name="T80" fmla="*/ 22 w 83"/>
                <a:gd name="T81" fmla="*/ 26 h 41"/>
                <a:gd name="T82" fmla="*/ 16 w 83"/>
                <a:gd name="T83" fmla="*/ 24 h 41"/>
                <a:gd name="T84" fmla="*/ 4 w 83"/>
                <a:gd name="T85" fmla="*/ 19 h 41"/>
                <a:gd name="T86" fmla="*/ 0 w 83"/>
                <a:gd name="T87" fmla="*/ 17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41"/>
                <a:gd name="T134" fmla="*/ 83 w 83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85" name="Freeform 58"/>
          <p:cNvSpPr>
            <a:spLocks/>
          </p:cNvSpPr>
          <p:nvPr/>
        </p:nvSpPr>
        <p:spPr bwMode="auto">
          <a:xfrm>
            <a:off x="5475111" y="2917912"/>
            <a:ext cx="290689" cy="557213"/>
          </a:xfrm>
          <a:custGeom>
            <a:avLst/>
            <a:gdLst>
              <a:gd name="T0" fmla="*/ 1 w 40"/>
              <a:gd name="T1" fmla="*/ 5 h 72"/>
              <a:gd name="T2" fmla="*/ 4 w 40"/>
              <a:gd name="T3" fmla="*/ 45 h 72"/>
              <a:gd name="T4" fmla="*/ 4 w 40"/>
              <a:gd name="T5" fmla="*/ 46 h 72"/>
              <a:gd name="T6" fmla="*/ 4 w 40"/>
              <a:gd name="T7" fmla="*/ 47 h 72"/>
              <a:gd name="T8" fmla="*/ 4 w 40"/>
              <a:gd name="T9" fmla="*/ 49 h 72"/>
              <a:gd name="T10" fmla="*/ 5 w 40"/>
              <a:gd name="T11" fmla="*/ 52 h 72"/>
              <a:gd name="T12" fmla="*/ 6 w 40"/>
              <a:gd name="T13" fmla="*/ 56 h 72"/>
              <a:gd name="T14" fmla="*/ 4 w 40"/>
              <a:gd name="T15" fmla="*/ 59 h 72"/>
              <a:gd name="T16" fmla="*/ 4 w 40"/>
              <a:gd name="T17" fmla="*/ 60 h 72"/>
              <a:gd name="T18" fmla="*/ 2 w 40"/>
              <a:gd name="T19" fmla="*/ 63 h 72"/>
              <a:gd name="T20" fmla="*/ 0 w 40"/>
              <a:gd name="T21" fmla="*/ 65 h 72"/>
              <a:gd name="T22" fmla="*/ 0 w 40"/>
              <a:gd name="T23" fmla="*/ 68 h 72"/>
              <a:gd name="T24" fmla="*/ 0 w 40"/>
              <a:gd name="T25" fmla="*/ 71 h 72"/>
              <a:gd name="T26" fmla="*/ 0 w 40"/>
              <a:gd name="T27" fmla="*/ 71 h 72"/>
              <a:gd name="T28" fmla="*/ 0 w 40"/>
              <a:gd name="T29" fmla="*/ 72 h 72"/>
              <a:gd name="T30" fmla="*/ 0 w 40"/>
              <a:gd name="T31" fmla="*/ 72 h 72"/>
              <a:gd name="T32" fmla="*/ 1 w 40"/>
              <a:gd name="T33" fmla="*/ 72 h 72"/>
              <a:gd name="T34" fmla="*/ 2 w 40"/>
              <a:gd name="T35" fmla="*/ 72 h 72"/>
              <a:gd name="T36" fmla="*/ 2 w 40"/>
              <a:gd name="T37" fmla="*/ 71 h 72"/>
              <a:gd name="T38" fmla="*/ 2 w 40"/>
              <a:gd name="T39" fmla="*/ 70 h 72"/>
              <a:gd name="T40" fmla="*/ 5 w 40"/>
              <a:gd name="T41" fmla="*/ 70 h 72"/>
              <a:gd name="T42" fmla="*/ 8 w 40"/>
              <a:gd name="T43" fmla="*/ 69 h 72"/>
              <a:gd name="T44" fmla="*/ 12 w 40"/>
              <a:gd name="T45" fmla="*/ 71 h 72"/>
              <a:gd name="T46" fmla="*/ 12 w 40"/>
              <a:gd name="T47" fmla="*/ 71 h 72"/>
              <a:gd name="T48" fmla="*/ 13 w 40"/>
              <a:gd name="T49" fmla="*/ 71 h 72"/>
              <a:gd name="T50" fmla="*/ 14 w 40"/>
              <a:gd name="T51" fmla="*/ 68 h 72"/>
              <a:gd name="T52" fmla="*/ 16 w 40"/>
              <a:gd name="T53" fmla="*/ 68 h 72"/>
              <a:gd name="T54" fmla="*/ 17 w 40"/>
              <a:gd name="T55" fmla="*/ 69 h 72"/>
              <a:gd name="T56" fmla="*/ 18 w 40"/>
              <a:gd name="T57" fmla="*/ 70 h 72"/>
              <a:gd name="T58" fmla="*/ 19 w 40"/>
              <a:gd name="T59" fmla="*/ 69 h 72"/>
              <a:gd name="T60" fmla="*/ 20 w 40"/>
              <a:gd name="T61" fmla="*/ 65 h 72"/>
              <a:gd name="T62" fmla="*/ 21 w 40"/>
              <a:gd name="T63" fmla="*/ 64 h 72"/>
              <a:gd name="T64" fmla="*/ 22 w 40"/>
              <a:gd name="T65" fmla="*/ 64 h 72"/>
              <a:gd name="T66" fmla="*/ 24 w 40"/>
              <a:gd name="T67" fmla="*/ 66 h 72"/>
              <a:gd name="T68" fmla="*/ 27 w 40"/>
              <a:gd name="T69" fmla="*/ 66 h 72"/>
              <a:gd name="T70" fmla="*/ 28 w 40"/>
              <a:gd name="T71" fmla="*/ 63 h 72"/>
              <a:gd name="T72" fmla="*/ 33 w 40"/>
              <a:gd name="T73" fmla="*/ 56 h 72"/>
              <a:gd name="T74" fmla="*/ 33 w 40"/>
              <a:gd name="T75" fmla="*/ 53 h 72"/>
              <a:gd name="T76" fmla="*/ 34 w 40"/>
              <a:gd name="T77" fmla="*/ 53 h 72"/>
              <a:gd name="T78" fmla="*/ 37 w 40"/>
              <a:gd name="T79" fmla="*/ 53 h 72"/>
              <a:gd name="T80" fmla="*/ 38 w 40"/>
              <a:gd name="T81" fmla="*/ 52 h 72"/>
              <a:gd name="T82" fmla="*/ 40 w 40"/>
              <a:gd name="T83" fmla="*/ 51 h 72"/>
              <a:gd name="T84" fmla="*/ 40 w 40"/>
              <a:gd name="T85" fmla="*/ 50 h 72"/>
              <a:gd name="T86" fmla="*/ 40 w 40"/>
              <a:gd name="T87" fmla="*/ 47 h 72"/>
              <a:gd name="T88" fmla="*/ 40 w 40"/>
              <a:gd name="T89" fmla="*/ 47 h 72"/>
              <a:gd name="T90" fmla="*/ 40 w 40"/>
              <a:gd name="T91" fmla="*/ 45 h 72"/>
              <a:gd name="T92" fmla="*/ 35 w 40"/>
              <a:gd name="T93" fmla="*/ 1 h 72"/>
              <a:gd name="T94" fmla="*/ 35 w 40"/>
              <a:gd name="T95" fmla="*/ 0 h 72"/>
              <a:gd name="T96" fmla="*/ 9 w 40"/>
              <a:gd name="T97" fmla="*/ 3 h 72"/>
              <a:gd name="T98" fmla="*/ 8 w 40"/>
              <a:gd name="T99" fmla="*/ 4 h 72"/>
              <a:gd name="T100" fmla="*/ 6 w 40"/>
              <a:gd name="T101" fmla="*/ 5 h 72"/>
              <a:gd name="T102" fmla="*/ 5 w 40"/>
              <a:gd name="T103" fmla="*/ 6 h 72"/>
              <a:gd name="T104" fmla="*/ 3 w 40"/>
              <a:gd name="T105" fmla="*/ 6 h 72"/>
              <a:gd name="T106" fmla="*/ 1 w 40"/>
              <a:gd name="T107" fmla="*/ 5 h 72"/>
              <a:gd name="T108" fmla="*/ 1 w 40"/>
              <a:gd name="T109" fmla="*/ 5 h 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0"/>
              <a:gd name="T166" fmla="*/ 0 h 72"/>
              <a:gd name="T167" fmla="*/ 40 w 40"/>
              <a:gd name="T168" fmla="*/ 72 h 7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6" name="Freeform 59" descr="75%"/>
          <p:cNvSpPr>
            <a:spLocks/>
          </p:cNvSpPr>
          <p:nvPr/>
        </p:nvSpPr>
        <p:spPr bwMode="auto">
          <a:xfrm>
            <a:off x="5974644" y="3730631"/>
            <a:ext cx="498123" cy="409575"/>
          </a:xfrm>
          <a:custGeom>
            <a:avLst/>
            <a:gdLst>
              <a:gd name="T0" fmla="*/ 41 w 69"/>
              <a:gd name="T1" fmla="*/ 53 h 53"/>
              <a:gd name="T2" fmla="*/ 38 w 69"/>
              <a:gd name="T3" fmla="*/ 52 h 53"/>
              <a:gd name="T4" fmla="*/ 37 w 69"/>
              <a:gd name="T5" fmla="*/ 48 h 53"/>
              <a:gd name="T6" fmla="*/ 33 w 69"/>
              <a:gd name="T7" fmla="*/ 44 h 53"/>
              <a:gd name="T8" fmla="*/ 31 w 69"/>
              <a:gd name="T9" fmla="*/ 39 h 53"/>
              <a:gd name="T10" fmla="*/ 29 w 69"/>
              <a:gd name="T11" fmla="*/ 37 h 53"/>
              <a:gd name="T12" fmla="*/ 25 w 69"/>
              <a:gd name="T13" fmla="*/ 34 h 53"/>
              <a:gd name="T14" fmla="*/ 23 w 69"/>
              <a:gd name="T15" fmla="*/ 32 h 53"/>
              <a:gd name="T16" fmla="*/ 22 w 69"/>
              <a:gd name="T17" fmla="*/ 30 h 53"/>
              <a:gd name="T18" fmla="*/ 15 w 69"/>
              <a:gd name="T19" fmla="*/ 25 h 53"/>
              <a:gd name="T20" fmla="*/ 13 w 69"/>
              <a:gd name="T21" fmla="*/ 23 h 53"/>
              <a:gd name="T22" fmla="*/ 10 w 69"/>
              <a:gd name="T23" fmla="*/ 19 h 53"/>
              <a:gd name="T24" fmla="*/ 8 w 69"/>
              <a:gd name="T25" fmla="*/ 16 h 53"/>
              <a:gd name="T26" fmla="*/ 1 w 69"/>
              <a:gd name="T27" fmla="*/ 14 h 53"/>
              <a:gd name="T28" fmla="*/ 1 w 69"/>
              <a:gd name="T29" fmla="*/ 10 h 53"/>
              <a:gd name="T30" fmla="*/ 3 w 69"/>
              <a:gd name="T31" fmla="*/ 8 h 53"/>
              <a:gd name="T32" fmla="*/ 3 w 69"/>
              <a:gd name="T33" fmla="*/ 7 h 53"/>
              <a:gd name="T34" fmla="*/ 8 w 69"/>
              <a:gd name="T35" fmla="*/ 5 h 53"/>
              <a:gd name="T36" fmla="*/ 12 w 69"/>
              <a:gd name="T37" fmla="*/ 3 h 53"/>
              <a:gd name="T38" fmla="*/ 13 w 69"/>
              <a:gd name="T39" fmla="*/ 2 h 53"/>
              <a:gd name="T40" fmla="*/ 31 w 69"/>
              <a:gd name="T41" fmla="*/ 1 h 53"/>
              <a:gd name="T42" fmla="*/ 31 w 69"/>
              <a:gd name="T43" fmla="*/ 2 h 53"/>
              <a:gd name="T44" fmla="*/ 35 w 69"/>
              <a:gd name="T45" fmla="*/ 4 h 53"/>
              <a:gd name="T46" fmla="*/ 51 w 69"/>
              <a:gd name="T47" fmla="*/ 4 h 53"/>
              <a:gd name="T48" fmla="*/ 68 w 69"/>
              <a:gd name="T49" fmla="*/ 17 h 53"/>
              <a:gd name="T50" fmla="*/ 66 w 69"/>
              <a:gd name="T51" fmla="*/ 19 h 53"/>
              <a:gd name="T52" fmla="*/ 63 w 69"/>
              <a:gd name="T53" fmla="*/ 24 h 53"/>
              <a:gd name="T54" fmla="*/ 62 w 69"/>
              <a:gd name="T55" fmla="*/ 28 h 53"/>
              <a:gd name="T56" fmla="*/ 62 w 69"/>
              <a:gd name="T57" fmla="*/ 30 h 53"/>
              <a:gd name="T58" fmla="*/ 60 w 69"/>
              <a:gd name="T59" fmla="*/ 31 h 53"/>
              <a:gd name="T60" fmla="*/ 59 w 69"/>
              <a:gd name="T61" fmla="*/ 33 h 53"/>
              <a:gd name="T62" fmla="*/ 57 w 69"/>
              <a:gd name="T63" fmla="*/ 35 h 53"/>
              <a:gd name="T64" fmla="*/ 53 w 69"/>
              <a:gd name="T65" fmla="*/ 39 h 53"/>
              <a:gd name="T66" fmla="*/ 50 w 69"/>
              <a:gd name="T67" fmla="*/ 41 h 53"/>
              <a:gd name="T68" fmla="*/ 49 w 69"/>
              <a:gd name="T69" fmla="*/ 43 h 53"/>
              <a:gd name="T70" fmla="*/ 46 w 69"/>
              <a:gd name="T71" fmla="*/ 44 h 53"/>
              <a:gd name="T72" fmla="*/ 46 w 69"/>
              <a:gd name="T73" fmla="*/ 45 h 53"/>
              <a:gd name="T74" fmla="*/ 45 w 69"/>
              <a:gd name="T75" fmla="*/ 47 h 53"/>
              <a:gd name="T76" fmla="*/ 43 w 69"/>
              <a:gd name="T77" fmla="*/ 48 h 53"/>
              <a:gd name="T78" fmla="*/ 43 w 69"/>
              <a:gd name="T79" fmla="*/ 48 h 53"/>
              <a:gd name="T80" fmla="*/ 43 w 69"/>
              <a:gd name="T81" fmla="*/ 49 h 53"/>
              <a:gd name="T82" fmla="*/ 44 w 69"/>
              <a:gd name="T83" fmla="*/ 50 h 53"/>
              <a:gd name="T84" fmla="*/ 42 w 69"/>
              <a:gd name="T85" fmla="*/ 51 h 53"/>
              <a:gd name="T86" fmla="*/ 41 w 69"/>
              <a:gd name="T87" fmla="*/ 52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9"/>
              <a:gd name="T133" fmla="*/ 0 h 53"/>
              <a:gd name="T134" fmla="*/ 69 w 69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close/>
              </a:path>
            </a:pathLst>
          </a:custGeom>
          <a:pattFill prst="pct75">
            <a:fgClr>
              <a:srgbClr val="AA1202"/>
            </a:fgClr>
            <a:bgClr>
              <a:schemeClr val="tx1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7" name="Freeform 60"/>
          <p:cNvSpPr>
            <a:spLocks/>
          </p:cNvSpPr>
          <p:nvPr/>
        </p:nvSpPr>
        <p:spPr bwMode="auto">
          <a:xfrm>
            <a:off x="5748867" y="3784600"/>
            <a:ext cx="530578" cy="596900"/>
          </a:xfrm>
          <a:custGeom>
            <a:avLst/>
            <a:gdLst>
              <a:gd name="T0" fmla="*/ 9 w 73"/>
              <a:gd name="T1" fmla="*/ 41 h 77"/>
              <a:gd name="T2" fmla="*/ 11 w 73"/>
              <a:gd name="T3" fmla="*/ 44 h 77"/>
              <a:gd name="T4" fmla="*/ 13 w 73"/>
              <a:gd name="T5" fmla="*/ 46 h 77"/>
              <a:gd name="T6" fmla="*/ 13 w 73"/>
              <a:gd name="T7" fmla="*/ 49 h 77"/>
              <a:gd name="T8" fmla="*/ 14 w 73"/>
              <a:gd name="T9" fmla="*/ 50 h 77"/>
              <a:gd name="T10" fmla="*/ 13 w 73"/>
              <a:gd name="T11" fmla="*/ 55 h 77"/>
              <a:gd name="T12" fmla="*/ 12 w 73"/>
              <a:gd name="T13" fmla="*/ 60 h 77"/>
              <a:gd name="T14" fmla="*/ 14 w 73"/>
              <a:gd name="T15" fmla="*/ 68 h 77"/>
              <a:gd name="T16" fmla="*/ 16 w 73"/>
              <a:gd name="T17" fmla="*/ 71 h 77"/>
              <a:gd name="T18" fmla="*/ 17 w 73"/>
              <a:gd name="T19" fmla="*/ 74 h 77"/>
              <a:gd name="T20" fmla="*/ 18 w 73"/>
              <a:gd name="T21" fmla="*/ 76 h 77"/>
              <a:gd name="T22" fmla="*/ 58 w 73"/>
              <a:gd name="T23" fmla="*/ 76 h 77"/>
              <a:gd name="T24" fmla="*/ 60 w 73"/>
              <a:gd name="T25" fmla="*/ 77 h 77"/>
              <a:gd name="T26" fmla="*/ 59 w 73"/>
              <a:gd name="T27" fmla="*/ 71 h 77"/>
              <a:gd name="T28" fmla="*/ 60 w 73"/>
              <a:gd name="T29" fmla="*/ 69 h 77"/>
              <a:gd name="T30" fmla="*/ 64 w 73"/>
              <a:gd name="T31" fmla="*/ 69 h 77"/>
              <a:gd name="T32" fmla="*/ 67 w 73"/>
              <a:gd name="T33" fmla="*/ 69 h 77"/>
              <a:gd name="T34" fmla="*/ 67 w 73"/>
              <a:gd name="T35" fmla="*/ 65 h 77"/>
              <a:gd name="T36" fmla="*/ 67 w 73"/>
              <a:gd name="T37" fmla="*/ 62 h 77"/>
              <a:gd name="T38" fmla="*/ 69 w 73"/>
              <a:gd name="T39" fmla="*/ 53 h 77"/>
              <a:gd name="T40" fmla="*/ 71 w 73"/>
              <a:gd name="T41" fmla="*/ 48 h 77"/>
              <a:gd name="T42" fmla="*/ 73 w 73"/>
              <a:gd name="T43" fmla="*/ 47 h 77"/>
              <a:gd name="T44" fmla="*/ 73 w 73"/>
              <a:gd name="T45" fmla="*/ 46 h 77"/>
              <a:gd name="T46" fmla="*/ 72 w 73"/>
              <a:gd name="T47" fmla="*/ 46 h 77"/>
              <a:gd name="T48" fmla="*/ 69 w 73"/>
              <a:gd name="T49" fmla="*/ 45 h 77"/>
              <a:gd name="T50" fmla="*/ 68 w 73"/>
              <a:gd name="T51" fmla="*/ 41 h 77"/>
              <a:gd name="T52" fmla="*/ 64 w 73"/>
              <a:gd name="T53" fmla="*/ 37 h 77"/>
              <a:gd name="T54" fmla="*/ 62 w 73"/>
              <a:gd name="T55" fmla="*/ 32 h 77"/>
              <a:gd name="T56" fmla="*/ 60 w 73"/>
              <a:gd name="T57" fmla="*/ 30 h 77"/>
              <a:gd name="T58" fmla="*/ 56 w 73"/>
              <a:gd name="T59" fmla="*/ 27 h 77"/>
              <a:gd name="T60" fmla="*/ 54 w 73"/>
              <a:gd name="T61" fmla="*/ 25 h 77"/>
              <a:gd name="T62" fmla="*/ 53 w 73"/>
              <a:gd name="T63" fmla="*/ 23 h 77"/>
              <a:gd name="T64" fmla="*/ 46 w 73"/>
              <a:gd name="T65" fmla="*/ 18 h 77"/>
              <a:gd name="T66" fmla="*/ 44 w 73"/>
              <a:gd name="T67" fmla="*/ 16 h 77"/>
              <a:gd name="T68" fmla="*/ 41 w 73"/>
              <a:gd name="T69" fmla="*/ 12 h 77"/>
              <a:gd name="T70" fmla="*/ 39 w 73"/>
              <a:gd name="T71" fmla="*/ 9 h 77"/>
              <a:gd name="T72" fmla="*/ 32 w 73"/>
              <a:gd name="T73" fmla="*/ 7 h 77"/>
              <a:gd name="T74" fmla="*/ 32 w 73"/>
              <a:gd name="T75" fmla="*/ 3 h 77"/>
              <a:gd name="T76" fmla="*/ 34 w 73"/>
              <a:gd name="T77" fmla="*/ 1 h 77"/>
              <a:gd name="T78" fmla="*/ 34 w 73"/>
              <a:gd name="T79" fmla="*/ 0 h 77"/>
              <a:gd name="T80" fmla="*/ 0 w 73"/>
              <a:gd name="T81" fmla="*/ 5 h 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3"/>
              <a:gd name="T124" fmla="*/ 0 h 77"/>
              <a:gd name="T125" fmla="*/ 73 w 73"/>
              <a:gd name="T126" fmla="*/ 77 h 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8" name="Freeform 61"/>
          <p:cNvSpPr>
            <a:spLocks/>
          </p:cNvSpPr>
          <p:nvPr/>
        </p:nvSpPr>
        <p:spPr bwMode="auto">
          <a:xfrm>
            <a:off x="6248443" y="3041650"/>
            <a:ext cx="450145" cy="223838"/>
          </a:xfrm>
          <a:custGeom>
            <a:avLst/>
            <a:gdLst>
              <a:gd name="T0" fmla="*/ 36 w 62"/>
              <a:gd name="T1" fmla="*/ 2 h 29"/>
              <a:gd name="T2" fmla="*/ 2 w 62"/>
              <a:gd name="T3" fmla="*/ 17 h 29"/>
              <a:gd name="T4" fmla="*/ 4 w 62"/>
              <a:gd name="T5" fmla="*/ 16 h 29"/>
              <a:gd name="T6" fmla="*/ 8 w 62"/>
              <a:gd name="T7" fmla="*/ 13 h 29"/>
              <a:gd name="T8" fmla="*/ 10 w 62"/>
              <a:gd name="T9" fmla="*/ 11 h 29"/>
              <a:gd name="T10" fmla="*/ 11 w 62"/>
              <a:gd name="T11" fmla="*/ 10 h 29"/>
              <a:gd name="T12" fmla="*/ 14 w 62"/>
              <a:gd name="T13" fmla="*/ 9 h 29"/>
              <a:gd name="T14" fmla="*/ 19 w 62"/>
              <a:gd name="T15" fmla="*/ 7 h 29"/>
              <a:gd name="T16" fmla="*/ 21 w 62"/>
              <a:gd name="T17" fmla="*/ 8 h 29"/>
              <a:gd name="T18" fmla="*/ 23 w 62"/>
              <a:gd name="T19" fmla="*/ 8 h 29"/>
              <a:gd name="T20" fmla="*/ 25 w 62"/>
              <a:gd name="T21" fmla="*/ 12 h 29"/>
              <a:gd name="T22" fmla="*/ 27 w 62"/>
              <a:gd name="T23" fmla="*/ 12 h 29"/>
              <a:gd name="T24" fmla="*/ 27 w 62"/>
              <a:gd name="T25" fmla="*/ 14 h 29"/>
              <a:gd name="T26" fmla="*/ 31 w 62"/>
              <a:gd name="T27" fmla="*/ 15 h 29"/>
              <a:gd name="T28" fmla="*/ 34 w 62"/>
              <a:gd name="T29" fmla="*/ 17 h 29"/>
              <a:gd name="T30" fmla="*/ 35 w 62"/>
              <a:gd name="T31" fmla="*/ 19 h 29"/>
              <a:gd name="T32" fmla="*/ 32 w 62"/>
              <a:gd name="T33" fmla="*/ 25 h 29"/>
              <a:gd name="T34" fmla="*/ 35 w 62"/>
              <a:gd name="T35" fmla="*/ 27 h 29"/>
              <a:gd name="T36" fmla="*/ 38 w 62"/>
              <a:gd name="T37" fmla="*/ 28 h 29"/>
              <a:gd name="T38" fmla="*/ 39 w 62"/>
              <a:gd name="T39" fmla="*/ 28 h 29"/>
              <a:gd name="T40" fmla="*/ 42 w 62"/>
              <a:gd name="T41" fmla="*/ 27 h 29"/>
              <a:gd name="T42" fmla="*/ 46 w 62"/>
              <a:gd name="T43" fmla="*/ 29 h 29"/>
              <a:gd name="T44" fmla="*/ 47 w 62"/>
              <a:gd name="T45" fmla="*/ 28 h 29"/>
              <a:gd name="T46" fmla="*/ 45 w 62"/>
              <a:gd name="T47" fmla="*/ 26 h 29"/>
              <a:gd name="T48" fmla="*/ 44 w 62"/>
              <a:gd name="T49" fmla="*/ 25 h 29"/>
              <a:gd name="T50" fmla="*/ 45 w 62"/>
              <a:gd name="T51" fmla="*/ 24 h 29"/>
              <a:gd name="T52" fmla="*/ 44 w 62"/>
              <a:gd name="T53" fmla="*/ 23 h 29"/>
              <a:gd name="T54" fmla="*/ 41 w 62"/>
              <a:gd name="T55" fmla="*/ 19 h 29"/>
              <a:gd name="T56" fmla="*/ 41 w 62"/>
              <a:gd name="T57" fmla="*/ 16 h 29"/>
              <a:gd name="T58" fmla="*/ 41 w 62"/>
              <a:gd name="T59" fmla="*/ 12 h 29"/>
              <a:gd name="T60" fmla="*/ 41 w 62"/>
              <a:gd name="T61" fmla="*/ 10 h 29"/>
              <a:gd name="T62" fmla="*/ 41 w 62"/>
              <a:gd name="T63" fmla="*/ 9 h 29"/>
              <a:gd name="T64" fmla="*/ 44 w 62"/>
              <a:gd name="T65" fmla="*/ 6 h 29"/>
              <a:gd name="T66" fmla="*/ 45 w 62"/>
              <a:gd name="T67" fmla="*/ 4 h 29"/>
              <a:gd name="T68" fmla="*/ 47 w 62"/>
              <a:gd name="T69" fmla="*/ 4 h 29"/>
              <a:gd name="T70" fmla="*/ 45 w 62"/>
              <a:gd name="T71" fmla="*/ 8 h 29"/>
              <a:gd name="T72" fmla="*/ 44 w 62"/>
              <a:gd name="T73" fmla="*/ 10 h 29"/>
              <a:gd name="T74" fmla="*/ 46 w 62"/>
              <a:gd name="T75" fmla="*/ 12 h 29"/>
              <a:gd name="T76" fmla="*/ 46 w 62"/>
              <a:gd name="T77" fmla="*/ 16 h 29"/>
              <a:gd name="T78" fmla="*/ 45 w 62"/>
              <a:gd name="T79" fmla="*/ 18 h 29"/>
              <a:gd name="T80" fmla="*/ 46 w 62"/>
              <a:gd name="T81" fmla="*/ 19 h 29"/>
              <a:gd name="T82" fmla="*/ 46 w 62"/>
              <a:gd name="T83" fmla="*/ 21 h 29"/>
              <a:gd name="T84" fmla="*/ 47 w 62"/>
              <a:gd name="T85" fmla="*/ 24 h 29"/>
              <a:gd name="T86" fmla="*/ 50 w 62"/>
              <a:gd name="T87" fmla="*/ 25 h 29"/>
              <a:gd name="T88" fmla="*/ 52 w 62"/>
              <a:gd name="T89" fmla="*/ 24 h 29"/>
              <a:gd name="T90" fmla="*/ 52 w 62"/>
              <a:gd name="T91" fmla="*/ 26 h 29"/>
              <a:gd name="T92" fmla="*/ 53 w 62"/>
              <a:gd name="T93" fmla="*/ 28 h 29"/>
              <a:gd name="T94" fmla="*/ 55 w 62"/>
              <a:gd name="T95" fmla="*/ 29 h 29"/>
              <a:gd name="T96" fmla="*/ 56 w 62"/>
              <a:gd name="T97" fmla="*/ 28 h 29"/>
              <a:gd name="T98" fmla="*/ 61 w 62"/>
              <a:gd name="T99" fmla="*/ 26 h 29"/>
              <a:gd name="T100" fmla="*/ 62 w 62"/>
              <a:gd name="T101" fmla="*/ 19 h 29"/>
              <a:gd name="T102" fmla="*/ 54 w 62"/>
              <a:gd name="T103" fmla="*/ 21 h 29"/>
              <a:gd name="T104" fmla="*/ 47 w 62"/>
              <a:gd name="T105" fmla="*/ 0 h 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2"/>
              <a:gd name="T160" fmla="*/ 0 h 29"/>
              <a:gd name="T161" fmla="*/ 62 w 62"/>
              <a:gd name="T162" fmla="*/ 29 h 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89" name="Freeform 62"/>
          <p:cNvSpPr>
            <a:spLocks/>
          </p:cNvSpPr>
          <p:nvPr/>
        </p:nvSpPr>
        <p:spPr bwMode="auto">
          <a:xfrm>
            <a:off x="6589889" y="3017925"/>
            <a:ext cx="108656" cy="185737"/>
          </a:xfrm>
          <a:custGeom>
            <a:avLst/>
            <a:gdLst>
              <a:gd name="T0" fmla="*/ 15 w 15"/>
              <a:gd name="T1" fmla="*/ 22 h 24"/>
              <a:gd name="T2" fmla="*/ 15 w 15"/>
              <a:gd name="T3" fmla="*/ 20 h 24"/>
              <a:gd name="T4" fmla="*/ 14 w 15"/>
              <a:gd name="T5" fmla="*/ 18 h 24"/>
              <a:gd name="T6" fmla="*/ 12 w 15"/>
              <a:gd name="T7" fmla="*/ 16 h 24"/>
              <a:gd name="T8" fmla="*/ 10 w 15"/>
              <a:gd name="T9" fmla="*/ 15 h 24"/>
              <a:gd name="T10" fmla="*/ 9 w 15"/>
              <a:gd name="T11" fmla="*/ 14 h 24"/>
              <a:gd name="T12" fmla="*/ 9 w 15"/>
              <a:gd name="T13" fmla="*/ 12 h 24"/>
              <a:gd name="T14" fmla="*/ 7 w 15"/>
              <a:gd name="T15" fmla="*/ 9 h 24"/>
              <a:gd name="T16" fmla="*/ 6 w 15"/>
              <a:gd name="T17" fmla="*/ 8 h 24"/>
              <a:gd name="T18" fmla="*/ 5 w 15"/>
              <a:gd name="T19" fmla="*/ 6 h 24"/>
              <a:gd name="T20" fmla="*/ 4 w 15"/>
              <a:gd name="T21" fmla="*/ 5 h 24"/>
              <a:gd name="T22" fmla="*/ 4 w 15"/>
              <a:gd name="T23" fmla="*/ 4 h 24"/>
              <a:gd name="T24" fmla="*/ 4 w 15"/>
              <a:gd name="T25" fmla="*/ 4 h 24"/>
              <a:gd name="T26" fmla="*/ 4 w 15"/>
              <a:gd name="T27" fmla="*/ 3 h 24"/>
              <a:gd name="T28" fmla="*/ 5 w 15"/>
              <a:gd name="T29" fmla="*/ 0 h 24"/>
              <a:gd name="T30" fmla="*/ 4 w 15"/>
              <a:gd name="T31" fmla="*/ 0 h 24"/>
              <a:gd name="T32" fmla="*/ 2 w 15"/>
              <a:gd name="T33" fmla="*/ 0 h 24"/>
              <a:gd name="T34" fmla="*/ 1 w 15"/>
              <a:gd name="T35" fmla="*/ 1 h 24"/>
              <a:gd name="T36" fmla="*/ 1 w 15"/>
              <a:gd name="T37" fmla="*/ 2 h 24"/>
              <a:gd name="T38" fmla="*/ 1 w 15"/>
              <a:gd name="T39" fmla="*/ 3 h 24"/>
              <a:gd name="T40" fmla="*/ 0 w 15"/>
              <a:gd name="T41" fmla="*/ 3 h 24"/>
              <a:gd name="T42" fmla="*/ 7 w 15"/>
              <a:gd name="T43" fmla="*/ 24 h 24"/>
              <a:gd name="T44" fmla="*/ 15 w 15"/>
              <a:gd name="T45" fmla="*/ 22 h 24"/>
              <a:gd name="T46" fmla="*/ 15 w 15"/>
              <a:gd name="T47" fmla="*/ 22 h 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"/>
              <a:gd name="T73" fmla="*/ 0 h 24"/>
              <a:gd name="T74" fmla="*/ 15 w 15"/>
              <a:gd name="T75" fmla="*/ 24 h 2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close/>
              </a:path>
            </a:pathLst>
          </a:custGeom>
          <a:solidFill>
            <a:srgbClr val="ED4213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90" name="Freeform 63"/>
          <p:cNvSpPr>
            <a:spLocks/>
          </p:cNvSpPr>
          <p:nvPr/>
        </p:nvSpPr>
        <p:spPr bwMode="auto">
          <a:xfrm>
            <a:off x="6618111" y="2802025"/>
            <a:ext cx="136878" cy="325437"/>
          </a:xfrm>
          <a:custGeom>
            <a:avLst/>
            <a:gdLst>
              <a:gd name="T0" fmla="*/ 0 w 19"/>
              <a:gd name="T1" fmla="*/ 31 h 42"/>
              <a:gd name="T2" fmla="*/ 0 w 19"/>
              <a:gd name="T3" fmla="*/ 32 h 42"/>
              <a:gd name="T4" fmla="*/ 2 w 19"/>
              <a:gd name="T5" fmla="*/ 34 h 42"/>
              <a:gd name="T6" fmla="*/ 6 w 19"/>
              <a:gd name="T7" fmla="*/ 37 h 42"/>
              <a:gd name="T8" fmla="*/ 9 w 19"/>
              <a:gd name="T9" fmla="*/ 38 h 42"/>
              <a:gd name="T10" fmla="*/ 10 w 19"/>
              <a:gd name="T11" fmla="*/ 40 h 42"/>
              <a:gd name="T12" fmla="*/ 11 w 19"/>
              <a:gd name="T13" fmla="*/ 42 h 42"/>
              <a:gd name="T14" fmla="*/ 13 w 19"/>
              <a:gd name="T15" fmla="*/ 39 h 42"/>
              <a:gd name="T16" fmla="*/ 14 w 19"/>
              <a:gd name="T17" fmla="*/ 35 h 42"/>
              <a:gd name="T18" fmla="*/ 17 w 19"/>
              <a:gd name="T19" fmla="*/ 30 h 42"/>
              <a:gd name="T20" fmla="*/ 19 w 19"/>
              <a:gd name="T21" fmla="*/ 26 h 42"/>
              <a:gd name="T22" fmla="*/ 18 w 19"/>
              <a:gd name="T23" fmla="*/ 19 h 42"/>
              <a:gd name="T24" fmla="*/ 17 w 19"/>
              <a:gd name="T25" fmla="*/ 13 h 42"/>
              <a:gd name="T26" fmla="*/ 14 w 19"/>
              <a:gd name="T27" fmla="*/ 14 h 42"/>
              <a:gd name="T28" fmla="*/ 13 w 19"/>
              <a:gd name="T29" fmla="*/ 14 h 42"/>
              <a:gd name="T30" fmla="*/ 12 w 19"/>
              <a:gd name="T31" fmla="*/ 14 h 42"/>
              <a:gd name="T32" fmla="*/ 13 w 19"/>
              <a:gd name="T33" fmla="*/ 11 h 42"/>
              <a:gd name="T34" fmla="*/ 14 w 19"/>
              <a:gd name="T35" fmla="*/ 11 h 42"/>
              <a:gd name="T36" fmla="*/ 15 w 19"/>
              <a:gd name="T37" fmla="*/ 8 h 42"/>
              <a:gd name="T38" fmla="*/ 16 w 19"/>
              <a:gd name="T39" fmla="*/ 6 h 42"/>
              <a:gd name="T40" fmla="*/ 4 w 19"/>
              <a:gd name="T41" fmla="*/ 0 h 42"/>
              <a:gd name="T42" fmla="*/ 3 w 19"/>
              <a:gd name="T43" fmla="*/ 2 h 42"/>
              <a:gd name="T44" fmla="*/ 2 w 19"/>
              <a:gd name="T45" fmla="*/ 6 h 42"/>
              <a:gd name="T46" fmla="*/ 0 w 19"/>
              <a:gd name="T47" fmla="*/ 8 h 42"/>
              <a:gd name="T48" fmla="*/ 1 w 19"/>
              <a:gd name="T49" fmla="*/ 9 h 42"/>
              <a:gd name="T50" fmla="*/ 1 w 19"/>
              <a:gd name="T51" fmla="*/ 11 h 42"/>
              <a:gd name="T52" fmla="*/ 1 w 19"/>
              <a:gd name="T53" fmla="*/ 15 h 42"/>
              <a:gd name="T54" fmla="*/ 3 w 19"/>
              <a:gd name="T55" fmla="*/ 17 h 42"/>
              <a:gd name="T56" fmla="*/ 5 w 19"/>
              <a:gd name="T57" fmla="*/ 18 h 42"/>
              <a:gd name="T58" fmla="*/ 7 w 19"/>
              <a:gd name="T59" fmla="*/ 19 h 42"/>
              <a:gd name="T60" fmla="*/ 9 w 19"/>
              <a:gd name="T61" fmla="*/ 21 h 42"/>
              <a:gd name="T62" fmla="*/ 4 w 19"/>
              <a:gd name="T63" fmla="*/ 24 h 42"/>
              <a:gd name="T64" fmla="*/ 1 w 19"/>
              <a:gd name="T65" fmla="*/ 28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"/>
              <a:gd name="T100" fmla="*/ 0 h 42"/>
              <a:gd name="T101" fmla="*/ 19 w 19"/>
              <a:gd name="T102" fmla="*/ 42 h 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91" name="Freeform 64"/>
          <p:cNvSpPr>
            <a:spLocks/>
          </p:cNvSpPr>
          <p:nvPr/>
        </p:nvSpPr>
        <p:spPr bwMode="auto">
          <a:xfrm>
            <a:off x="6740922" y="2654387"/>
            <a:ext cx="166511" cy="169863"/>
          </a:xfrm>
          <a:custGeom>
            <a:avLst/>
            <a:gdLst>
              <a:gd name="T0" fmla="*/ 0 w 23"/>
              <a:gd name="T1" fmla="*/ 4 h 22"/>
              <a:gd name="T2" fmla="*/ 8 w 23"/>
              <a:gd name="T3" fmla="*/ 2 h 22"/>
              <a:gd name="T4" fmla="*/ 8 w 23"/>
              <a:gd name="T5" fmla="*/ 3 h 22"/>
              <a:gd name="T6" fmla="*/ 9 w 23"/>
              <a:gd name="T7" fmla="*/ 3 h 22"/>
              <a:gd name="T8" fmla="*/ 9 w 23"/>
              <a:gd name="T9" fmla="*/ 3 h 22"/>
              <a:gd name="T10" fmla="*/ 20 w 23"/>
              <a:gd name="T11" fmla="*/ 0 h 22"/>
              <a:gd name="T12" fmla="*/ 23 w 23"/>
              <a:gd name="T13" fmla="*/ 9 h 22"/>
              <a:gd name="T14" fmla="*/ 23 w 23"/>
              <a:gd name="T15" fmla="*/ 10 h 22"/>
              <a:gd name="T16" fmla="*/ 22 w 23"/>
              <a:gd name="T17" fmla="*/ 10 h 22"/>
              <a:gd name="T18" fmla="*/ 23 w 23"/>
              <a:gd name="T19" fmla="*/ 11 h 22"/>
              <a:gd name="T20" fmla="*/ 23 w 23"/>
              <a:gd name="T21" fmla="*/ 11 h 22"/>
              <a:gd name="T22" fmla="*/ 21 w 23"/>
              <a:gd name="T23" fmla="*/ 12 h 22"/>
              <a:gd name="T24" fmla="*/ 17 w 23"/>
              <a:gd name="T25" fmla="*/ 13 h 22"/>
              <a:gd name="T26" fmla="*/ 16 w 23"/>
              <a:gd name="T27" fmla="*/ 13 h 22"/>
              <a:gd name="T28" fmla="*/ 16 w 23"/>
              <a:gd name="T29" fmla="*/ 13 h 22"/>
              <a:gd name="T30" fmla="*/ 16 w 23"/>
              <a:gd name="T31" fmla="*/ 14 h 22"/>
              <a:gd name="T32" fmla="*/ 16 w 23"/>
              <a:gd name="T33" fmla="*/ 14 h 22"/>
              <a:gd name="T34" fmla="*/ 13 w 23"/>
              <a:gd name="T35" fmla="*/ 15 h 22"/>
              <a:gd name="T36" fmla="*/ 10 w 23"/>
              <a:gd name="T37" fmla="*/ 16 h 22"/>
              <a:gd name="T38" fmla="*/ 10 w 23"/>
              <a:gd name="T39" fmla="*/ 16 h 22"/>
              <a:gd name="T40" fmla="*/ 8 w 23"/>
              <a:gd name="T41" fmla="*/ 18 h 22"/>
              <a:gd name="T42" fmla="*/ 3 w 23"/>
              <a:gd name="T43" fmla="*/ 21 h 22"/>
              <a:gd name="T44" fmla="*/ 2 w 23"/>
              <a:gd name="T45" fmla="*/ 22 h 22"/>
              <a:gd name="T46" fmla="*/ 0 w 23"/>
              <a:gd name="T47" fmla="*/ 21 h 22"/>
              <a:gd name="T48" fmla="*/ 2 w 23"/>
              <a:gd name="T49" fmla="*/ 19 h 22"/>
              <a:gd name="T50" fmla="*/ 2 w 23"/>
              <a:gd name="T51" fmla="*/ 18 h 22"/>
              <a:gd name="T52" fmla="*/ 2 w 23"/>
              <a:gd name="T53" fmla="*/ 17 h 22"/>
              <a:gd name="T54" fmla="*/ 0 w 23"/>
              <a:gd name="T55" fmla="*/ 4 h 22"/>
              <a:gd name="T56" fmla="*/ 0 w 23"/>
              <a:gd name="T57" fmla="*/ 4 h 2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3"/>
              <a:gd name="T88" fmla="*/ 0 h 22"/>
              <a:gd name="T89" fmla="*/ 23 w 23"/>
              <a:gd name="T90" fmla="*/ 22 h 2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92" name="Freeform 65"/>
          <p:cNvSpPr>
            <a:spLocks/>
          </p:cNvSpPr>
          <p:nvPr/>
        </p:nvSpPr>
        <p:spPr bwMode="auto">
          <a:xfrm>
            <a:off x="6733822" y="2522538"/>
            <a:ext cx="327378" cy="177800"/>
          </a:xfrm>
          <a:custGeom>
            <a:avLst/>
            <a:gdLst>
              <a:gd name="T0" fmla="*/ 10 w 45"/>
              <a:gd name="T1" fmla="*/ 7 h 23"/>
              <a:gd name="T2" fmla="*/ 24 w 45"/>
              <a:gd name="T3" fmla="*/ 3 h 23"/>
              <a:gd name="T4" fmla="*/ 25 w 45"/>
              <a:gd name="T5" fmla="*/ 3 h 23"/>
              <a:gd name="T6" fmla="*/ 25 w 45"/>
              <a:gd name="T7" fmla="*/ 2 h 23"/>
              <a:gd name="T8" fmla="*/ 27 w 45"/>
              <a:gd name="T9" fmla="*/ 0 h 23"/>
              <a:gd name="T10" fmla="*/ 29 w 45"/>
              <a:gd name="T11" fmla="*/ 0 h 23"/>
              <a:gd name="T12" fmla="*/ 31 w 45"/>
              <a:gd name="T13" fmla="*/ 3 h 23"/>
              <a:gd name="T14" fmla="*/ 32 w 45"/>
              <a:gd name="T15" fmla="*/ 5 h 23"/>
              <a:gd name="T16" fmla="*/ 30 w 45"/>
              <a:gd name="T17" fmla="*/ 7 h 23"/>
              <a:gd name="T18" fmla="*/ 29 w 45"/>
              <a:gd name="T19" fmla="*/ 10 h 23"/>
              <a:gd name="T20" fmla="*/ 33 w 45"/>
              <a:gd name="T21" fmla="*/ 10 h 23"/>
              <a:gd name="T22" fmla="*/ 36 w 45"/>
              <a:gd name="T23" fmla="*/ 15 h 23"/>
              <a:gd name="T24" fmla="*/ 41 w 45"/>
              <a:gd name="T25" fmla="*/ 16 h 23"/>
              <a:gd name="T26" fmla="*/ 43 w 45"/>
              <a:gd name="T27" fmla="*/ 14 h 23"/>
              <a:gd name="T28" fmla="*/ 42 w 45"/>
              <a:gd name="T29" fmla="*/ 12 h 23"/>
              <a:gd name="T30" fmla="*/ 40 w 45"/>
              <a:gd name="T31" fmla="*/ 10 h 23"/>
              <a:gd name="T32" fmla="*/ 42 w 45"/>
              <a:gd name="T33" fmla="*/ 11 h 23"/>
              <a:gd name="T34" fmla="*/ 45 w 45"/>
              <a:gd name="T35" fmla="*/ 16 h 23"/>
              <a:gd name="T36" fmla="*/ 44 w 45"/>
              <a:gd name="T37" fmla="*/ 17 h 23"/>
              <a:gd name="T38" fmla="*/ 40 w 45"/>
              <a:gd name="T39" fmla="*/ 19 h 23"/>
              <a:gd name="T40" fmla="*/ 37 w 45"/>
              <a:gd name="T41" fmla="*/ 21 h 23"/>
              <a:gd name="T42" fmla="*/ 37 w 45"/>
              <a:gd name="T43" fmla="*/ 20 h 23"/>
              <a:gd name="T44" fmla="*/ 36 w 45"/>
              <a:gd name="T45" fmla="*/ 18 h 23"/>
              <a:gd name="T46" fmla="*/ 34 w 45"/>
              <a:gd name="T47" fmla="*/ 22 h 23"/>
              <a:gd name="T48" fmla="*/ 32 w 45"/>
              <a:gd name="T49" fmla="*/ 22 h 23"/>
              <a:gd name="T50" fmla="*/ 32 w 45"/>
              <a:gd name="T51" fmla="*/ 21 h 23"/>
              <a:gd name="T52" fmla="*/ 30 w 45"/>
              <a:gd name="T53" fmla="*/ 20 h 23"/>
              <a:gd name="T54" fmla="*/ 28 w 45"/>
              <a:gd name="T55" fmla="*/ 19 h 23"/>
              <a:gd name="T56" fmla="*/ 27 w 45"/>
              <a:gd name="T57" fmla="*/ 17 h 23"/>
              <a:gd name="T58" fmla="*/ 21 w 45"/>
              <a:gd name="T59" fmla="*/ 17 h 23"/>
              <a:gd name="T60" fmla="*/ 10 w 45"/>
              <a:gd name="T61" fmla="*/ 20 h 23"/>
              <a:gd name="T62" fmla="*/ 9 w 45"/>
              <a:gd name="T63" fmla="*/ 19 h 23"/>
              <a:gd name="T64" fmla="*/ 0 w 45"/>
              <a:gd name="T65" fmla="*/ 21 h 23"/>
              <a:gd name="T66" fmla="*/ 0 w 45"/>
              <a:gd name="T67" fmla="*/ 9 h 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"/>
              <a:gd name="T103" fmla="*/ 0 h 23"/>
              <a:gd name="T104" fmla="*/ 45 w 45"/>
              <a:gd name="T105" fmla="*/ 23 h 2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93" name="Freeform 66"/>
          <p:cNvSpPr>
            <a:spLocks/>
          </p:cNvSpPr>
          <p:nvPr/>
        </p:nvSpPr>
        <p:spPr bwMode="auto">
          <a:xfrm>
            <a:off x="6886222" y="2638425"/>
            <a:ext cx="86078" cy="101600"/>
          </a:xfrm>
          <a:custGeom>
            <a:avLst/>
            <a:gdLst>
              <a:gd name="T0" fmla="*/ 0 w 12"/>
              <a:gd name="T1" fmla="*/ 2 h 13"/>
              <a:gd name="T2" fmla="*/ 3 w 12"/>
              <a:gd name="T3" fmla="*/ 11 h 13"/>
              <a:gd name="T4" fmla="*/ 3 w 12"/>
              <a:gd name="T5" fmla="*/ 12 h 13"/>
              <a:gd name="T6" fmla="*/ 2 w 12"/>
              <a:gd name="T7" fmla="*/ 12 h 13"/>
              <a:gd name="T8" fmla="*/ 3 w 12"/>
              <a:gd name="T9" fmla="*/ 13 h 13"/>
              <a:gd name="T10" fmla="*/ 3 w 12"/>
              <a:gd name="T11" fmla="*/ 13 h 13"/>
              <a:gd name="T12" fmla="*/ 3 w 12"/>
              <a:gd name="T13" fmla="*/ 13 h 13"/>
              <a:gd name="T14" fmla="*/ 6 w 12"/>
              <a:gd name="T15" fmla="*/ 12 h 13"/>
              <a:gd name="T16" fmla="*/ 7 w 12"/>
              <a:gd name="T17" fmla="*/ 11 h 13"/>
              <a:gd name="T18" fmla="*/ 7 w 12"/>
              <a:gd name="T19" fmla="*/ 10 h 13"/>
              <a:gd name="T20" fmla="*/ 7 w 12"/>
              <a:gd name="T21" fmla="*/ 9 h 13"/>
              <a:gd name="T22" fmla="*/ 7 w 12"/>
              <a:gd name="T23" fmla="*/ 7 h 13"/>
              <a:gd name="T24" fmla="*/ 8 w 12"/>
              <a:gd name="T25" fmla="*/ 6 h 13"/>
              <a:gd name="T26" fmla="*/ 8 w 12"/>
              <a:gd name="T27" fmla="*/ 7 h 13"/>
              <a:gd name="T28" fmla="*/ 8 w 12"/>
              <a:gd name="T29" fmla="*/ 8 h 13"/>
              <a:gd name="T30" fmla="*/ 8 w 12"/>
              <a:gd name="T31" fmla="*/ 10 h 13"/>
              <a:gd name="T32" fmla="*/ 9 w 12"/>
              <a:gd name="T33" fmla="*/ 10 h 13"/>
              <a:gd name="T34" fmla="*/ 9 w 12"/>
              <a:gd name="T35" fmla="*/ 10 h 13"/>
              <a:gd name="T36" fmla="*/ 9 w 12"/>
              <a:gd name="T37" fmla="*/ 9 h 13"/>
              <a:gd name="T38" fmla="*/ 10 w 12"/>
              <a:gd name="T39" fmla="*/ 9 h 13"/>
              <a:gd name="T40" fmla="*/ 11 w 12"/>
              <a:gd name="T41" fmla="*/ 8 h 13"/>
              <a:gd name="T42" fmla="*/ 12 w 12"/>
              <a:gd name="T43" fmla="*/ 8 h 13"/>
              <a:gd name="T44" fmla="*/ 12 w 12"/>
              <a:gd name="T45" fmla="*/ 8 h 13"/>
              <a:gd name="T46" fmla="*/ 11 w 12"/>
              <a:gd name="T47" fmla="*/ 7 h 13"/>
              <a:gd name="T48" fmla="*/ 11 w 12"/>
              <a:gd name="T49" fmla="*/ 6 h 13"/>
              <a:gd name="T50" fmla="*/ 11 w 12"/>
              <a:gd name="T51" fmla="*/ 6 h 13"/>
              <a:gd name="T52" fmla="*/ 10 w 12"/>
              <a:gd name="T53" fmla="*/ 6 h 13"/>
              <a:gd name="T54" fmla="*/ 9 w 12"/>
              <a:gd name="T55" fmla="*/ 5 h 13"/>
              <a:gd name="T56" fmla="*/ 9 w 12"/>
              <a:gd name="T57" fmla="*/ 5 h 13"/>
              <a:gd name="T58" fmla="*/ 7 w 12"/>
              <a:gd name="T59" fmla="*/ 4 h 13"/>
              <a:gd name="T60" fmla="*/ 6 w 12"/>
              <a:gd name="T61" fmla="*/ 2 h 13"/>
              <a:gd name="T62" fmla="*/ 6 w 12"/>
              <a:gd name="T63" fmla="*/ 2 h 13"/>
              <a:gd name="T64" fmla="*/ 5 w 12"/>
              <a:gd name="T65" fmla="*/ 0 h 13"/>
              <a:gd name="T66" fmla="*/ 0 w 12"/>
              <a:gd name="T67" fmla="*/ 2 h 13"/>
              <a:gd name="T68" fmla="*/ 0 w 12"/>
              <a:gd name="T69" fmla="*/ 2 h 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"/>
              <a:gd name="T106" fmla="*/ 0 h 13"/>
              <a:gd name="T107" fmla="*/ 12 w 12"/>
              <a:gd name="T108" fmla="*/ 13 h 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94" name="Freeform 67"/>
          <p:cNvSpPr>
            <a:spLocks/>
          </p:cNvSpPr>
          <p:nvPr/>
        </p:nvSpPr>
        <p:spPr bwMode="auto">
          <a:xfrm>
            <a:off x="6791678" y="2212975"/>
            <a:ext cx="152400" cy="363538"/>
          </a:xfrm>
          <a:custGeom>
            <a:avLst/>
            <a:gdLst>
              <a:gd name="T0" fmla="*/ 21 w 21"/>
              <a:gd name="T1" fmla="*/ 40 h 47"/>
              <a:gd name="T2" fmla="*/ 20 w 21"/>
              <a:gd name="T3" fmla="*/ 40 h 47"/>
              <a:gd name="T4" fmla="*/ 19 w 21"/>
              <a:gd name="T5" fmla="*/ 40 h 47"/>
              <a:gd name="T6" fmla="*/ 18 w 21"/>
              <a:gd name="T7" fmla="*/ 42 h 47"/>
              <a:gd name="T8" fmla="*/ 17 w 21"/>
              <a:gd name="T9" fmla="*/ 42 h 47"/>
              <a:gd name="T10" fmla="*/ 17 w 21"/>
              <a:gd name="T11" fmla="*/ 43 h 47"/>
              <a:gd name="T12" fmla="*/ 17 w 21"/>
              <a:gd name="T13" fmla="*/ 43 h 47"/>
              <a:gd name="T14" fmla="*/ 17 w 21"/>
              <a:gd name="T15" fmla="*/ 43 h 47"/>
              <a:gd name="T16" fmla="*/ 16 w 21"/>
              <a:gd name="T17" fmla="*/ 43 h 47"/>
              <a:gd name="T18" fmla="*/ 16 w 21"/>
              <a:gd name="T19" fmla="*/ 44 h 47"/>
              <a:gd name="T20" fmla="*/ 2 w 21"/>
              <a:gd name="T21" fmla="*/ 47 h 47"/>
              <a:gd name="T22" fmla="*/ 1 w 21"/>
              <a:gd name="T23" fmla="*/ 46 h 47"/>
              <a:gd name="T24" fmla="*/ 0 w 21"/>
              <a:gd name="T25" fmla="*/ 45 h 47"/>
              <a:gd name="T26" fmla="*/ 0 w 21"/>
              <a:gd name="T27" fmla="*/ 44 h 47"/>
              <a:gd name="T28" fmla="*/ 1 w 21"/>
              <a:gd name="T29" fmla="*/ 43 h 47"/>
              <a:gd name="T30" fmla="*/ 0 w 21"/>
              <a:gd name="T31" fmla="*/ 41 h 47"/>
              <a:gd name="T32" fmla="*/ 0 w 21"/>
              <a:gd name="T33" fmla="*/ 34 h 47"/>
              <a:gd name="T34" fmla="*/ 0 w 21"/>
              <a:gd name="T35" fmla="*/ 32 h 47"/>
              <a:gd name="T36" fmla="*/ 1 w 21"/>
              <a:gd name="T37" fmla="*/ 28 h 47"/>
              <a:gd name="T38" fmla="*/ 1 w 21"/>
              <a:gd name="T39" fmla="*/ 26 h 47"/>
              <a:gd name="T40" fmla="*/ 1 w 21"/>
              <a:gd name="T41" fmla="*/ 24 h 47"/>
              <a:gd name="T42" fmla="*/ 1 w 21"/>
              <a:gd name="T43" fmla="*/ 22 h 47"/>
              <a:gd name="T44" fmla="*/ 1 w 21"/>
              <a:gd name="T45" fmla="*/ 21 h 47"/>
              <a:gd name="T46" fmla="*/ 1 w 21"/>
              <a:gd name="T47" fmla="*/ 20 h 47"/>
              <a:gd name="T48" fmla="*/ 4 w 21"/>
              <a:gd name="T49" fmla="*/ 18 h 47"/>
              <a:gd name="T50" fmla="*/ 5 w 21"/>
              <a:gd name="T51" fmla="*/ 14 h 47"/>
              <a:gd name="T52" fmla="*/ 4 w 21"/>
              <a:gd name="T53" fmla="*/ 12 h 47"/>
              <a:gd name="T54" fmla="*/ 4 w 21"/>
              <a:gd name="T55" fmla="*/ 10 h 47"/>
              <a:gd name="T56" fmla="*/ 4 w 21"/>
              <a:gd name="T57" fmla="*/ 10 h 47"/>
              <a:gd name="T58" fmla="*/ 4 w 21"/>
              <a:gd name="T59" fmla="*/ 9 h 47"/>
              <a:gd name="T60" fmla="*/ 3 w 21"/>
              <a:gd name="T61" fmla="*/ 7 h 47"/>
              <a:gd name="T62" fmla="*/ 4 w 21"/>
              <a:gd name="T63" fmla="*/ 4 h 47"/>
              <a:gd name="T64" fmla="*/ 3 w 21"/>
              <a:gd name="T65" fmla="*/ 3 h 47"/>
              <a:gd name="T66" fmla="*/ 3 w 21"/>
              <a:gd name="T67" fmla="*/ 2 h 47"/>
              <a:gd name="T68" fmla="*/ 4 w 21"/>
              <a:gd name="T69" fmla="*/ 2 h 47"/>
              <a:gd name="T70" fmla="*/ 5 w 21"/>
              <a:gd name="T71" fmla="*/ 1 h 47"/>
              <a:gd name="T72" fmla="*/ 6 w 21"/>
              <a:gd name="T73" fmla="*/ 1 h 47"/>
              <a:gd name="T74" fmla="*/ 6 w 21"/>
              <a:gd name="T75" fmla="*/ 1 h 47"/>
              <a:gd name="T76" fmla="*/ 7 w 21"/>
              <a:gd name="T77" fmla="*/ 0 h 47"/>
              <a:gd name="T78" fmla="*/ 17 w 21"/>
              <a:gd name="T79" fmla="*/ 29 h 47"/>
              <a:gd name="T80" fmla="*/ 17 w 21"/>
              <a:gd name="T81" fmla="*/ 30 h 47"/>
              <a:gd name="T82" fmla="*/ 17 w 21"/>
              <a:gd name="T83" fmla="*/ 31 h 47"/>
              <a:gd name="T84" fmla="*/ 17 w 21"/>
              <a:gd name="T85" fmla="*/ 31 h 47"/>
              <a:gd name="T86" fmla="*/ 19 w 21"/>
              <a:gd name="T87" fmla="*/ 33 h 47"/>
              <a:gd name="T88" fmla="*/ 20 w 21"/>
              <a:gd name="T89" fmla="*/ 33 h 47"/>
              <a:gd name="T90" fmla="*/ 20 w 21"/>
              <a:gd name="T91" fmla="*/ 34 h 47"/>
              <a:gd name="T92" fmla="*/ 20 w 21"/>
              <a:gd name="T93" fmla="*/ 35 h 47"/>
              <a:gd name="T94" fmla="*/ 21 w 21"/>
              <a:gd name="T95" fmla="*/ 37 h 47"/>
              <a:gd name="T96" fmla="*/ 21 w 21"/>
              <a:gd name="T97" fmla="*/ 38 h 47"/>
              <a:gd name="T98" fmla="*/ 21 w 21"/>
              <a:gd name="T99" fmla="*/ 39 h 47"/>
              <a:gd name="T100" fmla="*/ 21 w 21"/>
              <a:gd name="T101" fmla="*/ 40 h 47"/>
              <a:gd name="T102" fmla="*/ 21 w 21"/>
              <a:gd name="T103" fmla="*/ 40 h 4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"/>
              <a:gd name="T157" fmla="*/ 0 h 47"/>
              <a:gd name="T158" fmla="*/ 21 w 21"/>
              <a:gd name="T159" fmla="*/ 47 h 4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close/>
              </a:path>
            </a:pathLst>
          </a:custGeom>
          <a:solidFill>
            <a:srgbClr val="FFC66D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2808155" y="4589463"/>
            <a:ext cx="928511" cy="635000"/>
            <a:chOff x="1991" y="3321"/>
            <a:chExt cx="361" cy="231"/>
          </a:xfrm>
        </p:grpSpPr>
        <p:sp>
          <p:nvSpPr>
            <p:cNvPr id="31807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>
                <a:gd name="T0" fmla="*/ 0 w 16"/>
                <a:gd name="T1" fmla="*/ 7 h 19"/>
                <a:gd name="T2" fmla="*/ 1 w 16"/>
                <a:gd name="T3" fmla="*/ 13 h 19"/>
                <a:gd name="T4" fmla="*/ 1 w 16"/>
                <a:gd name="T5" fmla="*/ 16 h 19"/>
                <a:gd name="T6" fmla="*/ 6 w 16"/>
                <a:gd name="T7" fmla="*/ 19 h 19"/>
                <a:gd name="T8" fmla="*/ 8 w 16"/>
                <a:gd name="T9" fmla="*/ 16 h 19"/>
                <a:gd name="T10" fmla="*/ 16 w 16"/>
                <a:gd name="T11" fmla="*/ 11 h 19"/>
                <a:gd name="T12" fmla="*/ 13 w 16"/>
                <a:gd name="T13" fmla="*/ 5 h 19"/>
                <a:gd name="T14" fmla="*/ 3 w 16"/>
                <a:gd name="T15" fmla="*/ 0 h 19"/>
                <a:gd name="T16" fmla="*/ 3 w 16"/>
                <a:gd name="T17" fmla="*/ 5 h 19"/>
                <a:gd name="T18" fmla="*/ 0 w 16"/>
                <a:gd name="T19" fmla="*/ 7 h 19"/>
                <a:gd name="T20" fmla="*/ 0 w 16"/>
                <a:gd name="T21" fmla="*/ 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19"/>
                <a:gd name="T35" fmla="*/ 16 w 16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08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>
                <a:gd name="T0" fmla="*/ 3 w 9"/>
                <a:gd name="T1" fmla="*/ 6 h 6"/>
                <a:gd name="T2" fmla="*/ 8 w 9"/>
                <a:gd name="T3" fmla="*/ 6 h 6"/>
                <a:gd name="T4" fmla="*/ 9 w 9"/>
                <a:gd name="T5" fmla="*/ 3 h 6"/>
                <a:gd name="T6" fmla="*/ 5 w 9"/>
                <a:gd name="T7" fmla="*/ 2 h 6"/>
                <a:gd name="T8" fmla="*/ 3 w 9"/>
                <a:gd name="T9" fmla="*/ 2 h 6"/>
                <a:gd name="T10" fmla="*/ 2 w 9"/>
                <a:gd name="T11" fmla="*/ 0 h 6"/>
                <a:gd name="T12" fmla="*/ 0 w 9"/>
                <a:gd name="T13" fmla="*/ 2 h 6"/>
                <a:gd name="T14" fmla="*/ 2 w 9"/>
                <a:gd name="T15" fmla="*/ 5 h 6"/>
                <a:gd name="T16" fmla="*/ 3 w 9"/>
                <a:gd name="T17" fmla="*/ 6 h 6"/>
                <a:gd name="T18" fmla="*/ 3 w 9"/>
                <a:gd name="T19" fmla="*/ 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09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4 w 4"/>
                <a:gd name="T5" fmla="*/ 2 h 2"/>
                <a:gd name="T6" fmla="*/ 0 w 4"/>
                <a:gd name="T7" fmla="*/ 2 h 2"/>
                <a:gd name="T8" fmla="*/ 0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0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3 w 4"/>
                <a:gd name="T5" fmla="*/ 0 h 3"/>
                <a:gd name="T6" fmla="*/ 3 w 4"/>
                <a:gd name="T7" fmla="*/ 0 h 3"/>
                <a:gd name="T8" fmla="*/ 3 w 4"/>
                <a:gd name="T9" fmla="*/ 0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4 w 4"/>
                <a:gd name="T17" fmla="*/ 1 h 3"/>
                <a:gd name="T18" fmla="*/ 3 w 4"/>
                <a:gd name="T19" fmla="*/ 2 h 3"/>
                <a:gd name="T20" fmla="*/ 3 w 4"/>
                <a:gd name="T21" fmla="*/ 2 h 3"/>
                <a:gd name="T22" fmla="*/ 3 w 4"/>
                <a:gd name="T23" fmla="*/ 2 h 3"/>
                <a:gd name="T24" fmla="*/ 3 w 4"/>
                <a:gd name="T25" fmla="*/ 3 h 3"/>
                <a:gd name="T26" fmla="*/ 3 w 4"/>
                <a:gd name="T27" fmla="*/ 3 h 3"/>
                <a:gd name="T28" fmla="*/ 3 w 4"/>
                <a:gd name="T29" fmla="*/ 3 h 3"/>
                <a:gd name="T30" fmla="*/ 2 w 4"/>
                <a:gd name="T31" fmla="*/ 3 h 3"/>
                <a:gd name="T32" fmla="*/ 2 w 4"/>
                <a:gd name="T33" fmla="*/ 3 h 3"/>
                <a:gd name="T34" fmla="*/ 2 w 4"/>
                <a:gd name="T35" fmla="*/ 3 h 3"/>
                <a:gd name="T36" fmla="*/ 1 w 4"/>
                <a:gd name="T37" fmla="*/ 3 h 3"/>
                <a:gd name="T38" fmla="*/ 1 w 4"/>
                <a:gd name="T39" fmla="*/ 3 h 3"/>
                <a:gd name="T40" fmla="*/ 1 w 4"/>
                <a:gd name="T41" fmla="*/ 3 h 3"/>
                <a:gd name="T42" fmla="*/ 1 w 4"/>
                <a:gd name="T43" fmla="*/ 2 h 3"/>
                <a:gd name="T44" fmla="*/ 0 w 4"/>
                <a:gd name="T45" fmla="*/ 2 h 3"/>
                <a:gd name="T46" fmla="*/ 0 w 4"/>
                <a:gd name="T47" fmla="*/ 2 h 3"/>
                <a:gd name="T48" fmla="*/ 0 w 4"/>
                <a:gd name="T49" fmla="*/ 1 h 3"/>
                <a:gd name="T50" fmla="*/ 0 w 4"/>
                <a:gd name="T51" fmla="*/ 1 h 3"/>
                <a:gd name="T52" fmla="*/ 0 w 4"/>
                <a:gd name="T53" fmla="*/ 1 h 3"/>
                <a:gd name="T54" fmla="*/ 1 w 4"/>
                <a:gd name="T55" fmla="*/ 1 h 3"/>
                <a:gd name="T56" fmla="*/ 1 w 4"/>
                <a:gd name="T57" fmla="*/ 0 h 3"/>
                <a:gd name="T58" fmla="*/ 1 w 4"/>
                <a:gd name="T59" fmla="*/ 0 h 3"/>
                <a:gd name="T60" fmla="*/ 1 w 4"/>
                <a:gd name="T61" fmla="*/ 0 h 3"/>
                <a:gd name="T62" fmla="*/ 2 w 4"/>
                <a:gd name="T63" fmla="*/ 0 h 3"/>
                <a:gd name="T64" fmla="*/ 2 w 4"/>
                <a:gd name="T65" fmla="*/ 0 h 3"/>
                <a:gd name="T66" fmla="*/ 2 w 4"/>
                <a:gd name="T67" fmla="*/ 0 h 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"/>
                <a:gd name="T103" fmla="*/ 0 h 3"/>
                <a:gd name="T104" fmla="*/ 4 w 4"/>
                <a:gd name="T105" fmla="*/ 3 h 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1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>
                <a:gd name="T0" fmla="*/ 0 w 8"/>
                <a:gd name="T1" fmla="*/ 3 h 3"/>
                <a:gd name="T2" fmla="*/ 7 w 8"/>
                <a:gd name="T3" fmla="*/ 3 h 3"/>
                <a:gd name="T4" fmla="*/ 8 w 8"/>
                <a:gd name="T5" fmla="*/ 0 h 3"/>
                <a:gd name="T6" fmla="*/ 2 w 8"/>
                <a:gd name="T7" fmla="*/ 0 h 3"/>
                <a:gd name="T8" fmla="*/ 0 w 8"/>
                <a:gd name="T9" fmla="*/ 3 h 3"/>
                <a:gd name="T10" fmla="*/ 0 w 8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2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>
                <a:gd name="T0" fmla="*/ 0 w 8"/>
                <a:gd name="T1" fmla="*/ 4 h 5"/>
                <a:gd name="T2" fmla="*/ 3 w 8"/>
                <a:gd name="T3" fmla="*/ 5 h 5"/>
                <a:gd name="T4" fmla="*/ 6 w 8"/>
                <a:gd name="T5" fmla="*/ 5 h 5"/>
                <a:gd name="T6" fmla="*/ 8 w 8"/>
                <a:gd name="T7" fmla="*/ 2 h 5"/>
                <a:gd name="T8" fmla="*/ 5 w 8"/>
                <a:gd name="T9" fmla="*/ 0 h 5"/>
                <a:gd name="T10" fmla="*/ 1 w 8"/>
                <a:gd name="T11" fmla="*/ 2 h 5"/>
                <a:gd name="T12" fmla="*/ 0 w 8"/>
                <a:gd name="T13" fmla="*/ 4 h 5"/>
                <a:gd name="T14" fmla="*/ 0 w 8"/>
                <a:gd name="T15" fmla="*/ 4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5"/>
                <a:gd name="T26" fmla="*/ 8 w 8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3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2 h 5"/>
                <a:gd name="T4" fmla="*/ 4 w 4"/>
                <a:gd name="T5" fmla="*/ 0 h 5"/>
                <a:gd name="T6" fmla="*/ 0 w 4"/>
                <a:gd name="T7" fmla="*/ 4 h 5"/>
                <a:gd name="T8" fmla="*/ 0 w 4"/>
                <a:gd name="T9" fmla="*/ 5 h 5"/>
                <a:gd name="T10" fmla="*/ 0 w 4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14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>
                <a:gd name="T0" fmla="*/ 3 w 8"/>
                <a:gd name="T1" fmla="*/ 7 h 7"/>
                <a:gd name="T2" fmla="*/ 8 w 8"/>
                <a:gd name="T3" fmla="*/ 7 h 7"/>
                <a:gd name="T4" fmla="*/ 8 w 8"/>
                <a:gd name="T5" fmla="*/ 4 h 7"/>
                <a:gd name="T6" fmla="*/ 4 w 8"/>
                <a:gd name="T7" fmla="*/ 0 h 7"/>
                <a:gd name="T8" fmla="*/ 0 w 8"/>
                <a:gd name="T9" fmla="*/ 2 h 7"/>
                <a:gd name="T10" fmla="*/ 3 w 8"/>
                <a:gd name="T11" fmla="*/ 7 h 7"/>
                <a:gd name="T12" fmla="*/ 3 w 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7"/>
                <a:gd name="T23" fmla="*/ 8 w 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96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Obesity Trends* Among U.S. Adults</a:t>
            </a:r>
            <a:br>
              <a:rPr lang="en-US" sz="2400" smtClean="0"/>
            </a:br>
            <a:r>
              <a:rPr lang="en-US" sz="2400" smtClean="0">
                <a:solidFill>
                  <a:srgbClr val="DE3021"/>
                </a:solidFill>
              </a:rPr>
              <a:t>BRFSS, 2008</a:t>
            </a:r>
          </a:p>
        </p:txBody>
      </p:sp>
      <p:sp>
        <p:nvSpPr>
          <p:cNvPr id="31797" name="Text Box 78"/>
          <p:cNvSpPr txBox="1">
            <a:spLocks noChangeArrowheads="1"/>
          </p:cNvSpPr>
          <p:nvPr/>
        </p:nvSpPr>
        <p:spPr bwMode="auto">
          <a:xfrm>
            <a:off x="2119489" y="1200236"/>
            <a:ext cx="5519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lbs. overweight for 5’ 4” person)</a:t>
            </a:r>
          </a:p>
        </p:txBody>
      </p:sp>
      <p:sp>
        <p:nvSpPr>
          <p:cNvPr id="31798" name="Text Box 79"/>
          <p:cNvSpPr txBox="1">
            <a:spLocks noChangeArrowheads="1"/>
          </p:cNvSpPr>
          <p:nvPr/>
        </p:nvSpPr>
        <p:spPr bwMode="auto">
          <a:xfrm>
            <a:off x="653346" y="5894388"/>
            <a:ext cx="72404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 No Data          &lt;10%           10%–14%	    15%–19%           20%–24%          25%–29%           ≥30%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1799" name="Rectangle 80"/>
          <p:cNvSpPr>
            <a:spLocks noChangeArrowheads="1"/>
          </p:cNvSpPr>
          <p:nvPr/>
        </p:nvSpPr>
        <p:spPr bwMode="auto">
          <a:xfrm>
            <a:off x="488245" y="5956300"/>
            <a:ext cx="208844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00" name="Rectangle 81"/>
          <p:cNvSpPr>
            <a:spLocks noChangeArrowheads="1"/>
          </p:cNvSpPr>
          <p:nvPr/>
        </p:nvSpPr>
        <p:spPr bwMode="auto">
          <a:xfrm>
            <a:off x="1447800" y="5943600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01" name="Rectangle 82"/>
          <p:cNvSpPr>
            <a:spLocks noChangeArrowheads="1"/>
          </p:cNvSpPr>
          <p:nvPr/>
        </p:nvSpPr>
        <p:spPr bwMode="auto">
          <a:xfrm>
            <a:off x="2362200" y="5943600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02" name="Rectangle 83"/>
          <p:cNvSpPr>
            <a:spLocks noChangeArrowheads="1"/>
          </p:cNvSpPr>
          <p:nvPr/>
        </p:nvSpPr>
        <p:spPr bwMode="auto">
          <a:xfrm>
            <a:off x="3429000" y="5943600"/>
            <a:ext cx="208844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03" name="Rectangle 84"/>
          <p:cNvSpPr>
            <a:spLocks noChangeArrowheads="1"/>
          </p:cNvSpPr>
          <p:nvPr/>
        </p:nvSpPr>
        <p:spPr bwMode="auto">
          <a:xfrm>
            <a:off x="5562600" y="5943600"/>
            <a:ext cx="20884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04" name="Rectangle 85"/>
          <p:cNvSpPr>
            <a:spLocks noChangeArrowheads="1"/>
          </p:cNvSpPr>
          <p:nvPr/>
        </p:nvSpPr>
        <p:spPr bwMode="auto">
          <a:xfrm>
            <a:off x="4495800" y="5943600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05" name="Rectangle 86"/>
          <p:cNvSpPr>
            <a:spLocks noChangeArrowheads="1"/>
          </p:cNvSpPr>
          <p:nvPr/>
        </p:nvSpPr>
        <p:spPr bwMode="auto">
          <a:xfrm>
            <a:off x="395110" y="5867400"/>
            <a:ext cx="707249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806" name="Rectangle 87" descr="20%"/>
          <p:cNvSpPr>
            <a:spLocks noChangeArrowheads="1"/>
          </p:cNvSpPr>
          <p:nvPr/>
        </p:nvSpPr>
        <p:spPr bwMode="auto">
          <a:xfrm>
            <a:off x="6705600" y="59436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027289" y="1709738"/>
            <a:ext cx="6169378" cy="3567112"/>
            <a:chOff x="1155700" y="1709738"/>
            <a:chExt cx="6940550" cy="3567112"/>
          </a:xfrm>
        </p:grpSpPr>
        <p:sp>
          <p:nvSpPr>
            <p:cNvPr id="58382" name="Freeform 2"/>
            <p:cNvSpPr>
              <a:spLocks/>
            </p:cNvSpPr>
            <p:nvPr/>
          </p:nvSpPr>
          <p:spPr bwMode="auto">
            <a:xfrm>
              <a:off x="7697788" y="1887538"/>
              <a:ext cx="398462" cy="611187"/>
            </a:xfrm>
            <a:custGeom>
              <a:avLst/>
              <a:gdLst>
                <a:gd name="T0" fmla="*/ 661276199 w 49"/>
                <a:gd name="T1" fmla="*/ 2147483647 h 79"/>
                <a:gd name="T2" fmla="*/ 661276199 w 49"/>
                <a:gd name="T3" fmla="*/ 2147483647 h 79"/>
                <a:gd name="T4" fmla="*/ 793533014 w 49"/>
                <a:gd name="T5" fmla="*/ 2147483647 h 79"/>
                <a:gd name="T6" fmla="*/ 859653290 w 49"/>
                <a:gd name="T7" fmla="*/ 2147483647 h 79"/>
                <a:gd name="T8" fmla="*/ 925781698 w 49"/>
                <a:gd name="T9" fmla="*/ 2147483647 h 79"/>
                <a:gd name="T10" fmla="*/ 991910105 w 49"/>
                <a:gd name="T11" fmla="*/ 2147483647 h 79"/>
                <a:gd name="T12" fmla="*/ 1058038513 w 49"/>
                <a:gd name="T13" fmla="*/ 2147483647 h 79"/>
                <a:gd name="T14" fmla="*/ 1190295582 w 49"/>
                <a:gd name="T15" fmla="*/ 2147483647 h 79"/>
                <a:gd name="T16" fmla="*/ 1190295582 w 49"/>
                <a:gd name="T17" fmla="*/ 2147483647 h 79"/>
                <a:gd name="T18" fmla="*/ 1322552398 w 49"/>
                <a:gd name="T19" fmla="*/ 2147483647 h 79"/>
                <a:gd name="T20" fmla="*/ 1388672673 w 49"/>
                <a:gd name="T21" fmla="*/ 2147483647 h 79"/>
                <a:gd name="T22" fmla="*/ 1454801081 w 49"/>
                <a:gd name="T23" fmla="*/ 2147483647 h 79"/>
                <a:gd name="T24" fmla="*/ 1454801081 w 49"/>
                <a:gd name="T25" fmla="*/ 2147483647 h 79"/>
                <a:gd name="T26" fmla="*/ 1719314712 w 49"/>
                <a:gd name="T27" fmla="*/ 2147483647 h 79"/>
                <a:gd name="T28" fmla="*/ 1719314712 w 49"/>
                <a:gd name="T29" fmla="*/ 2147483647 h 79"/>
                <a:gd name="T30" fmla="*/ 1851571527 w 49"/>
                <a:gd name="T31" fmla="*/ 2147483647 h 79"/>
                <a:gd name="T32" fmla="*/ 1917691803 w 49"/>
                <a:gd name="T33" fmla="*/ 2147483647 h 79"/>
                <a:gd name="T34" fmla="*/ 2049948618 w 49"/>
                <a:gd name="T35" fmla="*/ 2147483647 h 79"/>
                <a:gd name="T36" fmla="*/ 2049948618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094893888 h 79"/>
                <a:gd name="T60" fmla="*/ 2147483647 w 49"/>
                <a:gd name="T61" fmla="*/ 1915328280 h 79"/>
                <a:gd name="T62" fmla="*/ 2147483647 w 49"/>
                <a:gd name="T63" fmla="*/ 1855478397 h 79"/>
                <a:gd name="T64" fmla="*/ 2147483647 w 49"/>
                <a:gd name="T65" fmla="*/ 1915328280 h 79"/>
                <a:gd name="T66" fmla="*/ 2147483647 w 49"/>
                <a:gd name="T67" fmla="*/ 1675913273 h 79"/>
                <a:gd name="T68" fmla="*/ 2147483647 w 49"/>
                <a:gd name="T69" fmla="*/ 1556205769 h 79"/>
                <a:gd name="T70" fmla="*/ 2147483647 w 49"/>
                <a:gd name="T71" fmla="*/ 1556205769 h 79"/>
                <a:gd name="T72" fmla="*/ 2147483647 w 49"/>
                <a:gd name="T73" fmla="*/ 1556205769 h 79"/>
                <a:gd name="T74" fmla="*/ 2147483647 w 49"/>
                <a:gd name="T75" fmla="*/ 1496355885 h 79"/>
                <a:gd name="T76" fmla="*/ 2147483647 w 49"/>
                <a:gd name="T77" fmla="*/ 1316790762 h 79"/>
                <a:gd name="T78" fmla="*/ 1587057896 w 49"/>
                <a:gd name="T79" fmla="*/ 0 h 79"/>
                <a:gd name="T80" fmla="*/ 1454801081 w 49"/>
                <a:gd name="T81" fmla="*/ 0 h 79"/>
                <a:gd name="T82" fmla="*/ 1388672673 w 49"/>
                <a:gd name="T83" fmla="*/ 119707534 h 79"/>
                <a:gd name="T84" fmla="*/ 1190295582 w 49"/>
                <a:gd name="T85" fmla="*/ 119707534 h 79"/>
                <a:gd name="T86" fmla="*/ 991910105 w 49"/>
                <a:gd name="T87" fmla="*/ 299272749 h 79"/>
                <a:gd name="T88" fmla="*/ 925781698 w 49"/>
                <a:gd name="T89" fmla="*/ 119707534 h 79"/>
                <a:gd name="T90" fmla="*/ 859653290 w 49"/>
                <a:gd name="T91" fmla="*/ 59857635 h 79"/>
                <a:gd name="T92" fmla="*/ 396762441 w 49"/>
                <a:gd name="T93" fmla="*/ 957668008 h 79"/>
                <a:gd name="T94" fmla="*/ 462890849 w 49"/>
                <a:gd name="T95" fmla="*/ 1137225638 h 79"/>
                <a:gd name="T96" fmla="*/ 462890849 w 49"/>
                <a:gd name="T97" fmla="*/ 1316790762 h 79"/>
                <a:gd name="T98" fmla="*/ 330634033 w 49"/>
                <a:gd name="T99" fmla="*/ 1436498265 h 79"/>
                <a:gd name="T100" fmla="*/ 396762441 w 49"/>
                <a:gd name="T101" fmla="*/ 1915328280 h 79"/>
                <a:gd name="T102" fmla="*/ 264513694 w 49"/>
                <a:gd name="T103" fmla="*/ 2147483647 h 79"/>
                <a:gd name="T104" fmla="*/ 264513694 w 49"/>
                <a:gd name="T105" fmla="*/ 2147483647 h 79"/>
                <a:gd name="T106" fmla="*/ 198385286 w 49"/>
                <a:gd name="T107" fmla="*/ 2147483647 h 79"/>
                <a:gd name="T108" fmla="*/ 198385286 w 49"/>
                <a:gd name="T109" fmla="*/ 2147483647 h 79"/>
                <a:gd name="T110" fmla="*/ 66128424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83" name="Freeform 3"/>
            <p:cNvSpPr>
              <a:spLocks/>
            </p:cNvSpPr>
            <p:nvPr/>
          </p:nvSpPr>
          <p:spPr bwMode="auto">
            <a:xfrm>
              <a:off x="2636838" y="1709738"/>
              <a:ext cx="730250" cy="511175"/>
            </a:xfrm>
            <a:custGeom>
              <a:avLst/>
              <a:gdLst>
                <a:gd name="T0" fmla="*/ 65836088 w 90"/>
                <a:gd name="T1" fmla="*/ 2147483647 h 66"/>
                <a:gd name="T2" fmla="*/ 0 w 90"/>
                <a:gd name="T3" fmla="*/ 2147483647 h 66"/>
                <a:gd name="T4" fmla="*/ 65836088 w 90"/>
                <a:gd name="T5" fmla="*/ 2147483647 h 66"/>
                <a:gd name="T6" fmla="*/ 65836088 w 90"/>
                <a:gd name="T7" fmla="*/ 2099519644 h 66"/>
                <a:gd name="T8" fmla="*/ 65836088 w 90"/>
                <a:gd name="T9" fmla="*/ 2099519644 h 66"/>
                <a:gd name="T10" fmla="*/ 131672176 w 90"/>
                <a:gd name="T11" fmla="*/ 2147483647 h 66"/>
                <a:gd name="T12" fmla="*/ 65836088 w 90"/>
                <a:gd name="T13" fmla="*/ 2147483647 h 66"/>
                <a:gd name="T14" fmla="*/ 197508280 w 90"/>
                <a:gd name="T15" fmla="*/ 2147483647 h 66"/>
                <a:gd name="T16" fmla="*/ 197508280 w 90"/>
                <a:gd name="T17" fmla="*/ 2099519644 h 66"/>
                <a:gd name="T18" fmla="*/ 197508280 w 90"/>
                <a:gd name="T19" fmla="*/ 1979547991 h 66"/>
                <a:gd name="T20" fmla="*/ 131672176 w 90"/>
                <a:gd name="T21" fmla="*/ 1799583494 h 66"/>
                <a:gd name="T22" fmla="*/ 197508280 w 90"/>
                <a:gd name="T23" fmla="*/ 1799583494 h 66"/>
                <a:gd name="T24" fmla="*/ 329172373 w 90"/>
                <a:gd name="T25" fmla="*/ 1739597910 h 66"/>
                <a:gd name="T26" fmla="*/ 263344352 w 90"/>
                <a:gd name="T27" fmla="*/ 1679612326 h 66"/>
                <a:gd name="T28" fmla="*/ 197508280 w 90"/>
                <a:gd name="T29" fmla="*/ 1739597910 h 66"/>
                <a:gd name="T30" fmla="*/ 197508280 w 90"/>
                <a:gd name="T31" fmla="*/ 1499655574 h 66"/>
                <a:gd name="T32" fmla="*/ 197508280 w 90"/>
                <a:gd name="T33" fmla="*/ 1319698822 h 66"/>
                <a:gd name="T34" fmla="*/ 197508280 w 90"/>
                <a:gd name="T35" fmla="*/ 1019763157 h 66"/>
                <a:gd name="T36" fmla="*/ 131672176 w 90"/>
                <a:gd name="T37" fmla="*/ 659849411 h 66"/>
                <a:gd name="T38" fmla="*/ 131672176 w 90"/>
                <a:gd name="T39" fmla="*/ 359913625 h 66"/>
                <a:gd name="T40" fmla="*/ 724188933 w 90"/>
                <a:gd name="T41" fmla="*/ 539878243 h 66"/>
                <a:gd name="T42" fmla="*/ 1250869650 w 90"/>
                <a:gd name="T43" fmla="*/ 779820579 h 66"/>
                <a:gd name="T44" fmla="*/ 1514205824 w 90"/>
                <a:gd name="T45" fmla="*/ 839806163 h 66"/>
                <a:gd name="T46" fmla="*/ 1580041896 w 90"/>
                <a:gd name="T47" fmla="*/ 899791747 h 66"/>
                <a:gd name="T48" fmla="*/ 1580041896 w 90"/>
                <a:gd name="T49" fmla="*/ 1199727654 h 66"/>
                <a:gd name="T50" fmla="*/ 1448377866 w 90"/>
                <a:gd name="T51" fmla="*/ 1379684406 h 66"/>
                <a:gd name="T52" fmla="*/ 1448377866 w 90"/>
                <a:gd name="T53" fmla="*/ 1499655574 h 66"/>
                <a:gd name="T54" fmla="*/ 1448377866 w 90"/>
                <a:gd name="T55" fmla="*/ 1619626742 h 66"/>
                <a:gd name="T56" fmla="*/ 1514205824 w 90"/>
                <a:gd name="T57" fmla="*/ 1679612326 h 66"/>
                <a:gd name="T58" fmla="*/ 1645877968 w 90"/>
                <a:gd name="T59" fmla="*/ 1439669990 h 66"/>
                <a:gd name="T60" fmla="*/ 1777550113 w 90"/>
                <a:gd name="T61" fmla="*/ 1259713238 h 66"/>
                <a:gd name="T62" fmla="*/ 1909222257 w 90"/>
                <a:gd name="T63" fmla="*/ 1079748741 h 66"/>
                <a:gd name="T64" fmla="*/ 1711714041 w 90"/>
                <a:gd name="T65" fmla="*/ 599863827 h 66"/>
                <a:gd name="T66" fmla="*/ 1777550113 w 90"/>
                <a:gd name="T67" fmla="*/ 539878243 h 66"/>
                <a:gd name="T68" fmla="*/ 1909222257 w 90"/>
                <a:gd name="T69" fmla="*/ 419906954 h 66"/>
                <a:gd name="T70" fmla="*/ 1777550113 w 90"/>
                <a:gd name="T71" fmla="*/ 299928041 h 66"/>
                <a:gd name="T72" fmla="*/ 1777550113 w 90"/>
                <a:gd name="T73" fmla="*/ 0 h 66"/>
                <a:gd name="T74" fmla="*/ 2147483647 w 90"/>
                <a:gd name="T75" fmla="*/ 539878243 h 66"/>
                <a:gd name="T76" fmla="*/ 2147483647 w 90"/>
                <a:gd name="T77" fmla="*/ 959777331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1975058329 w 90"/>
                <a:gd name="T105" fmla="*/ 2147483647 h 66"/>
                <a:gd name="T106" fmla="*/ 1580041896 w 90"/>
                <a:gd name="T107" fmla="*/ 2147483647 h 66"/>
                <a:gd name="T108" fmla="*/ 1250869650 w 90"/>
                <a:gd name="T109" fmla="*/ 2147483647 h 66"/>
                <a:gd name="T110" fmla="*/ 790025005 w 90"/>
                <a:gd name="T111" fmla="*/ 2147483647 h 66"/>
                <a:gd name="T112" fmla="*/ 724188933 w 90"/>
                <a:gd name="T113" fmla="*/ 2147483647 h 66"/>
                <a:gd name="T114" fmla="*/ 724188933 w 90"/>
                <a:gd name="T115" fmla="*/ 2147483647 h 66"/>
                <a:gd name="T116" fmla="*/ 460844518 w 90"/>
                <a:gd name="T117" fmla="*/ 2147483647 h 66"/>
                <a:gd name="T118" fmla="*/ 395008446 w 90"/>
                <a:gd name="T119" fmla="*/ 2147483647 h 66"/>
                <a:gd name="T120" fmla="*/ 197508280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84" name="Freeform 4"/>
            <p:cNvSpPr>
              <a:spLocks/>
            </p:cNvSpPr>
            <p:nvPr/>
          </p:nvSpPr>
          <p:spPr bwMode="auto">
            <a:xfrm>
              <a:off x="3157538" y="1833563"/>
              <a:ext cx="658812" cy="1006475"/>
            </a:xfrm>
            <a:custGeom>
              <a:avLst/>
              <a:gdLst>
                <a:gd name="T0" fmla="*/ 463071587 w 81"/>
                <a:gd name="T1" fmla="*/ 2147483647 h 130"/>
                <a:gd name="T2" fmla="*/ 529229301 w 81"/>
                <a:gd name="T3" fmla="*/ 2147483647 h 130"/>
                <a:gd name="T4" fmla="*/ 595379008 w 81"/>
                <a:gd name="T5" fmla="*/ 2147483647 h 130"/>
                <a:gd name="T6" fmla="*/ 595379008 w 81"/>
                <a:gd name="T7" fmla="*/ 2147483647 h 130"/>
                <a:gd name="T8" fmla="*/ 396922007 w 81"/>
                <a:gd name="T9" fmla="*/ 2147483647 h 130"/>
                <a:gd name="T10" fmla="*/ 661536721 w 81"/>
                <a:gd name="T11" fmla="*/ 2147483647 h 130"/>
                <a:gd name="T12" fmla="*/ 859993595 w 81"/>
                <a:gd name="T13" fmla="*/ 2147483647 h 130"/>
                <a:gd name="T14" fmla="*/ 926151308 w 81"/>
                <a:gd name="T15" fmla="*/ 2147483647 h 130"/>
                <a:gd name="T16" fmla="*/ 1323073442 w 81"/>
                <a:gd name="T17" fmla="*/ 2147483647 h 130"/>
                <a:gd name="T18" fmla="*/ 1124608436 w 81"/>
                <a:gd name="T19" fmla="*/ 2147483647 h 130"/>
                <a:gd name="T20" fmla="*/ 1058458601 w 81"/>
                <a:gd name="T21" fmla="*/ 2147483647 h 130"/>
                <a:gd name="T22" fmla="*/ 1058458601 w 81"/>
                <a:gd name="T23" fmla="*/ 2147483647 h 130"/>
                <a:gd name="T24" fmla="*/ 1058458601 w 81"/>
                <a:gd name="T25" fmla="*/ 2147483647 h 130"/>
                <a:gd name="T26" fmla="*/ 1058458601 w 81"/>
                <a:gd name="T27" fmla="*/ 2147483647 h 130"/>
                <a:gd name="T28" fmla="*/ 1719995323 w 81"/>
                <a:gd name="T29" fmla="*/ 0 h 130"/>
                <a:gd name="T30" fmla="*/ 2147483647 w 81"/>
                <a:gd name="T31" fmla="*/ 1138865122 h 130"/>
                <a:gd name="T32" fmla="*/ 2147483647 w 81"/>
                <a:gd name="T33" fmla="*/ 1558448869 h 130"/>
                <a:gd name="T34" fmla="*/ 2147483647 w 81"/>
                <a:gd name="T35" fmla="*/ 1738267156 h 130"/>
                <a:gd name="T36" fmla="*/ 2147483647 w 81"/>
                <a:gd name="T37" fmla="*/ 1858153756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85" name="Freeform 5"/>
            <p:cNvSpPr>
              <a:spLocks/>
            </p:cNvSpPr>
            <p:nvPr/>
          </p:nvSpPr>
          <p:spPr bwMode="auto">
            <a:xfrm>
              <a:off x="3435350" y="1857375"/>
              <a:ext cx="1120775" cy="673100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10711275 w 138"/>
                <a:gd name="T13" fmla="*/ 2147483647 h 87"/>
                <a:gd name="T14" fmla="*/ 1912829603 w 138"/>
                <a:gd name="T15" fmla="*/ 2147483647 h 87"/>
                <a:gd name="T16" fmla="*/ 1714947930 w 138"/>
                <a:gd name="T17" fmla="*/ 2147483647 h 87"/>
                <a:gd name="T18" fmla="*/ 1583029522 w 138"/>
                <a:gd name="T19" fmla="*/ 2147483647 h 87"/>
                <a:gd name="T20" fmla="*/ 1517074379 w 138"/>
                <a:gd name="T21" fmla="*/ 2147483647 h 87"/>
                <a:gd name="T22" fmla="*/ 1517074379 w 138"/>
                <a:gd name="T23" fmla="*/ 2147483647 h 87"/>
                <a:gd name="T24" fmla="*/ 1319192707 w 138"/>
                <a:gd name="T25" fmla="*/ 2147483647 h 87"/>
                <a:gd name="T26" fmla="*/ 1319192707 w 138"/>
                <a:gd name="T27" fmla="*/ 2147483647 h 87"/>
                <a:gd name="T28" fmla="*/ 1187274299 w 138"/>
                <a:gd name="T29" fmla="*/ 2147483647 h 87"/>
                <a:gd name="T30" fmla="*/ 1187274299 w 138"/>
                <a:gd name="T31" fmla="*/ 2147483647 h 87"/>
                <a:gd name="T32" fmla="*/ 1121311034 w 138"/>
                <a:gd name="T33" fmla="*/ 2147483647 h 87"/>
                <a:gd name="T34" fmla="*/ 1055355638 w 138"/>
                <a:gd name="T35" fmla="*/ 2147483647 h 87"/>
                <a:gd name="T36" fmla="*/ 989392373 w 138"/>
                <a:gd name="T37" fmla="*/ 2147483647 h 87"/>
                <a:gd name="T38" fmla="*/ 725555557 w 138"/>
                <a:gd name="T39" fmla="*/ 2147483647 h 87"/>
                <a:gd name="T40" fmla="*/ 593637150 w 138"/>
                <a:gd name="T41" fmla="*/ 2147483647 h 87"/>
                <a:gd name="T42" fmla="*/ 593637150 w 138"/>
                <a:gd name="T43" fmla="*/ 2147483647 h 87"/>
                <a:gd name="T44" fmla="*/ 725555557 w 138"/>
                <a:gd name="T45" fmla="*/ 2147483647 h 87"/>
                <a:gd name="T46" fmla="*/ 725555557 w 138"/>
                <a:gd name="T47" fmla="*/ 2147483647 h 87"/>
                <a:gd name="T48" fmla="*/ 791518822 w 138"/>
                <a:gd name="T49" fmla="*/ 2147483647 h 87"/>
                <a:gd name="T50" fmla="*/ 923437230 w 138"/>
                <a:gd name="T51" fmla="*/ 2147483647 h 87"/>
                <a:gd name="T52" fmla="*/ 725555557 w 138"/>
                <a:gd name="T53" fmla="*/ 2147483647 h 87"/>
                <a:gd name="T54" fmla="*/ 527673758 w 138"/>
                <a:gd name="T55" fmla="*/ 2147483647 h 87"/>
                <a:gd name="T56" fmla="*/ 395755350 w 138"/>
                <a:gd name="T57" fmla="*/ 1855589534 h 87"/>
                <a:gd name="T58" fmla="*/ 131918440 w 138"/>
                <a:gd name="T59" fmla="*/ 1616159437 h 87"/>
                <a:gd name="T60" fmla="*/ 131918440 w 138"/>
                <a:gd name="T61" fmla="*/ 1496448257 h 87"/>
                <a:gd name="T62" fmla="*/ 131918440 w 138"/>
                <a:gd name="T63" fmla="*/ 1197158703 h 87"/>
                <a:gd name="T64" fmla="*/ 197881736 w 138"/>
                <a:gd name="T65" fmla="*/ 0 h 87"/>
                <a:gd name="T66" fmla="*/ 2147483647 w 138"/>
                <a:gd name="T67" fmla="*/ 478860314 h 87"/>
                <a:gd name="T68" fmla="*/ 2147483647 w 138"/>
                <a:gd name="T69" fmla="*/ 1137299244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86" name="Freeform 6"/>
            <p:cNvSpPr>
              <a:spLocks/>
            </p:cNvSpPr>
            <p:nvPr/>
          </p:nvSpPr>
          <p:spPr bwMode="auto">
            <a:xfrm>
              <a:off x="4514850" y="2003425"/>
              <a:ext cx="723900" cy="427038"/>
            </a:xfrm>
            <a:custGeom>
              <a:avLst/>
              <a:gdLst>
                <a:gd name="T0" fmla="*/ 0 w 89"/>
                <a:gd name="T1" fmla="*/ 2147483647 h 55"/>
                <a:gd name="T2" fmla="*/ 330789779 w 89"/>
                <a:gd name="T3" fmla="*/ 0 h 55"/>
                <a:gd name="T4" fmla="*/ 2147483647 w 89"/>
                <a:gd name="T5" fmla="*/ 180854486 h 55"/>
                <a:gd name="T6" fmla="*/ 2147483647 w 89"/>
                <a:gd name="T7" fmla="*/ 241136706 h 55"/>
                <a:gd name="T8" fmla="*/ 2147483647 w 89"/>
                <a:gd name="T9" fmla="*/ 301426751 h 55"/>
                <a:gd name="T10" fmla="*/ 2147483647 w 89"/>
                <a:gd name="T11" fmla="*/ 542563518 h 55"/>
                <a:gd name="T12" fmla="*/ 2147483647 w 89"/>
                <a:gd name="T13" fmla="*/ 602845738 h 55"/>
                <a:gd name="T14" fmla="*/ 2147483647 w 89"/>
                <a:gd name="T15" fmla="*/ 783700163 h 55"/>
                <a:gd name="T16" fmla="*/ 2147483647 w 89"/>
                <a:gd name="T17" fmla="*/ 1085127035 h 55"/>
                <a:gd name="T18" fmla="*/ 2147483647 w 89"/>
                <a:gd name="T19" fmla="*/ 1386553665 h 55"/>
                <a:gd name="T20" fmla="*/ 2147483647 w 89"/>
                <a:gd name="T21" fmla="*/ 1507118105 h 55"/>
                <a:gd name="T22" fmla="*/ 2147483647 w 89"/>
                <a:gd name="T23" fmla="*/ 1808544735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w 89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87" name="Freeform 7"/>
            <p:cNvSpPr>
              <a:spLocks/>
            </p:cNvSpPr>
            <p:nvPr/>
          </p:nvSpPr>
          <p:spPr bwMode="auto">
            <a:xfrm>
              <a:off x="4483100" y="2398713"/>
              <a:ext cx="766763" cy="495300"/>
            </a:xfrm>
            <a:custGeom>
              <a:avLst/>
              <a:gdLst>
                <a:gd name="T0" fmla="*/ 0 w 94"/>
                <a:gd name="T1" fmla="*/ 2147483647 h 64"/>
                <a:gd name="T2" fmla="*/ 199611248 w 94"/>
                <a:gd name="T3" fmla="*/ 1018182017 h 64"/>
                <a:gd name="T4" fmla="*/ 266148309 w 94"/>
                <a:gd name="T5" fmla="*/ 0 h 64"/>
                <a:gd name="T6" fmla="*/ 2147483647 w 94"/>
                <a:gd name="T7" fmla="*/ 239570365 h 64"/>
                <a:gd name="T8" fmla="*/ 2147483647 w 94"/>
                <a:gd name="T9" fmla="*/ 359355578 h 64"/>
                <a:gd name="T10" fmla="*/ 2147483647 w 94"/>
                <a:gd name="T11" fmla="*/ 419248154 h 64"/>
                <a:gd name="T12" fmla="*/ 2147483647 w 94"/>
                <a:gd name="T13" fmla="*/ 598933742 h 64"/>
                <a:gd name="T14" fmla="*/ 2147483647 w 94"/>
                <a:gd name="T15" fmla="*/ 658826318 h 64"/>
                <a:gd name="T16" fmla="*/ 2147483647 w 94"/>
                <a:gd name="T17" fmla="*/ 898396623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88" name="Freeform 8"/>
            <p:cNvSpPr>
              <a:spLocks/>
            </p:cNvSpPr>
            <p:nvPr/>
          </p:nvSpPr>
          <p:spPr bwMode="auto">
            <a:xfrm>
              <a:off x="4637088" y="3203575"/>
              <a:ext cx="812800" cy="411163"/>
            </a:xfrm>
            <a:custGeom>
              <a:avLst/>
              <a:gdLst>
                <a:gd name="T0" fmla="*/ 198193155 w 100"/>
                <a:gd name="T1" fmla="*/ 0 h 53"/>
                <a:gd name="T2" fmla="*/ 2147483647 w 100"/>
                <a:gd name="T3" fmla="*/ 120369903 h 53"/>
                <a:gd name="T4" fmla="*/ 2147483647 w 100"/>
                <a:gd name="T5" fmla="*/ 361101983 h 53"/>
                <a:gd name="T6" fmla="*/ 2147483647 w 100"/>
                <a:gd name="T7" fmla="*/ 481464098 h 53"/>
                <a:gd name="T8" fmla="*/ 2147483647 w 100"/>
                <a:gd name="T9" fmla="*/ 601834092 h 53"/>
                <a:gd name="T10" fmla="*/ 2147483647 w 100"/>
                <a:gd name="T11" fmla="*/ 722203965 h 53"/>
                <a:gd name="T12" fmla="*/ 2147483647 w 100"/>
                <a:gd name="T13" fmla="*/ 722203965 h 53"/>
                <a:gd name="T14" fmla="*/ 2147483647 w 100"/>
                <a:gd name="T15" fmla="*/ 902751017 h 53"/>
                <a:gd name="T16" fmla="*/ 2147483647 w 100"/>
                <a:gd name="T17" fmla="*/ 962935953 h 53"/>
                <a:gd name="T18" fmla="*/ 2147483647 w 100"/>
                <a:gd name="T19" fmla="*/ 962935953 h 53"/>
                <a:gd name="T20" fmla="*/ 2147483647 w 100"/>
                <a:gd name="T21" fmla="*/ 1023113375 h 53"/>
                <a:gd name="T22" fmla="*/ 2147483647 w 100"/>
                <a:gd name="T23" fmla="*/ 2147483647 h 53"/>
                <a:gd name="T24" fmla="*/ 0 w 100"/>
                <a:gd name="T25" fmla="*/ 2147483647 h 53"/>
                <a:gd name="T26" fmla="*/ 198193155 w 100"/>
                <a:gd name="T27" fmla="*/ 0 h 53"/>
                <a:gd name="T28" fmla="*/ 19819315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89" name="Freeform 9"/>
            <p:cNvSpPr>
              <a:spLocks/>
            </p:cNvSpPr>
            <p:nvPr/>
          </p:nvSpPr>
          <p:spPr bwMode="auto">
            <a:xfrm>
              <a:off x="5232400" y="2740025"/>
              <a:ext cx="666750" cy="417513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39118966 h 54"/>
                <a:gd name="T4" fmla="*/ 2147483647 w 82"/>
                <a:gd name="T5" fmla="*/ 358674613 h 54"/>
                <a:gd name="T6" fmla="*/ 2147483647 w 82"/>
                <a:gd name="T7" fmla="*/ 777130886 h 54"/>
                <a:gd name="T8" fmla="*/ 2147483647 w 82"/>
                <a:gd name="T9" fmla="*/ 956475864 h 54"/>
                <a:gd name="T10" fmla="*/ 2147483647 w 82"/>
                <a:gd name="T11" fmla="*/ 1076031693 h 54"/>
                <a:gd name="T12" fmla="*/ 2147483647 w 82"/>
                <a:gd name="T13" fmla="*/ 1255368939 h 54"/>
                <a:gd name="T14" fmla="*/ 2147483647 w 82"/>
                <a:gd name="T15" fmla="*/ 1554269504 h 54"/>
                <a:gd name="T16" fmla="*/ 2147483647 w 82"/>
                <a:gd name="T17" fmla="*/ 1733606750 h 54"/>
                <a:gd name="T18" fmla="*/ 2147483647 w 82"/>
                <a:gd name="T19" fmla="*/ 1853162337 h 54"/>
                <a:gd name="T20" fmla="*/ 2147483647 w 82"/>
                <a:gd name="T21" fmla="*/ 2032507798 h 54"/>
                <a:gd name="T22" fmla="*/ 2147483647 w 82"/>
                <a:gd name="T23" fmla="*/ 2092281726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727261611 w 82"/>
                <a:gd name="T37" fmla="*/ 2147483647 h 54"/>
                <a:gd name="T38" fmla="*/ 727261611 w 82"/>
                <a:gd name="T39" fmla="*/ 2147483647 h 54"/>
                <a:gd name="T40" fmla="*/ 595033752 w 82"/>
                <a:gd name="T41" fmla="*/ 2147483647 h 54"/>
                <a:gd name="T42" fmla="*/ 661147682 w 82"/>
                <a:gd name="T43" fmla="*/ 2147483647 h 54"/>
                <a:gd name="T44" fmla="*/ 528919695 w 82"/>
                <a:gd name="T45" fmla="*/ 2147483647 h 54"/>
                <a:gd name="T46" fmla="*/ 528919695 w 82"/>
                <a:gd name="T47" fmla="*/ 2147483647 h 54"/>
                <a:gd name="T48" fmla="*/ 396691836 w 82"/>
                <a:gd name="T49" fmla="*/ 1972725656 h 54"/>
                <a:gd name="T50" fmla="*/ 330569775 w 82"/>
                <a:gd name="T51" fmla="*/ 1853162337 h 54"/>
                <a:gd name="T52" fmla="*/ 198341853 w 82"/>
                <a:gd name="T53" fmla="*/ 1554269504 h 54"/>
                <a:gd name="T54" fmla="*/ 264455782 w 82"/>
                <a:gd name="T55" fmla="*/ 1374932257 h 54"/>
                <a:gd name="T56" fmla="*/ 132227891 w 82"/>
                <a:gd name="T57" fmla="*/ 1195587280 h 54"/>
                <a:gd name="T58" fmla="*/ 132227891 w 82"/>
                <a:gd name="T59" fmla="*/ 1076031693 h 54"/>
                <a:gd name="T60" fmla="*/ 132227891 w 82"/>
                <a:gd name="T61" fmla="*/ 717356958 h 54"/>
                <a:gd name="T62" fmla="*/ 132227891 w 82"/>
                <a:gd name="T63" fmla="*/ 597793640 h 54"/>
                <a:gd name="T64" fmla="*/ 66113946 w 82"/>
                <a:gd name="T65" fmla="*/ 358674613 h 54"/>
                <a:gd name="T66" fmla="*/ 66113946 w 82"/>
                <a:gd name="T67" fmla="*/ 179337307 h 54"/>
                <a:gd name="T68" fmla="*/ 132227891 w 82"/>
                <a:gd name="T69" fmla="*/ 119555617 h 54"/>
                <a:gd name="T70" fmla="*/ 132227891 w 82"/>
                <a:gd name="T71" fmla="*/ 119555617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0" name="Freeform 10"/>
            <p:cNvSpPr>
              <a:spLocks/>
            </p:cNvSpPr>
            <p:nvPr/>
          </p:nvSpPr>
          <p:spPr bwMode="auto">
            <a:xfrm>
              <a:off x="5597525" y="2282825"/>
              <a:ext cx="577850" cy="588963"/>
            </a:xfrm>
            <a:custGeom>
              <a:avLst/>
              <a:gdLst>
                <a:gd name="T0" fmla="*/ 1920927719 w 71"/>
                <a:gd name="T1" fmla="*/ 2147483647 h 76"/>
                <a:gd name="T2" fmla="*/ 1589738424 w 71"/>
                <a:gd name="T3" fmla="*/ 2147483647 h 76"/>
                <a:gd name="T4" fmla="*/ 1457256195 w 71"/>
                <a:gd name="T5" fmla="*/ 2147483647 h 76"/>
                <a:gd name="T6" fmla="*/ 1523497309 w 71"/>
                <a:gd name="T7" fmla="*/ 2147483647 h 76"/>
                <a:gd name="T8" fmla="*/ 1391015080 w 71"/>
                <a:gd name="T9" fmla="*/ 2147483647 h 76"/>
                <a:gd name="T10" fmla="*/ 1391015080 w 71"/>
                <a:gd name="T11" fmla="*/ 2147483647 h 76"/>
                <a:gd name="T12" fmla="*/ 1126058761 w 71"/>
                <a:gd name="T13" fmla="*/ 2147483647 h 76"/>
                <a:gd name="T14" fmla="*/ 794869212 w 71"/>
                <a:gd name="T15" fmla="*/ 2147483647 h 76"/>
                <a:gd name="T16" fmla="*/ 529912766 w 71"/>
                <a:gd name="T17" fmla="*/ 2147483647 h 76"/>
                <a:gd name="T18" fmla="*/ 463671651 w 71"/>
                <a:gd name="T19" fmla="*/ 2147483647 h 76"/>
                <a:gd name="T20" fmla="*/ 198715268 w 71"/>
                <a:gd name="T21" fmla="*/ 2147483647 h 76"/>
                <a:gd name="T22" fmla="*/ 66241130 w 71"/>
                <a:gd name="T23" fmla="*/ 2147483647 h 76"/>
                <a:gd name="T24" fmla="*/ 132474122 w 71"/>
                <a:gd name="T25" fmla="*/ 1861704030 h 76"/>
                <a:gd name="T26" fmla="*/ 198715268 w 71"/>
                <a:gd name="T27" fmla="*/ 1681535671 h 76"/>
                <a:gd name="T28" fmla="*/ 0 w 71"/>
                <a:gd name="T29" fmla="*/ 1501375062 h 76"/>
                <a:gd name="T30" fmla="*/ 66241130 w 71"/>
                <a:gd name="T31" fmla="*/ 1321206703 h 76"/>
                <a:gd name="T32" fmla="*/ 331197561 w 71"/>
                <a:gd name="T33" fmla="*/ 1020936437 h 76"/>
                <a:gd name="T34" fmla="*/ 463671651 w 71"/>
                <a:gd name="T35" fmla="*/ 960877492 h 76"/>
                <a:gd name="T36" fmla="*/ 463671651 w 71"/>
                <a:gd name="T37" fmla="*/ 360329090 h 76"/>
                <a:gd name="T38" fmla="*/ 596154007 w 71"/>
                <a:gd name="T39" fmla="*/ 300278136 h 76"/>
                <a:gd name="T40" fmla="*/ 861110326 w 71"/>
                <a:gd name="T41" fmla="*/ 300278136 h 76"/>
                <a:gd name="T42" fmla="*/ 1457256195 w 71"/>
                <a:gd name="T43" fmla="*/ 60058718 h 76"/>
                <a:gd name="T44" fmla="*/ 1589738424 w 71"/>
                <a:gd name="T45" fmla="*/ 60058718 h 76"/>
                <a:gd name="T46" fmla="*/ 1523497309 w 71"/>
                <a:gd name="T47" fmla="*/ 180168420 h 76"/>
                <a:gd name="T48" fmla="*/ 1457256195 w 71"/>
                <a:gd name="T49" fmla="*/ 360329090 h 76"/>
                <a:gd name="T50" fmla="*/ 1722212514 w 71"/>
                <a:gd name="T51" fmla="*/ 300278136 h 76"/>
                <a:gd name="T52" fmla="*/ 1854686604 w 71"/>
                <a:gd name="T53" fmla="*/ 360329090 h 76"/>
                <a:gd name="T54" fmla="*/ 2053409948 w 71"/>
                <a:gd name="T55" fmla="*/ 480438746 h 76"/>
                <a:gd name="T56" fmla="*/ 2119642924 w 71"/>
                <a:gd name="T57" fmla="*/ 600548523 h 76"/>
                <a:gd name="T58" fmla="*/ 2147483647 w 71"/>
                <a:gd name="T59" fmla="*/ 780716882 h 76"/>
                <a:gd name="T60" fmla="*/ 2147483647 w 71"/>
                <a:gd name="T61" fmla="*/ 900826538 h 76"/>
                <a:gd name="T62" fmla="*/ 2147483647 w 71"/>
                <a:gd name="T63" fmla="*/ 900826538 h 76"/>
                <a:gd name="T64" fmla="*/ 2147483647 w 71"/>
                <a:gd name="T65" fmla="*/ 900826538 h 76"/>
                <a:gd name="T66" fmla="*/ 2147483647 w 71"/>
                <a:gd name="T67" fmla="*/ 960877492 h 76"/>
                <a:gd name="T68" fmla="*/ 2147483647 w 71"/>
                <a:gd name="T69" fmla="*/ 1020936437 h 76"/>
                <a:gd name="T70" fmla="*/ 2147483647 w 71"/>
                <a:gd name="T71" fmla="*/ 1080987390 h 76"/>
                <a:gd name="T72" fmla="*/ 2147483647 w 71"/>
                <a:gd name="T73" fmla="*/ 1261155749 h 76"/>
                <a:gd name="T74" fmla="*/ 2147483647 w 71"/>
                <a:gd name="T75" fmla="*/ 1501375062 h 76"/>
                <a:gd name="T76" fmla="*/ 2147483647 w 71"/>
                <a:gd name="T77" fmla="*/ 1501375062 h 76"/>
                <a:gd name="T78" fmla="*/ 2147483647 w 71"/>
                <a:gd name="T79" fmla="*/ 1621484718 h 76"/>
                <a:gd name="T80" fmla="*/ 2147483647 w 71"/>
                <a:gd name="T81" fmla="*/ 1801645327 h 76"/>
                <a:gd name="T82" fmla="*/ 2147483647 w 71"/>
                <a:gd name="T83" fmla="*/ 1981813686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01923827 h 76"/>
                <a:gd name="T90" fmla="*/ 2147483647 w 71"/>
                <a:gd name="T91" fmla="*/ 1981813686 h 76"/>
                <a:gd name="T92" fmla="*/ 2147483647 w 71"/>
                <a:gd name="T93" fmla="*/ 1861704030 h 76"/>
                <a:gd name="T94" fmla="*/ 2147483647 w 71"/>
                <a:gd name="T95" fmla="*/ 1681535671 h 76"/>
                <a:gd name="T96" fmla="*/ 2147483647 w 71"/>
                <a:gd name="T97" fmla="*/ 1621484718 h 76"/>
                <a:gd name="T98" fmla="*/ 2147483647 w 71"/>
                <a:gd name="T99" fmla="*/ 1501375062 h 76"/>
                <a:gd name="T100" fmla="*/ 2147483647 w 71"/>
                <a:gd name="T101" fmla="*/ 1561426015 h 76"/>
                <a:gd name="T102" fmla="*/ 2147483647 w 71"/>
                <a:gd name="T103" fmla="*/ 1981813686 h 76"/>
                <a:gd name="T104" fmla="*/ 2147483647 w 71"/>
                <a:gd name="T105" fmla="*/ 210192382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1987168833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1" name="Freeform 11"/>
            <p:cNvSpPr>
              <a:spLocks/>
            </p:cNvSpPr>
            <p:nvPr/>
          </p:nvSpPr>
          <p:spPr bwMode="auto">
            <a:xfrm>
              <a:off x="6445250" y="2840038"/>
              <a:ext cx="461963" cy="487362"/>
            </a:xfrm>
            <a:custGeom>
              <a:avLst/>
              <a:gdLst>
                <a:gd name="T0" fmla="*/ 328423313 w 57"/>
                <a:gd name="T1" fmla="*/ 2147483647 h 63"/>
                <a:gd name="T2" fmla="*/ 525478846 w 57"/>
                <a:gd name="T3" fmla="*/ 2147483647 h 63"/>
                <a:gd name="T4" fmla="*/ 656846627 w 57"/>
                <a:gd name="T5" fmla="*/ 2147483647 h 63"/>
                <a:gd name="T6" fmla="*/ 853902159 w 57"/>
                <a:gd name="T7" fmla="*/ 2147483647 h 63"/>
                <a:gd name="T8" fmla="*/ 1182325599 w 57"/>
                <a:gd name="T9" fmla="*/ 2147483647 h 63"/>
                <a:gd name="T10" fmla="*/ 1445069011 w 57"/>
                <a:gd name="T11" fmla="*/ 2147483647 h 63"/>
                <a:gd name="T12" fmla="*/ 1642116440 w 57"/>
                <a:gd name="T13" fmla="*/ 2147483647 h 63"/>
                <a:gd name="T14" fmla="*/ 1839171973 w 57"/>
                <a:gd name="T15" fmla="*/ 2147483647 h 63"/>
                <a:gd name="T16" fmla="*/ 1904859852 w 57"/>
                <a:gd name="T17" fmla="*/ 2147483647 h 63"/>
                <a:gd name="T18" fmla="*/ 2036227505 w 57"/>
                <a:gd name="T19" fmla="*/ 2147483647 h 63"/>
                <a:gd name="T20" fmla="*/ 2147483647 w 57"/>
                <a:gd name="T21" fmla="*/ 2147483647 h 63"/>
                <a:gd name="T22" fmla="*/ 2147483647 w 57"/>
                <a:gd name="T23" fmla="*/ 2147483647 h 63"/>
                <a:gd name="T24" fmla="*/ 2147483647 w 57"/>
                <a:gd name="T25" fmla="*/ 2147483647 h 63"/>
                <a:gd name="T26" fmla="*/ 2147483647 w 57"/>
                <a:gd name="T27" fmla="*/ 2147483647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034705881 h 63"/>
                <a:gd name="T48" fmla="*/ 2147483647 w 57"/>
                <a:gd name="T49" fmla="*/ 1555953575 h 63"/>
                <a:gd name="T50" fmla="*/ 2147483647 w 57"/>
                <a:gd name="T51" fmla="*/ 1376418741 h 63"/>
                <a:gd name="T52" fmla="*/ 2147483647 w 57"/>
                <a:gd name="T53" fmla="*/ 1316573796 h 63"/>
                <a:gd name="T54" fmla="*/ 2147483647 w 57"/>
                <a:gd name="T55" fmla="*/ 179534895 h 63"/>
                <a:gd name="T56" fmla="*/ 2147483647 w 57"/>
                <a:gd name="T57" fmla="*/ 359062053 h 63"/>
                <a:gd name="T58" fmla="*/ 2147483647 w 57"/>
                <a:gd name="T59" fmla="*/ 598441953 h 63"/>
                <a:gd name="T60" fmla="*/ 2147483647 w 57"/>
                <a:gd name="T61" fmla="*/ 598441953 h 63"/>
                <a:gd name="T62" fmla="*/ 1970539626 w 57"/>
                <a:gd name="T63" fmla="*/ 777976788 h 63"/>
                <a:gd name="T64" fmla="*/ 1773492198 w 57"/>
                <a:gd name="T65" fmla="*/ 718131843 h 63"/>
                <a:gd name="T66" fmla="*/ 1642116440 w 57"/>
                <a:gd name="T67" fmla="*/ 718131843 h 63"/>
                <a:gd name="T68" fmla="*/ 1642116440 w 57"/>
                <a:gd name="T69" fmla="*/ 658286898 h 63"/>
                <a:gd name="T70" fmla="*/ 1248013478 w 57"/>
                <a:gd name="T71" fmla="*/ 538597009 h 63"/>
                <a:gd name="T72" fmla="*/ 1116637720 w 57"/>
                <a:gd name="T73" fmla="*/ 598441953 h 63"/>
                <a:gd name="T74" fmla="*/ 0 w 57"/>
                <a:gd name="T75" fmla="*/ 658286898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2" name="Freeform 12"/>
            <p:cNvSpPr>
              <a:spLocks/>
            </p:cNvSpPr>
            <p:nvPr/>
          </p:nvSpPr>
          <p:spPr bwMode="auto">
            <a:xfrm>
              <a:off x="6289675" y="4311650"/>
              <a:ext cx="1003300" cy="719138"/>
            </a:xfrm>
            <a:custGeom>
              <a:avLst/>
              <a:gdLst>
                <a:gd name="T0" fmla="*/ 0 w 123"/>
                <a:gd name="T1" fmla="*/ 478350457 h 93"/>
                <a:gd name="T2" fmla="*/ 0 w 123"/>
                <a:gd name="T3" fmla="*/ 597943961 h 93"/>
                <a:gd name="T4" fmla="*/ 133071838 w 123"/>
                <a:gd name="T5" fmla="*/ 717529612 h 93"/>
                <a:gd name="T6" fmla="*/ 199607773 w 123"/>
                <a:gd name="T7" fmla="*/ 896911954 h 93"/>
                <a:gd name="T8" fmla="*/ 266143676 w 123"/>
                <a:gd name="T9" fmla="*/ 1016497846 h 93"/>
                <a:gd name="T10" fmla="*/ 199607773 w 123"/>
                <a:gd name="T11" fmla="*/ 1136091230 h 93"/>
                <a:gd name="T12" fmla="*/ 465743292 w 123"/>
                <a:gd name="T13" fmla="*/ 1076294538 h 93"/>
                <a:gd name="T14" fmla="*/ 598815225 w 123"/>
                <a:gd name="T15" fmla="*/ 896911954 h 93"/>
                <a:gd name="T16" fmla="*/ 665351128 w 123"/>
                <a:gd name="T17" fmla="*/ 896911954 h 93"/>
                <a:gd name="T18" fmla="*/ 598815225 w 123"/>
                <a:gd name="T19" fmla="*/ 1016497846 h 93"/>
                <a:gd name="T20" fmla="*/ 1264166353 w 123"/>
                <a:gd name="T21" fmla="*/ 837115262 h 93"/>
                <a:gd name="T22" fmla="*/ 1264166353 w 123"/>
                <a:gd name="T23" fmla="*/ 956708646 h 93"/>
                <a:gd name="T24" fmla="*/ 1663381771 w 123"/>
                <a:gd name="T25" fmla="*/ 1016497846 h 93"/>
                <a:gd name="T26" fmla="*/ 1929517226 w 123"/>
                <a:gd name="T27" fmla="*/ 1076294538 h 93"/>
                <a:gd name="T28" fmla="*/ 2062589032 w 123"/>
                <a:gd name="T29" fmla="*/ 1136091230 h 93"/>
                <a:gd name="T30" fmla="*/ 2062589032 w 123"/>
                <a:gd name="T31" fmla="*/ 1195880189 h 93"/>
                <a:gd name="T32" fmla="*/ 2147483647 w 123"/>
                <a:gd name="T33" fmla="*/ 1435059223 h 93"/>
                <a:gd name="T34" fmla="*/ 2147483647 w 123"/>
                <a:gd name="T35" fmla="*/ 1494855915 h 93"/>
                <a:gd name="T36" fmla="*/ 2147483647 w 123"/>
                <a:gd name="T37" fmla="*/ 1554644874 h 93"/>
                <a:gd name="T38" fmla="*/ 2147483647 w 123"/>
                <a:gd name="T39" fmla="*/ 1435059223 h 93"/>
                <a:gd name="T40" fmla="*/ 2147483647 w 123"/>
                <a:gd name="T41" fmla="*/ 1255676881 h 93"/>
                <a:gd name="T42" fmla="*/ 2147483647 w 123"/>
                <a:gd name="T43" fmla="*/ 1076294538 h 93"/>
                <a:gd name="T44" fmla="*/ 2147483647 w 123"/>
                <a:gd name="T45" fmla="*/ 1255676881 h 93"/>
                <a:gd name="T46" fmla="*/ 2147483647 w 123"/>
                <a:gd name="T47" fmla="*/ 1674238257 h 93"/>
                <a:gd name="T48" fmla="*/ 2147483647 w 123"/>
                <a:gd name="T49" fmla="*/ 1793823908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1734027216 h 93"/>
                <a:gd name="T102" fmla="*/ 2147483647 w 123"/>
                <a:gd name="T103" fmla="*/ 1435059223 h 93"/>
                <a:gd name="T104" fmla="*/ 2147483647 w 123"/>
                <a:gd name="T105" fmla="*/ 478350457 h 93"/>
                <a:gd name="T106" fmla="*/ 2147483647 w 123"/>
                <a:gd name="T107" fmla="*/ 358764806 h 93"/>
                <a:gd name="T108" fmla="*/ 2147483647 w 123"/>
                <a:gd name="T109" fmla="*/ 59796707 h 93"/>
                <a:gd name="T110" fmla="*/ 2147483647 w 123"/>
                <a:gd name="T111" fmla="*/ 59796707 h 93"/>
                <a:gd name="T112" fmla="*/ 2147483647 w 123"/>
                <a:gd name="T113" fmla="*/ 418561497 h 93"/>
                <a:gd name="T114" fmla="*/ 2147483647 w 123"/>
                <a:gd name="T115" fmla="*/ 478350457 h 93"/>
                <a:gd name="T116" fmla="*/ 2147483647 w 123"/>
                <a:gd name="T117" fmla="*/ 418561497 h 93"/>
                <a:gd name="T118" fmla="*/ 2147483647 w 123"/>
                <a:gd name="T119" fmla="*/ 17938240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3" name="Freeform 13"/>
            <p:cNvSpPr>
              <a:spLocks/>
            </p:cNvSpPr>
            <p:nvPr/>
          </p:nvSpPr>
          <p:spPr bwMode="auto">
            <a:xfrm>
              <a:off x="2368550" y="2562225"/>
              <a:ext cx="877888" cy="1423988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1453628182 w 108"/>
                <a:gd name="T19" fmla="*/ 2147483647 h 184"/>
                <a:gd name="T20" fmla="*/ 1453628182 w 108"/>
                <a:gd name="T21" fmla="*/ 2147483647 h 184"/>
                <a:gd name="T22" fmla="*/ 1519705493 w 108"/>
                <a:gd name="T23" fmla="*/ 2147483647 h 184"/>
                <a:gd name="T24" fmla="*/ 1387550872 w 108"/>
                <a:gd name="T25" fmla="*/ 2147483647 h 184"/>
                <a:gd name="T26" fmla="*/ 1453628182 w 108"/>
                <a:gd name="T27" fmla="*/ 2147483647 h 184"/>
                <a:gd name="T28" fmla="*/ 1057188451 w 108"/>
                <a:gd name="T29" fmla="*/ 2147483647 h 184"/>
                <a:gd name="T30" fmla="*/ 792887337 w 108"/>
                <a:gd name="T31" fmla="*/ 2147483647 h 184"/>
                <a:gd name="T32" fmla="*/ 925033830 w 108"/>
                <a:gd name="T33" fmla="*/ 2147483647 h 184"/>
                <a:gd name="T34" fmla="*/ 925033830 w 108"/>
                <a:gd name="T35" fmla="*/ 2147483647 h 184"/>
                <a:gd name="T36" fmla="*/ 594663534 w 108"/>
                <a:gd name="T37" fmla="*/ 2147483647 h 184"/>
                <a:gd name="T38" fmla="*/ 594663534 w 108"/>
                <a:gd name="T39" fmla="*/ 2147483647 h 184"/>
                <a:gd name="T40" fmla="*/ 726818155 w 108"/>
                <a:gd name="T41" fmla="*/ 2147483647 h 184"/>
                <a:gd name="T42" fmla="*/ 792887337 w 108"/>
                <a:gd name="T43" fmla="*/ 2147483647 h 184"/>
                <a:gd name="T44" fmla="*/ 991111140 w 108"/>
                <a:gd name="T45" fmla="*/ 2147483647 h 184"/>
                <a:gd name="T46" fmla="*/ 925033830 w 108"/>
                <a:gd name="T47" fmla="*/ 2147483647 h 184"/>
                <a:gd name="T48" fmla="*/ 792887337 w 108"/>
                <a:gd name="T49" fmla="*/ 2147483647 h 184"/>
                <a:gd name="T50" fmla="*/ 462516915 w 108"/>
                <a:gd name="T51" fmla="*/ 2147483647 h 184"/>
                <a:gd name="T52" fmla="*/ 396447733 w 108"/>
                <a:gd name="T53" fmla="*/ 2147483647 h 184"/>
                <a:gd name="T54" fmla="*/ 66077326 w 108"/>
                <a:gd name="T55" fmla="*/ 2147483647 h 184"/>
                <a:gd name="T56" fmla="*/ 66077326 w 108"/>
                <a:gd name="T57" fmla="*/ 2147483647 h 184"/>
                <a:gd name="T58" fmla="*/ 264293048 w 108"/>
                <a:gd name="T59" fmla="*/ 2147483647 h 184"/>
                <a:gd name="T60" fmla="*/ 132146524 w 108"/>
                <a:gd name="T61" fmla="*/ 1916579349 h 184"/>
                <a:gd name="T62" fmla="*/ 0 w 108"/>
                <a:gd name="T63" fmla="*/ 1677008926 h 184"/>
                <a:gd name="T64" fmla="*/ 0 w 108"/>
                <a:gd name="T65" fmla="*/ 1437438502 h 184"/>
                <a:gd name="T66" fmla="*/ 396447733 w 108"/>
                <a:gd name="T67" fmla="*/ 898397069 h 184"/>
                <a:gd name="T68" fmla="*/ 594663534 w 108"/>
                <a:gd name="T69" fmla="*/ 598934039 h 184"/>
                <a:gd name="T70" fmla="*/ 594663534 w 108"/>
                <a:gd name="T71" fmla="*/ 59892621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4" name="Freeform 14"/>
            <p:cNvSpPr>
              <a:spLocks/>
            </p:cNvSpPr>
            <p:nvPr/>
          </p:nvSpPr>
          <p:spPr bwMode="auto">
            <a:xfrm>
              <a:off x="3741738" y="2452688"/>
              <a:ext cx="766762" cy="604837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601293283 h 78"/>
                <a:gd name="T6" fmla="*/ 665370000 w 94"/>
                <a:gd name="T7" fmla="*/ 0 h 78"/>
                <a:gd name="T8" fmla="*/ 598833025 w 94"/>
                <a:gd name="T9" fmla="*/ 481039206 h 78"/>
                <a:gd name="T10" fmla="*/ 199610987 w 94"/>
                <a:gd name="T11" fmla="*/ 2147483647 h 78"/>
                <a:gd name="T12" fmla="*/ 133073981 w 94"/>
                <a:gd name="T13" fmla="*/ 2147483647 h 78"/>
                <a:gd name="T14" fmla="*/ 0 w 94"/>
                <a:gd name="T15" fmla="*/ 2147483647 h 78"/>
                <a:gd name="T16" fmla="*/ 1663433029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5" name="Freeform 15"/>
            <p:cNvSpPr>
              <a:spLocks/>
            </p:cNvSpPr>
            <p:nvPr/>
          </p:nvSpPr>
          <p:spPr bwMode="auto">
            <a:xfrm>
              <a:off x="3865563" y="3003550"/>
              <a:ext cx="804862" cy="595313"/>
            </a:xfrm>
            <a:custGeom>
              <a:avLst/>
              <a:gdLst>
                <a:gd name="T0" fmla="*/ 0 w 99"/>
                <a:gd name="T1" fmla="*/ 2147483647 h 77"/>
                <a:gd name="T2" fmla="*/ 660954351 w 99"/>
                <a:gd name="T3" fmla="*/ 0 h 77"/>
                <a:gd name="T4" fmla="*/ 2147483647 w 99"/>
                <a:gd name="T5" fmla="*/ 418412218 h 77"/>
                <a:gd name="T6" fmla="*/ 2147483647 w 99"/>
                <a:gd name="T7" fmla="*/ 537961966 h 77"/>
                <a:gd name="T8" fmla="*/ 2147483647 w 99"/>
                <a:gd name="T9" fmla="*/ 155411470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6" name="Freeform 16"/>
            <p:cNvSpPr>
              <a:spLocks/>
            </p:cNvSpPr>
            <p:nvPr/>
          </p:nvSpPr>
          <p:spPr bwMode="auto">
            <a:xfrm>
              <a:off x="3759200" y="3521075"/>
              <a:ext cx="771525" cy="758825"/>
            </a:xfrm>
            <a:custGeom>
              <a:avLst/>
              <a:gdLst>
                <a:gd name="T0" fmla="*/ 857424135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791470951 w 95"/>
                <a:gd name="T7" fmla="*/ 2147483647 h 98"/>
                <a:gd name="T8" fmla="*/ 857424135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1079204160 h 98"/>
                <a:gd name="T28" fmla="*/ 2147483647 w 95"/>
                <a:gd name="T29" fmla="*/ 1079204160 h 98"/>
                <a:gd name="T30" fmla="*/ 2147483647 w 95"/>
                <a:gd name="T31" fmla="*/ 539602080 h 98"/>
                <a:gd name="T32" fmla="*/ 857424135 w 95"/>
                <a:gd name="T33" fmla="*/ 0 h 98"/>
                <a:gd name="T34" fmla="*/ 857424135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7" name="Freeform 17"/>
            <p:cNvSpPr>
              <a:spLocks/>
            </p:cNvSpPr>
            <p:nvPr/>
          </p:nvSpPr>
          <p:spPr bwMode="auto">
            <a:xfrm>
              <a:off x="4052888" y="3660775"/>
              <a:ext cx="1536700" cy="1425575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66110617 w 189"/>
                <a:gd name="T35" fmla="*/ 2147483647 h 184"/>
                <a:gd name="T36" fmla="*/ 330536873 w 189"/>
                <a:gd name="T37" fmla="*/ 2147483647 h 184"/>
                <a:gd name="T38" fmla="*/ 1520487426 w 189"/>
                <a:gd name="T39" fmla="*/ 2147483647 h 184"/>
                <a:gd name="T40" fmla="*/ 1652700498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8" name="Freeform 18"/>
            <p:cNvSpPr>
              <a:spLocks/>
            </p:cNvSpPr>
            <p:nvPr/>
          </p:nvSpPr>
          <p:spPr bwMode="auto">
            <a:xfrm>
              <a:off x="6942138" y="2306638"/>
              <a:ext cx="828675" cy="60325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033687399 h 78"/>
                <a:gd name="T42" fmla="*/ 2147483647 w 102"/>
                <a:gd name="T43" fmla="*/ 1495356107 h 78"/>
                <a:gd name="T44" fmla="*/ 2147483647 w 102"/>
                <a:gd name="T45" fmla="*/ 1435541572 h 78"/>
                <a:gd name="T46" fmla="*/ 2147483647 w 102"/>
                <a:gd name="T47" fmla="*/ 1256097969 h 78"/>
                <a:gd name="T48" fmla="*/ 2147483647 w 102"/>
                <a:gd name="T49" fmla="*/ 717774653 h 78"/>
                <a:gd name="T50" fmla="*/ 2147483647 w 102"/>
                <a:gd name="T51" fmla="*/ 179443663 h 78"/>
                <a:gd name="T52" fmla="*/ 2147483647 w 102"/>
                <a:gd name="T53" fmla="*/ 0 h 78"/>
                <a:gd name="T54" fmla="*/ 2147483647 w 102"/>
                <a:gd name="T55" fmla="*/ 239258198 h 78"/>
                <a:gd name="T56" fmla="*/ 2147483647 w 102"/>
                <a:gd name="T57" fmla="*/ 837403722 h 78"/>
                <a:gd name="T58" fmla="*/ 2147483647 w 102"/>
                <a:gd name="T59" fmla="*/ 1076662101 h 78"/>
                <a:gd name="T60" fmla="*/ 2147483647 w 102"/>
                <a:gd name="T61" fmla="*/ 1375727038 h 78"/>
                <a:gd name="T62" fmla="*/ 2147483647 w 102"/>
                <a:gd name="T63" fmla="*/ 1495356107 h 78"/>
                <a:gd name="T64" fmla="*/ 2147483647 w 102"/>
                <a:gd name="T65" fmla="*/ 1614985175 h 78"/>
                <a:gd name="T66" fmla="*/ 2147483647 w 102"/>
                <a:gd name="T67" fmla="*/ 1914057847 h 78"/>
                <a:gd name="T68" fmla="*/ 1980110704 w 102"/>
                <a:gd name="T69" fmla="*/ 2147483647 h 78"/>
                <a:gd name="T70" fmla="*/ 1254069757 w 102"/>
                <a:gd name="T71" fmla="*/ 2147483647 h 78"/>
                <a:gd name="T72" fmla="*/ 594030063 w 102"/>
                <a:gd name="T73" fmla="*/ 2147483647 h 78"/>
                <a:gd name="T74" fmla="*/ 396025416 w 102"/>
                <a:gd name="T75" fmla="*/ 2147483647 h 78"/>
                <a:gd name="T76" fmla="*/ 594030063 w 102"/>
                <a:gd name="T77" fmla="*/ 2147483647 h 78"/>
                <a:gd name="T78" fmla="*/ 132011169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399" name="Freeform 19"/>
            <p:cNvSpPr>
              <a:spLocks/>
            </p:cNvSpPr>
            <p:nvPr/>
          </p:nvSpPr>
          <p:spPr bwMode="auto">
            <a:xfrm>
              <a:off x="7494588" y="2266950"/>
              <a:ext cx="187325" cy="325438"/>
            </a:xfrm>
            <a:custGeom>
              <a:avLst/>
              <a:gdLst>
                <a:gd name="T0" fmla="*/ 0 w 23"/>
                <a:gd name="T1" fmla="*/ 300201070 h 42"/>
                <a:gd name="T2" fmla="*/ 66337478 w 23"/>
                <a:gd name="T3" fmla="*/ 420279900 h 42"/>
                <a:gd name="T4" fmla="*/ 0 w 23"/>
                <a:gd name="T5" fmla="*/ 480315440 h 42"/>
                <a:gd name="T6" fmla="*/ 66337478 w 23"/>
                <a:gd name="T7" fmla="*/ 480315440 h 42"/>
                <a:gd name="T8" fmla="*/ 66337478 w 23"/>
                <a:gd name="T9" fmla="*/ 540358851 h 42"/>
                <a:gd name="T10" fmla="*/ 199004304 w 23"/>
                <a:gd name="T11" fmla="*/ 840552051 h 42"/>
                <a:gd name="T12" fmla="*/ 265333621 w 23"/>
                <a:gd name="T13" fmla="*/ 1020674412 h 42"/>
                <a:gd name="T14" fmla="*/ 199004304 w 23"/>
                <a:gd name="T15" fmla="*/ 1140753242 h 42"/>
                <a:gd name="T16" fmla="*/ 199004304 w 23"/>
                <a:gd name="T17" fmla="*/ 1260832072 h 42"/>
                <a:gd name="T18" fmla="*/ 331671147 w 23"/>
                <a:gd name="T19" fmla="*/ 1561033021 h 42"/>
                <a:gd name="T20" fmla="*/ 331671147 w 23"/>
                <a:gd name="T21" fmla="*/ 1681111851 h 42"/>
                <a:gd name="T22" fmla="*/ 331671147 w 23"/>
                <a:gd name="T23" fmla="*/ 1741147391 h 42"/>
                <a:gd name="T24" fmla="*/ 398000464 w 23"/>
                <a:gd name="T25" fmla="*/ 1741147391 h 42"/>
                <a:gd name="T26" fmla="*/ 331671147 w 23"/>
                <a:gd name="T27" fmla="*/ 1681111851 h 42"/>
                <a:gd name="T28" fmla="*/ 398000464 w 23"/>
                <a:gd name="T29" fmla="*/ 1681111851 h 42"/>
                <a:gd name="T30" fmla="*/ 464337925 w 23"/>
                <a:gd name="T31" fmla="*/ 1801190681 h 42"/>
                <a:gd name="T32" fmla="*/ 530675387 w 23"/>
                <a:gd name="T33" fmla="*/ 2041348825 h 42"/>
                <a:gd name="T34" fmla="*/ 530675387 w 23"/>
                <a:gd name="T35" fmla="*/ 2147483647 h 42"/>
                <a:gd name="T36" fmla="*/ 597004831 w 23"/>
                <a:gd name="T37" fmla="*/ 2147483647 h 42"/>
                <a:gd name="T38" fmla="*/ 663342293 w 23"/>
                <a:gd name="T39" fmla="*/ 2147483647 h 42"/>
                <a:gd name="T40" fmla="*/ 1326676442 w 23"/>
                <a:gd name="T41" fmla="*/ 2147483647 h 42"/>
                <a:gd name="T42" fmla="*/ 1260347125 w 23"/>
                <a:gd name="T43" fmla="*/ 2147483647 h 42"/>
                <a:gd name="T44" fmla="*/ 1194009663 w 23"/>
                <a:gd name="T45" fmla="*/ 2147483647 h 42"/>
                <a:gd name="T46" fmla="*/ 1194009663 w 23"/>
                <a:gd name="T47" fmla="*/ 2147483647 h 42"/>
                <a:gd name="T48" fmla="*/ 1260347125 w 23"/>
                <a:gd name="T49" fmla="*/ 2147483647 h 42"/>
                <a:gd name="T50" fmla="*/ 1194009663 w 23"/>
                <a:gd name="T51" fmla="*/ 2041348825 h 42"/>
                <a:gd name="T52" fmla="*/ 1194009663 w 23"/>
                <a:gd name="T53" fmla="*/ 1621068562 h 42"/>
                <a:gd name="T54" fmla="*/ 1194009663 w 23"/>
                <a:gd name="T55" fmla="*/ 1500989732 h 42"/>
                <a:gd name="T56" fmla="*/ 1260347125 w 23"/>
                <a:gd name="T57" fmla="*/ 1260832072 h 42"/>
                <a:gd name="T58" fmla="*/ 1260347125 w 23"/>
                <a:gd name="T59" fmla="*/ 1140753242 h 42"/>
                <a:gd name="T60" fmla="*/ 1260347125 w 23"/>
                <a:gd name="T61" fmla="*/ 1020674412 h 42"/>
                <a:gd name="T62" fmla="*/ 1260347125 w 23"/>
                <a:gd name="T63" fmla="*/ 900595340 h 42"/>
                <a:gd name="T64" fmla="*/ 1260347125 w 23"/>
                <a:gd name="T65" fmla="*/ 840552051 h 42"/>
                <a:gd name="T66" fmla="*/ 1260347125 w 23"/>
                <a:gd name="T67" fmla="*/ 780516510 h 42"/>
                <a:gd name="T68" fmla="*/ 1459343221 w 23"/>
                <a:gd name="T69" fmla="*/ 660437681 h 42"/>
                <a:gd name="T70" fmla="*/ 1525680682 w 23"/>
                <a:gd name="T71" fmla="*/ 420279900 h 42"/>
                <a:gd name="T72" fmla="*/ 1459343221 w 23"/>
                <a:gd name="T73" fmla="*/ 300201070 h 42"/>
                <a:gd name="T74" fmla="*/ 1459343221 w 23"/>
                <a:gd name="T75" fmla="*/ 180122180 h 42"/>
                <a:gd name="T76" fmla="*/ 1459343221 w 23"/>
                <a:gd name="T77" fmla="*/ 180122180 h 42"/>
                <a:gd name="T78" fmla="*/ 1459343221 w 23"/>
                <a:gd name="T79" fmla="*/ 120078860 h 42"/>
                <a:gd name="T80" fmla="*/ 1393013903 w 23"/>
                <a:gd name="T81" fmla="*/ 0 h 42"/>
                <a:gd name="T82" fmla="*/ 0 w 23"/>
                <a:gd name="T83" fmla="*/ 300201070 h 42"/>
                <a:gd name="T84" fmla="*/ 0 w 23"/>
                <a:gd name="T85" fmla="*/ 300201070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0" name="Freeform 20"/>
            <p:cNvSpPr>
              <a:spLocks/>
            </p:cNvSpPr>
            <p:nvPr/>
          </p:nvSpPr>
          <p:spPr bwMode="auto">
            <a:xfrm>
              <a:off x="3327400" y="2794000"/>
              <a:ext cx="619125" cy="727075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1615351768 h 94"/>
                <a:gd name="T4" fmla="*/ 2147483647 w 76"/>
                <a:gd name="T5" fmla="*/ 1376035883 h 94"/>
                <a:gd name="T6" fmla="*/ 2147483647 w 76"/>
                <a:gd name="T7" fmla="*/ 358966214 h 94"/>
                <a:gd name="T8" fmla="*/ 1061815496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1" name="Freeform 21"/>
            <p:cNvSpPr>
              <a:spLocks/>
            </p:cNvSpPr>
            <p:nvPr/>
          </p:nvSpPr>
          <p:spPr bwMode="auto">
            <a:xfrm>
              <a:off x="2439988" y="2035175"/>
              <a:ext cx="881062" cy="696913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66552810 w 108"/>
                <a:gd name="T5" fmla="*/ 2147483647 h 90"/>
                <a:gd name="T6" fmla="*/ 133105620 w 108"/>
                <a:gd name="T7" fmla="*/ 2147483647 h 90"/>
                <a:gd name="T8" fmla="*/ 199658446 w 108"/>
                <a:gd name="T9" fmla="*/ 2147483647 h 90"/>
                <a:gd name="T10" fmla="*/ 332764098 w 108"/>
                <a:gd name="T11" fmla="*/ 2147483647 h 90"/>
                <a:gd name="T12" fmla="*/ 332764098 w 108"/>
                <a:gd name="T13" fmla="*/ 2147483647 h 90"/>
                <a:gd name="T14" fmla="*/ 665528196 w 108"/>
                <a:gd name="T15" fmla="*/ 2147483647 h 90"/>
                <a:gd name="T16" fmla="*/ 1064844961 w 108"/>
                <a:gd name="T17" fmla="*/ 1379113409 h 90"/>
                <a:gd name="T18" fmla="*/ 1331056392 w 108"/>
                <a:gd name="T19" fmla="*/ 779497168 h 90"/>
                <a:gd name="T20" fmla="*/ 1597267569 w 108"/>
                <a:gd name="T21" fmla="*/ 179880988 h 90"/>
                <a:gd name="T22" fmla="*/ 1597267569 w 108"/>
                <a:gd name="T23" fmla="*/ 0 h 90"/>
                <a:gd name="T24" fmla="*/ 1796925951 w 108"/>
                <a:gd name="T25" fmla="*/ 0 h 90"/>
                <a:gd name="T26" fmla="*/ 1996576175 w 108"/>
                <a:gd name="T27" fmla="*/ 59957743 h 90"/>
                <a:gd name="T28" fmla="*/ 2063128970 w 108"/>
                <a:gd name="T29" fmla="*/ 119923230 h 90"/>
                <a:gd name="T30" fmla="*/ 2147483647 w 108"/>
                <a:gd name="T31" fmla="*/ 299804248 h 90"/>
                <a:gd name="T32" fmla="*/ 2147483647 w 108"/>
                <a:gd name="T33" fmla="*/ 479692920 h 90"/>
                <a:gd name="T34" fmla="*/ 2147483647 w 108"/>
                <a:gd name="T35" fmla="*/ 839462640 h 90"/>
                <a:gd name="T36" fmla="*/ 2147483647 w 108"/>
                <a:gd name="T37" fmla="*/ 959385839 h 90"/>
                <a:gd name="T38" fmla="*/ 2147483647 w 108"/>
                <a:gd name="T39" fmla="*/ 959385839 h 90"/>
                <a:gd name="T40" fmla="*/ 2147483647 w 108"/>
                <a:gd name="T41" fmla="*/ 1079309281 h 90"/>
                <a:gd name="T42" fmla="*/ 2147483647 w 108"/>
                <a:gd name="T43" fmla="*/ 1079309281 h 90"/>
                <a:gd name="T44" fmla="*/ 2147483647 w 108"/>
                <a:gd name="T45" fmla="*/ 1139267009 h 90"/>
                <a:gd name="T46" fmla="*/ 2147483647 w 108"/>
                <a:gd name="T47" fmla="*/ 1079309281 h 90"/>
                <a:gd name="T48" fmla="*/ 2147483647 w 108"/>
                <a:gd name="T49" fmla="*/ 1139267009 h 90"/>
                <a:gd name="T50" fmla="*/ 2147483647 w 108"/>
                <a:gd name="T51" fmla="*/ 1079309281 h 90"/>
                <a:gd name="T52" fmla="*/ 2147483647 w 108"/>
                <a:gd name="T53" fmla="*/ 1139267009 h 90"/>
                <a:gd name="T54" fmla="*/ 2147483647 w 108"/>
                <a:gd name="T55" fmla="*/ 1139267009 h 90"/>
                <a:gd name="T56" fmla="*/ 2147483647 w 108"/>
                <a:gd name="T57" fmla="*/ 1439071137 h 90"/>
                <a:gd name="T58" fmla="*/ 2147483647 w 108"/>
                <a:gd name="T59" fmla="*/ 1618959808 h 90"/>
                <a:gd name="T60" fmla="*/ 2147483647 w 108"/>
                <a:gd name="T61" fmla="*/ 1678917536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66552810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2" name="Freeform 22"/>
            <p:cNvSpPr>
              <a:spLocks/>
            </p:cNvSpPr>
            <p:nvPr/>
          </p:nvSpPr>
          <p:spPr bwMode="auto">
            <a:xfrm>
              <a:off x="2759075" y="2662238"/>
              <a:ext cx="698500" cy="1030287"/>
            </a:xfrm>
            <a:custGeom>
              <a:avLst/>
              <a:gdLst>
                <a:gd name="T0" fmla="*/ 857587386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1020146823 h 133"/>
                <a:gd name="T38" fmla="*/ 2147483647 w 86"/>
                <a:gd name="T39" fmla="*/ 540079538 h 133"/>
                <a:gd name="T40" fmla="*/ 857587386 w 86"/>
                <a:gd name="T41" fmla="*/ 0 h 133"/>
                <a:gd name="T42" fmla="*/ 857587386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3" name="Freeform 23"/>
            <p:cNvSpPr>
              <a:spLocks/>
            </p:cNvSpPr>
            <p:nvPr/>
          </p:nvSpPr>
          <p:spPr bwMode="auto">
            <a:xfrm>
              <a:off x="3124200" y="3444875"/>
              <a:ext cx="741363" cy="820738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599510464 h 106"/>
                <a:gd name="T4" fmla="*/ 1659276256 w 91"/>
                <a:gd name="T5" fmla="*/ 0 h 106"/>
                <a:gd name="T6" fmla="*/ 1659276256 w 91"/>
                <a:gd name="T7" fmla="*/ 0 h 106"/>
                <a:gd name="T8" fmla="*/ 1526531589 w 91"/>
                <a:gd name="T9" fmla="*/ 539557894 h 106"/>
                <a:gd name="T10" fmla="*/ 1393795069 w 91"/>
                <a:gd name="T11" fmla="*/ 959218146 h 106"/>
                <a:gd name="T12" fmla="*/ 1261050402 w 91"/>
                <a:gd name="T13" fmla="*/ 959218146 h 106"/>
                <a:gd name="T14" fmla="*/ 1194678069 w 91"/>
                <a:gd name="T15" fmla="*/ 899265575 h 106"/>
                <a:gd name="T16" fmla="*/ 1194678069 w 91"/>
                <a:gd name="T17" fmla="*/ 839313005 h 106"/>
                <a:gd name="T18" fmla="*/ 1128305736 w 91"/>
                <a:gd name="T19" fmla="*/ 779368177 h 106"/>
                <a:gd name="T20" fmla="*/ 995568961 w 91"/>
                <a:gd name="T21" fmla="*/ 779368177 h 106"/>
                <a:gd name="T22" fmla="*/ 796451961 w 91"/>
                <a:gd name="T23" fmla="*/ 779368177 h 106"/>
                <a:gd name="T24" fmla="*/ 796451961 w 91"/>
                <a:gd name="T25" fmla="*/ 839313005 h 106"/>
                <a:gd name="T26" fmla="*/ 796451961 w 91"/>
                <a:gd name="T27" fmla="*/ 1019170959 h 106"/>
                <a:gd name="T28" fmla="*/ 796451961 w 91"/>
                <a:gd name="T29" fmla="*/ 1498776040 h 106"/>
                <a:gd name="T30" fmla="*/ 796451961 w 91"/>
                <a:gd name="T31" fmla="*/ 1558728611 h 106"/>
                <a:gd name="T32" fmla="*/ 730079628 w 91"/>
                <a:gd name="T33" fmla="*/ 1798531151 h 106"/>
                <a:gd name="T34" fmla="*/ 730079628 w 91"/>
                <a:gd name="T35" fmla="*/ 1858483722 h 106"/>
                <a:gd name="T36" fmla="*/ 730079628 w 91"/>
                <a:gd name="T37" fmla="*/ 1918436293 h 106"/>
                <a:gd name="T38" fmla="*/ 730079628 w 91"/>
                <a:gd name="T39" fmla="*/ 2038341918 h 106"/>
                <a:gd name="T40" fmla="*/ 730079628 w 91"/>
                <a:gd name="T41" fmla="*/ 2098286746 h 106"/>
                <a:gd name="T42" fmla="*/ 730079628 w 91"/>
                <a:gd name="T43" fmla="*/ 2147483647 h 106"/>
                <a:gd name="T44" fmla="*/ 796451961 w 91"/>
                <a:gd name="T45" fmla="*/ 2147483647 h 106"/>
                <a:gd name="T46" fmla="*/ 796451961 w 91"/>
                <a:gd name="T47" fmla="*/ 2147483647 h 106"/>
                <a:gd name="T48" fmla="*/ 796451961 w 91"/>
                <a:gd name="T49" fmla="*/ 2147483647 h 106"/>
                <a:gd name="T50" fmla="*/ 862824295 w 91"/>
                <a:gd name="T51" fmla="*/ 2147483647 h 106"/>
                <a:gd name="T52" fmla="*/ 862824295 w 91"/>
                <a:gd name="T53" fmla="*/ 2147483647 h 106"/>
                <a:gd name="T54" fmla="*/ 929196628 w 91"/>
                <a:gd name="T55" fmla="*/ 2147483647 h 106"/>
                <a:gd name="T56" fmla="*/ 995568961 w 91"/>
                <a:gd name="T57" fmla="*/ 2147483647 h 106"/>
                <a:gd name="T58" fmla="*/ 929196628 w 91"/>
                <a:gd name="T59" fmla="*/ 2147483647 h 106"/>
                <a:gd name="T60" fmla="*/ 929196628 w 91"/>
                <a:gd name="T61" fmla="*/ 2147483647 h 106"/>
                <a:gd name="T62" fmla="*/ 796451961 w 91"/>
                <a:gd name="T63" fmla="*/ 2147483647 h 106"/>
                <a:gd name="T64" fmla="*/ 663707294 w 91"/>
                <a:gd name="T65" fmla="*/ 2147483647 h 106"/>
                <a:gd name="T66" fmla="*/ 597343108 w 91"/>
                <a:gd name="T67" fmla="*/ 2147483647 h 106"/>
                <a:gd name="T68" fmla="*/ 464598314 w 91"/>
                <a:gd name="T69" fmla="*/ 2147483647 h 106"/>
                <a:gd name="T70" fmla="*/ 331853647 w 91"/>
                <a:gd name="T71" fmla="*/ 2147483647 h 106"/>
                <a:gd name="T72" fmla="*/ 199117064 w 91"/>
                <a:gd name="T73" fmla="*/ 2147483647 h 106"/>
                <a:gd name="T74" fmla="*/ 199117064 w 91"/>
                <a:gd name="T75" fmla="*/ 2147483647 h 106"/>
                <a:gd name="T76" fmla="*/ 265481250 w 91"/>
                <a:gd name="T77" fmla="*/ 2147483647 h 106"/>
                <a:gd name="T78" fmla="*/ 199117064 w 91"/>
                <a:gd name="T79" fmla="*/ 2147483647 h 106"/>
                <a:gd name="T80" fmla="*/ 199117064 w 91"/>
                <a:gd name="T81" fmla="*/ 2147483647 h 106"/>
                <a:gd name="T82" fmla="*/ 199117064 w 91"/>
                <a:gd name="T83" fmla="*/ 2147483647 h 106"/>
                <a:gd name="T84" fmla="*/ 331853647 w 91"/>
                <a:gd name="T85" fmla="*/ 2147483647 h 106"/>
                <a:gd name="T86" fmla="*/ 398225981 w 91"/>
                <a:gd name="T87" fmla="*/ 2147483647 h 106"/>
                <a:gd name="T88" fmla="*/ 331853647 w 91"/>
                <a:gd name="T89" fmla="*/ 2147483647 h 106"/>
                <a:gd name="T90" fmla="*/ 331853647 w 91"/>
                <a:gd name="T91" fmla="*/ 2147483647 h 106"/>
                <a:gd name="T92" fmla="*/ 265481250 w 91"/>
                <a:gd name="T93" fmla="*/ 2147483647 h 106"/>
                <a:gd name="T94" fmla="*/ 199117064 w 91"/>
                <a:gd name="T95" fmla="*/ 2147483647 h 106"/>
                <a:gd name="T96" fmla="*/ 66372349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4" name="Freeform 24"/>
            <p:cNvSpPr>
              <a:spLocks/>
            </p:cNvSpPr>
            <p:nvPr/>
          </p:nvSpPr>
          <p:spPr bwMode="auto">
            <a:xfrm>
              <a:off x="5183188" y="1981200"/>
              <a:ext cx="723900" cy="773113"/>
            </a:xfrm>
            <a:custGeom>
              <a:avLst/>
              <a:gdLst>
                <a:gd name="T0" fmla="*/ 529260316 w 89"/>
                <a:gd name="T1" fmla="*/ 2147483647 h 100"/>
                <a:gd name="T2" fmla="*/ 264630158 w 89"/>
                <a:gd name="T3" fmla="*/ 2147483647 h 100"/>
                <a:gd name="T4" fmla="*/ 463100759 w 89"/>
                <a:gd name="T5" fmla="*/ 2147483647 h 100"/>
                <a:gd name="T6" fmla="*/ 463100759 w 89"/>
                <a:gd name="T7" fmla="*/ 2147483647 h 100"/>
                <a:gd name="T8" fmla="*/ 330789779 w 89"/>
                <a:gd name="T9" fmla="*/ 2147483647 h 100"/>
                <a:gd name="T10" fmla="*/ 330789779 w 89"/>
                <a:gd name="T11" fmla="*/ 2147483647 h 100"/>
                <a:gd name="T12" fmla="*/ 264630158 w 89"/>
                <a:gd name="T13" fmla="*/ 1972419885 h 100"/>
                <a:gd name="T14" fmla="*/ 132311012 w 89"/>
                <a:gd name="T15" fmla="*/ 1554026719 h 100"/>
                <a:gd name="T16" fmla="*/ 0 w 89"/>
                <a:gd name="T17" fmla="*/ 956325268 h 100"/>
                <a:gd name="T18" fmla="*/ 66159573 w 89"/>
                <a:gd name="T19" fmla="*/ 717247877 h 100"/>
                <a:gd name="T20" fmla="*/ 0 w 89"/>
                <a:gd name="T21" fmla="*/ 418393286 h 100"/>
                <a:gd name="T22" fmla="*/ 1521613385 w 89"/>
                <a:gd name="T23" fmla="*/ 179308104 h 100"/>
                <a:gd name="T24" fmla="*/ 1653932500 w 89"/>
                <a:gd name="T25" fmla="*/ 59769363 h 100"/>
                <a:gd name="T26" fmla="*/ 1852403037 w 89"/>
                <a:gd name="T27" fmla="*/ 298854591 h 100"/>
                <a:gd name="T28" fmla="*/ 1852403037 w 89"/>
                <a:gd name="T29" fmla="*/ 597701451 h 100"/>
                <a:gd name="T30" fmla="*/ 2117033132 w 89"/>
                <a:gd name="T31" fmla="*/ 717247877 h 100"/>
                <a:gd name="T32" fmla="*/ 2147483647 w 89"/>
                <a:gd name="T33" fmla="*/ 777017225 h 100"/>
                <a:gd name="T34" fmla="*/ 2147483647 w 89"/>
                <a:gd name="T35" fmla="*/ 777017225 h 100"/>
                <a:gd name="T36" fmla="*/ 2147483647 w 89"/>
                <a:gd name="T37" fmla="*/ 836786573 h 100"/>
                <a:gd name="T38" fmla="*/ 2147483647 w 89"/>
                <a:gd name="T39" fmla="*/ 777017225 h 100"/>
                <a:gd name="T40" fmla="*/ 2147483647 w 89"/>
                <a:gd name="T41" fmla="*/ 836786573 h 100"/>
                <a:gd name="T42" fmla="*/ 2147483647 w 89"/>
                <a:gd name="T43" fmla="*/ 896555921 h 100"/>
                <a:gd name="T44" fmla="*/ 2147483647 w 89"/>
                <a:gd name="T45" fmla="*/ 896555921 h 100"/>
                <a:gd name="T46" fmla="*/ 2147483647 w 89"/>
                <a:gd name="T47" fmla="*/ 1075864206 h 100"/>
                <a:gd name="T48" fmla="*/ 2147483647 w 89"/>
                <a:gd name="T49" fmla="*/ 1016094858 h 100"/>
                <a:gd name="T50" fmla="*/ 2147483647 w 89"/>
                <a:gd name="T51" fmla="*/ 1016094858 h 100"/>
                <a:gd name="T52" fmla="*/ 2147483647 w 89"/>
                <a:gd name="T53" fmla="*/ 1135633553 h 100"/>
                <a:gd name="T54" fmla="*/ 2147483647 w 89"/>
                <a:gd name="T55" fmla="*/ 1255179980 h 100"/>
                <a:gd name="T56" fmla="*/ 2147483647 w 89"/>
                <a:gd name="T57" fmla="*/ 1255179980 h 100"/>
                <a:gd name="T58" fmla="*/ 2147483647 w 89"/>
                <a:gd name="T59" fmla="*/ 1075864206 h 100"/>
                <a:gd name="T60" fmla="*/ 2147483647 w 89"/>
                <a:gd name="T61" fmla="*/ 1195410632 h 100"/>
                <a:gd name="T62" fmla="*/ 2147483647 w 89"/>
                <a:gd name="T63" fmla="*/ 1195410632 h 100"/>
                <a:gd name="T64" fmla="*/ 2147483647 w 89"/>
                <a:gd name="T65" fmla="*/ 1255179980 h 100"/>
                <a:gd name="T66" fmla="*/ 2147483647 w 89"/>
                <a:gd name="T67" fmla="*/ 1314949328 h 100"/>
                <a:gd name="T68" fmla="*/ 2147483647 w 89"/>
                <a:gd name="T69" fmla="*/ 1494257371 h 100"/>
                <a:gd name="T70" fmla="*/ 2147483647 w 89"/>
                <a:gd name="T71" fmla="*/ 1673573146 h 100"/>
                <a:gd name="T72" fmla="*/ 2147483647 w 89"/>
                <a:gd name="T73" fmla="*/ 1793111841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529260316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5" name="Freeform 25"/>
            <p:cNvSpPr>
              <a:spLocks/>
            </p:cNvSpPr>
            <p:nvPr/>
          </p:nvSpPr>
          <p:spPr bwMode="auto">
            <a:xfrm>
              <a:off x="5768975" y="2855913"/>
              <a:ext cx="439738" cy="735012"/>
            </a:xfrm>
            <a:custGeom>
              <a:avLst/>
              <a:gdLst>
                <a:gd name="T0" fmla="*/ 596822271 w 54"/>
                <a:gd name="T1" fmla="*/ 119721841 h 95"/>
                <a:gd name="T2" fmla="*/ 795762944 w 54"/>
                <a:gd name="T3" fmla="*/ 299304648 h 95"/>
                <a:gd name="T4" fmla="*/ 994695473 w 54"/>
                <a:gd name="T5" fmla="*/ 478887364 h 95"/>
                <a:gd name="T6" fmla="*/ 994695473 w 54"/>
                <a:gd name="T7" fmla="*/ 718331107 h 95"/>
                <a:gd name="T8" fmla="*/ 928384630 w 54"/>
                <a:gd name="T9" fmla="*/ 897913823 h 95"/>
                <a:gd name="T10" fmla="*/ 729443957 w 54"/>
                <a:gd name="T11" fmla="*/ 1137349950 h 95"/>
                <a:gd name="T12" fmla="*/ 596822271 w 54"/>
                <a:gd name="T13" fmla="*/ 1197210855 h 95"/>
                <a:gd name="T14" fmla="*/ 331562486 w 54"/>
                <a:gd name="T15" fmla="*/ 1257071761 h 95"/>
                <a:gd name="T16" fmla="*/ 265251579 w 54"/>
                <a:gd name="T17" fmla="*/ 1436654477 h 95"/>
                <a:gd name="T18" fmla="*/ 397881472 w 54"/>
                <a:gd name="T19" fmla="*/ 1616237194 h 95"/>
                <a:gd name="T20" fmla="*/ 265251579 w 54"/>
                <a:gd name="T21" fmla="*/ 2035264015 h 95"/>
                <a:gd name="T22" fmla="*/ 66310859 w 54"/>
                <a:gd name="T23" fmla="*/ 2147483647 h 95"/>
                <a:gd name="T24" fmla="*/ 0 w 54"/>
                <a:gd name="T25" fmla="*/ 2147483647 h 95"/>
                <a:gd name="T26" fmla="*/ 0 w 54"/>
                <a:gd name="T27" fmla="*/ 2147483647 h 95"/>
                <a:gd name="T28" fmla="*/ 66310859 w 54"/>
                <a:gd name="T29" fmla="*/ 2147483647 h 95"/>
                <a:gd name="T30" fmla="*/ 331562486 w 54"/>
                <a:gd name="T31" fmla="*/ 2147483647 h 95"/>
                <a:gd name="T32" fmla="*/ 663133114 w 54"/>
                <a:gd name="T33" fmla="*/ 2147483647 h 95"/>
                <a:gd name="T34" fmla="*/ 862073787 w 54"/>
                <a:gd name="T35" fmla="*/ 2147483647 h 95"/>
                <a:gd name="T36" fmla="*/ 994695473 w 54"/>
                <a:gd name="T37" fmla="*/ 2147483647 h 95"/>
                <a:gd name="T38" fmla="*/ 1259955386 w 54"/>
                <a:gd name="T39" fmla="*/ 2147483647 h 95"/>
                <a:gd name="T40" fmla="*/ 1259955386 w 54"/>
                <a:gd name="T41" fmla="*/ 2147483647 h 95"/>
                <a:gd name="T42" fmla="*/ 1061014459 w 54"/>
                <a:gd name="T43" fmla="*/ 2147483647 h 95"/>
                <a:gd name="T44" fmla="*/ 1259955386 w 54"/>
                <a:gd name="T45" fmla="*/ 2147483647 h 95"/>
                <a:gd name="T46" fmla="*/ 1591517744 w 54"/>
                <a:gd name="T47" fmla="*/ 2147483647 h 95"/>
                <a:gd name="T48" fmla="*/ 1923088246 w 54"/>
                <a:gd name="T49" fmla="*/ 2147483647 h 95"/>
                <a:gd name="T50" fmla="*/ 1989399089 w 54"/>
                <a:gd name="T51" fmla="*/ 2147483647 h 95"/>
                <a:gd name="T52" fmla="*/ 1923088246 w 54"/>
                <a:gd name="T53" fmla="*/ 2147483647 h 95"/>
                <a:gd name="T54" fmla="*/ 2122028918 w 54"/>
                <a:gd name="T55" fmla="*/ 2147483647 h 95"/>
                <a:gd name="T56" fmla="*/ 2147483647 w 54"/>
                <a:gd name="T57" fmla="*/ 2147483647 h 95"/>
                <a:gd name="T58" fmla="*/ 2147483647 w 54"/>
                <a:gd name="T59" fmla="*/ 2147483647 h 95"/>
                <a:gd name="T60" fmla="*/ 2147483647 w 54"/>
                <a:gd name="T61" fmla="*/ 2147483647 h 95"/>
                <a:gd name="T62" fmla="*/ 2147483647 w 54"/>
                <a:gd name="T63" fmla="*/ 2147483647 h 95"/>
                <a:gd name="T64" fmla="*/ 2147483647 w 54"/>
                <a:gd name="T65" fmla="*/ 2147483647 h 95"/>
                <a:gd name="T66" fmla="*/ 2147483647 w 54"/>
                <a:gd name="T67" fmla="*/ 2147483647 h 95"/>
                <a:gd name="T68" fmla="*/ 2147483647 w 54"/>
                <a:gd name="T69" fmla="*/ 2147483647 h 95"/>
                <a:gd name="T70" fmla="*/ 2147483647 w 54"/>
                <a:gd name="T71" fmla="*/ 2147483647 h 95"/>
                <a:gd name="T72" fmla="*/ 2147483647 w 54"/>
                <a:gd name="T73" fmla="*/ 2147483647 h 95"/>
                <a:gd name="T74" fmla="*/ 2147483647 w 54"/>
                <a:gd name="T75" fmla="*/ 2147483647 h 95"/>
                <a:gd name="T76" fmla="*/ 2147483647 w 54"/>
                <a:gd name="T77" fmla="*/ 2147483647 h 95"/>
                <a:gd name="T78" fmla="*/ 2147483647 w 54"/>
                <a:gd name="T79" fmla="*/ 2147483647 h 95"/>
                <a:gd name="T80" fmla="*/ 2147483647 w 54"/>
                <a:gd name="T81" fmla="*/ 2147483647 h 95"/>
                <a:gd name="T82" fmla="*/ 2147483647 w 54"/>
                <a:gd name="T83" fmla="*/ 2147483647 h 95"/>
                <a:gd name="T84" fmla="*/ 2147483647 w 54"/>
                <a:gd name="T85" fmla="*/ 2147483647 h 95"/>
                <a:gd name="T86" fmla="*/ 2147483647 w 54"/>
                <a:gd name="T87" fmla="*/ 2147483647 h 95"/>
                <a:gd name="T88" fmla="*/ 2147483647 w 54"/>
                <a:gd name="T89" fmla="*/ 778192013 h 95"/>
                <a:gd name="T90" fmla="*/ 2147483647 w 54"/>
                <a:gd name="T91" fmla="*/ 658470202 h 95"/>
                <a:gd name="T92" fmla="*/ 2147483647 w 54"/>
                <a:gd name="T93" fmla="*/ 359165554 h 95"/>
                <a:gd name="T94" fmla="*/ 2147483647 w 54"/>
                <a:gd name="T95" fmla="*/ 179582777 h 95"/>
                <a:gd name="T96" fmla="*/ 2147483647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6" name="Freeform 26" descr="75%"/>
            <p:cNvSpPr>
              <a:spLocks/>
            </p:cNvSpPr>
            <p:nvPr/>
          </p:nvSpPr>
          <p:spPr bwMode="auto">
            <a:xfrm>
              <a:off x="6737350" y="3009900"/>
              <a:ext cx="498475" cy="465138"/>
            </a:xfrm>
            <a:custGeom>
              <a:avLst/>
              <a:gdLst>
                <a:gd name="T0" fmla="*/ 1335537277 w 61"/>
                <a:gd name="T1" fmla="*/ 0 h 60"/>
                <a:gd name="T2" fmla="*/ 1335537277 w 61"/>
                <a:gd name="T3" fmla="*/ 180295256 h 60"/>
                <a:gd name="T4" fmla="*/ 1402316567 w 61"/>
                <a:gd name="T5" fmla="*/ 300494697 h 60"/>
                <a:gd name="T6" fmla="*/ 1268766159 w 61"/>
                <a:gd name="T7" fmla="*/ 781276838 h 60"/>
                <a:gd name="T8" fmla="*/ 1268766159 w 61"/>
                <a:gd name="T9" fmla="*/ 901476219 h 60"/>
                <a:gd name="T10" fmla="*/ 1201986869 w 61"/>
                <a:gd name="T11" fmla="*/ 1141867470 h 60"/>
                <a:gd name="T12" fmla="*/ 1001656916 w 61"/>
                <a:gd name="T13" fmla="*/ 1322162666 h 60"/>
                <a:gd name="T14" fmla="*/ 868098337 w 61"/>
                <a:gd name="T15" fmla="*/ 1382258480 h 60"/>
                <a:gd name="T16" fmla="*/ 734547929 w 61"/>
                <a:gd name="T17" fmla="*/ 1442354294 h 60"/>
                <a:gd name="T18" fmla="*/ 667768639 w 61"/>
                <a:gd name="T19" fmla="*/ 1562553675 h 60"/>
                <a:gd name="T20" fmla="*/ 600997521 w 61"/>
                <a:gd name="T21" fmla="*/ 1802944685 h 60"/>
                <a:gd name="T22" fmla="*/ 400659523 w 61"/>
                <a:gd name="T23" fmla="*/ 1802944685 h 60"/>
                <a:gd name="T24" fmla="*/ 267109052 w 61"/>
                <a:gd name="T25" fmla="*/ 2043336179 h 60"/>
                <a:gd name="T26" fmla="*/ 267109052 w 61"/>
                <a:gd name="T27" fmla="*/ 2147483647 h 60"/>
                <a:gd name="T28" fmla="*/ 133550440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00329762 w 61"/>
                <a:gd name="T35" fmla="*/ 2147483647 h 60"/>
                <a:gd name="T36" fmla="*/ 400659523 w 61"/>
                <a:gd name="T37" fmla="*/ 2147483647 h 60"/>
                <a:gd name="T38" fmla="*/ 534218103 w 61"/>
                <a:gd name="T39" fmla="*/ 2147483647 h 60"/>
                <a:gd name="T40" fmla="*/ 534218103 w 61"/>
                <a:gd name="T41" fmla="*/ 2147483647 h 60"/>
                <a:gd name="T42" fmla="*/ 667768639 w 61"/>
                <a:gd name="T43" fmla="*/ 2147483647 h 60"/>
                <a:gd name="T44" fmla="*/ 667768639 w 61"/>
                <a:gd name="T45" fmla="*/ 2147483647 h 60"/>
                <a:gd name="T46" fmla="*/ 1001656916 w 61"/>
                <a:gd name="T47" fmla="*/ 2147483647 h 60"/>
                <a:gd name="T48" fmla="*/ 1201986869 w 61"/>
                <a:gd name="T49" fmla="*/ 2147483647 h 60"/>
                <a:gd name="T50" fmla="*/ 1268766159 w 61"/>
                <a:gd name="T51" fmla="*/ 2147483647 h 60"/>
                <a:gd name="T52" fmla="*/ 1402316567 w 61"/>
                <a:gd name="T53" fmla="*/ 2147483647 h 60"/>
                <a:gd name="T54" fmla="*/ 1669425555 w 61"/>
                <a:gd name="T55" fmla="*/ 2147483647 h 60"/>
                <a:gd name="T56" fmla="*/ 1736204845 w 61"/>
                <a:gd name="T57" fmla="*/ 2147483647 h 60"/>
                <a:gd name="T58" fmla="*/ 2003313833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1923144066 h 60"/>
                <a:gd name="T66" fmla="*/ 2147483647 w 61"/>
                <a:gd name="T67" fmla="*/ 1983239880 h 60"/>
                <a:gd name="T68" fmla="*/ 2147483647 w 61"/>
                <a:gd name="T69" fmla="*/ 2103439745 h 60"/>
                <a:gd name="T70" fmla="*/ 2147483647 w 61"/>
                <a:gd name="T71" fmla="*/ 1923144066 h 60"/>
                <a:gd name="T72" fmla="*/ 2147483647 w 61"/>
                <a:gd name="T73" fmla="*/ 1622649489 h 60"/>
                <a:gd name="T74" fmla="*/ 2147483647 w 61"/>
                <a:gd name="T75" fmla="*/ 1502457861 h 60"/>
                <a:gd name="T76" fmla="*/ 2147483647 w 61"/>
                <a:gd name="T77" fmla="*/ 1382258480 h 60"/>
                <a:gd name="T78" fmla="*/ 2147483647 w 61"/>
                <a:gd name="T79" fmla="*/ 1201963285 h 60"/>
                <a:gd name="T80" fmla="*/ 2147483647 w 61"/>
                <a:gd name="T81" fmla="*/ 1141867470 h 60"/>
                <a:gd name="T82" fmla="*/ 2147483647 w 61"/>
                <a:gd name="T83" fmla="*/ 901476219 h 60"/>
                <a:gd name="T84" fmla="*/ 2147483647 w 61"/>
                <a:gd name="T85" fmla="*/ 1141867470 h 60"/>
                <a:gd name="T86" fmla="*/ 2147483647 w 61"/>
                <a:gd name="T87" fmla="*/ 1141867470 h 60"/>
                <a:gd name="T88" fmla="*/ 2147483647 w 61"/>
                <a:gd name="T89" fmla="*/ 781276838 h 60"/>
                <a:gd name="T90" fmla="*/ 2147483647 w 61"/>
                <a:gd name="T91" fmla="*/ 661077457 h 60"/>
                <a:gd name="T92" fmla="*/ 2147483647 w 61"/>
                <a:gd name="T93" fmla="*/ 661077457 h 60"/>
                <a:gd name="T94" fmla="*/ 2147483647 w 61"/>
                <a:gd name="T95" fmla="*/ 721181023 h 60"/>
                <a:gd name="T96" fmla="*/ 2147483647 w 61"/>
                <a:gd name="T97" fmla="*/ 841372652 h 60"/>
                <a:gd name="T98" fmla="*/ 2147483647 w 61"/>
                <a:gd name="T99" fmla="*/ 781276838 h 60"/>
                <a:gd name="T100" fmla="*/ 2147483647 w 61"/>
                <a:gd name="T101" fmla="*/ 901476219 h 60"/>
                <a:gd name="T102" fmla="*/ 2147483647 w 61"/>
                <a:gd name="T103" fmla="*/ 1021668089 h 60"/>
                <a:gd name="T104" fmla="*/ 2147483647 w 61"/>
                <a:gd name="T105" fmla="*/ 1201963285 h 60"/>
                <a:gd name="T106" fmla="*/ 2147483647 w 61"/>
                <a:gd name="T107" fmla="*/ 781276838 h 60"/>
                <a:gd name="T108" fmla="*/ 140231656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7" name="Freeform 27" descr="20%"/>
            <p:cNvSpPr>
              <a:spLocks/>
            </p:cNvSpPr>
            <p:nvPr/>
          </p:nvSpPr>
          <p:spPr bwMode="auto">
            <a:xfrm>
              <a:off x="5516563" y="4133850"/>
              <a:ext cx="625475" cy="511175"/>
            </a:xfrm>
            <a:custGeom>
              <a:avLst/>
              <a:gdLst>
                <a:gd name="T0" fmla="*/ 2147483647 w 77"/>
                <a:gd name="T1" fmla="*/ 59985599 h 66"/>
                <a:gd name="T2" fmla="*/ 2147483647 w 77"/>
                <a:gd name="T3" fmla="*/ 599863827 h 66"/>
                <a:gd name="T4" fmla="*/ 2147483647 w 77"/>
                <a:gd name="T5" fmla="*/ 779820579 h 66"/>
                <a:gd name="T6" fmla="*/ 2147483647 w 77"/>
                <a:gd name="T7" fmla="*/ 1319698822 h 66"/>
                <a:gd name="T8" fmla="*/ 2147483647 w 77"/>
                <a:gd name="T9" fmla="*/ 1979547991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045506023 w 77"/>
                <a:gd name="T63" fmla="*/ 2147483647 h 66"/>
                <a:gd name="T64" fmla="*/ 989761249 w 77"/>
                <a:gd name="T65" fmla="*/ 2147483647 h 66"/>
                <a:gd name="T66" fmla="*/ 263934163 w 77"/>
                <a:gd name="T67" fmla="*/ 2147483647 h 66"/>
                <a:gd name="T68" fmla="*/ 329917751 w 77"/>
                <a:gd name="T69" fmla="*/ 2147483647 h 66"/>
                <a:gd name="T70" fmla="*/ 395901276 w 77"/>
                <a:gd name="T71" fmla="*/ 2147483647 h 66"/>
                <a:gd name="T72" fmla="*/ 395901276 w 77"/>
                <a:gd name="T73" fmla="*/ 2147483647 h 66"/>
                <a:gd name="T74" fmla="*/ 593851977 w 77"/>
                <a:gd name="T75" fmla="*/ 2147483647 h 66"/>
                <a:gd name="T76" fmla="*/ 461884801 w 77"/>
                <a:gd name="T77" fmla="*/ 1799583494 h 66"/>
                <a:gd name="T78" fmla="*/ 395901276 w 77"/>
                <a:gd name="T79" fmla="*/ 1679612326 h 66"/>
                <a:gd name="T80" fmla="*/ 263934163 w 77"/>
                <a:gd name="T81" fmla="*/ 1499655574 h 66"/>
                <a:gd name="T82" fmla="*/ 65983541 w 77"/>
                <a:gd name="T83" fmla="*/ 1139734325 h 66"/>
                <a:gd name="T84" fmla="*/ 0 w 77"/>
                <a:gd name="T85" fmla="*/ 59985599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8" name="Freeform 28" descr="20%"/>
            <p:cNvSpPr>
              <a:spLocks/>
            </p:cNvSpPr>
            <p:nvPr/>
          </p:nvSpPr>
          <p:spPr bwMode="auto">
            <a:xfrm>
              <a:off x="5818188" y="3846513"/>
              <a:ext cx="381000" cy="642937"/>
            </a:xfrm>
            <a:custGeom>
              <a:avLst/>
              <a:gdLst>
                <a:gd name="T0" fmla="*/ 2147483647 w 47"/>
                <a:gd name="T1" fmla="*/ 0 h 83"/>
                <a:gd name="T2" fmla="*/ 985703678 w 47"/>
                <a:gd name="T3" fmla="*/ 120004564 h 83"/>
                <a:gd name="T4" fmla="*/ 985703678 w 47"/>
                <a:gd name="T5" fmla="*/ 180014608 h 83"/>
                <a:gd name="T6" fmla="*/ 788564614 w 47"/>
                <a:gd name="T7" fmla="*/ 300019203 h 83"/>
                <a:gd name="T8" fmla="*/ 788564614 w 47"/>
                <a:gd name="T9" fmla="*/ 480033750 h 83"/>
                <a:gd name="T10" fmla="*/ 788564614 w 47"/>
                <a:gd name="T11" fmla="*/ 660048419 h 83"/>
                <a:gd name="T12" fmla="*/ 722846189 w 47"/>
                <a:gd name="T13" fmla="*/ 720050686 h 83"/>
                <a:gd name="T14" fmla="*/ 591417444 w 47"/>
                <a:gd name="T15" fmla="*/ 840055220 h 83"/>
                <a:gd name="T16" fmla="*/ 459996679 w 47"/>
                <a:gd name="T17" fmla="*/ 960067501 h 83"/>
                <a:gd name="T18" fmla="*/ 394278254 w 47"/>
                <a:gd name="T19" fmla="*/ 1020070010 h 83"/>
                <a:gd name="T20" fmla="*/ 394278254 w 47"/>
                <a:gd name="T21" fmla="*/ 1140074544 h 83"/>
                <a:gd name="T22" fmla="*/ 328567935 w 47"/>
                <a:gd name="T23" fmla="*/ 1260086825 h 83"/>
                <a:gd name="T24" fmla="*/ 328567935 w 47"/>
                <a:gd name="T25" fmla="*/ 1320089092 h 83"/>
                <a:gd name="T26" fmla="*/ 262857552 w 47"/>
                <a:gd name="T27" fmla="*/ 1500103639 h 83"/>
                <a:gd name="T28" fmla="*/ 197139127 w 47"/>
                <a:gd name="T29" fmla="*/ 1620108174 h 83"/>
                <a:gd name="T30" fmla="*/ 262857552 w 47"/>
                <a:gd name="T31" fmla="*/ 1800122721 h 83"/>
                <a:gd name="T32" fmla="*/ 328567935 w 47"/>
                <a:gd name="T33" fmla="*/ 1860124988 h 83"/>
                <a:gd name="T34" fmla="*/ 328567935 w 47"/>
                <a:gd name="T35" fmla="*/ 1980137269 h 83"/>
                <a:gd name="T36" fmla="*/ 328567935 w 47"/>
                <a:gd name="T37" fmla="*/ 1980137269 h 83"/>
                <a:gd name="T38" fmla="*/ 328567935 w 47"/>
                <a:gd name="T39" fmla="*/ 2040140020 h 83"/>
                <a:gd name="T40" fmla="*/ 328567935 w 47"/>
                <a:gd name="T41" fmla="*/ 2040140020 h 83"/>
                <a:gd name="T42" fmla="*/ 262857552 w 47"/>
                <a:gd name="T43" fmla="*/ 2147483647 h 83"/>
                <a:gd name="T44" fmla="*/ 328567935 w 47"/>
                <a:gd name="T45" fmla="*/ 2147483647 h 83"/>
                <a:gd name="T46" fmla="*/ 262857552 w 47"/>
                <a:gd name="T47" fmla="*/ 2147483647 h 83"/>
                <a:gd name="T48" fmla="*/ 394278254 w 47"/>
                <a:gd name="T49" fmla="*/ 2147483647 h 83"/>
                <a:gd name="T50" fmla="*/ 394278254 w 47"/>
                <a:gd name="T51" fmla="*/ 2147483647 h 83"/>
                <a:gd name="T52" fmla="*/ 459996679 w 47"/>
                <a:gd name="T53" fmla="*/ 2147483647 h 83"/>
                <a:gd name="T54" fmla="*/ 525706999 w 47"/>
                <a:gd name="T55" fmla="*/ 2147483647 h 83"/>
                <a:gd name="T56" fmla="*/ 525706999 w 47"/>
                <a:gd name="T57" fmla="*/ 2147483647 h 83"/>
                <a:gd name="T58" fmla="*/ 394278254 w 47"/>
                <a:gd name="T59" fmla="*/ 2147483647 h 83"/>
                <a:gd name="T60" fmla="*/ 394278254 w 47"/>
                <a:gd name="T61" fmla="*/ 2147483647 h 83"/>
                <a:gd name="T62" fmla="*/ 328567935 w 47"/>
                <a:gd name="T63" fmla="*/ 2147483647 h 83"/>
                <a:gd name="T64" fmla="*/ 19713912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1774260186 w 47"/>
                <a:gd name="T71" fmla="*/ 2147483647 h 83"/>
                <a:gd name="T72" fmla="*/ 1774260186 w 47"/>
                <a:gd name="T73" fmla="*/ 2147483647 h 83"/>
                <a:gd name="T74" fmla="*/ 1708549867 w 47"/>
                <a:gd name="T75" fmla="*/ 2147483647 h 83"/>
                <a:gd name="T76" fmla="*/ 1774260186 w 47"/>
                <a:gd name="T77" fmla="*/ 2147483647 h 83"/>
                <a:gd name="T78" fmla="*/ 1905688931 w 47"/>
                <a:gd name="T79" fmla="*/ 2147483647 h 83"/>
                <a:gd name="T80" fmla="*/ 1971399250 w 47"/>
                <a:gd name="T81" fmla="*/ 2147483647 h 83"/>
                <a:gd name="T82" fmla="*/ 2102827994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120004564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09" name="Freeform 29"/>
            <p:cNvSpPr>
              <a:spLocks/>
            </p:cNvSpPr>
            <p:nvPr/>
          </p:nvSpPr>
          <p:spPr bwMode="auto">
            <a:xfrm>
              <a:off x="6878638" y="2732088"/>
              <a:ext cx="639762" cy="395287"/>
            </a:xfrm>
            <a:custGeom>
              <a:avLst/>
              <a:gdLst>
                <a:gd name="T0" fmla="*/ 1246053944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02578397 h 51"/>
                <a:gd name="T20" fmla="*/ 2147483647 w 79"/>
                <a:gd name="T21" fmla="*/ 1982433953 h 51"/>
                <a:gd name="T22" fmla="*/ 2147483647 w 79"/>
                <a:gd name="T23" fmla="*/ 1862282242 h 51"/>
                <a:gd name="T24" fmla="*/ 2147483647 w 79"/>
                <a:gd name="T25" fmla="*/ 1802214138 h 51"/>
                <a:gd name="T26" fmla="*/ 2147483647 w 79"/>
                <a:gd name="T27" fmla="*/ 1742138282 h 51"/>
                <a:gd name="T28" fmla="*/ 2147483647 w 79"/>
                <a:gd name="T29" fmla="*/ 1682062427 h 51"/>
                <a:gd name="T30" fmla="*/ 2147483647 w 79"/>
                <a:gd name="T31" fmla="*/ 1621994322 h 51"/>
                <a:gd name="T32" fmla="*/ 2147483647 w 79"/>
                <a:gd name="T33" fmla="*/ 1621994322 h 51"/>
                <a:gd name="T34" fmla="*/ 2147483647 w 79"/>
                <a:gd name="T35" fmla="*/ 1561918467 h 51"/>
                <a:gd name="T36" fmla="*/ 2147483647 w 79"/>
                <a:gd name="T37" fmla="*/ 1561918467 h 51"/>
                <a:gd name="T38" fmla="*/ 2147483647 w 79"/>
                <a:gd name="T39" fmla="*/ 1441766757 h 51"/>
                <a:gd name="T40" fmla="*/ 2147483647 w 79"/>
                <a:gd name="T41" fmla="*/ 1441766757 h 51"/>
                <a:gd name="T42" fmla="*/ 2147483647 w 79"/>
                <a:gd name="T43" fmla="*/ 1381698652 h 51"/>
                <a:gd name="T44" fmla="*/ 2147483647 w 79"/>
                <a:gd name="T45" fmla="*/ 1201478837 h 51"/>
                <a:gd name="T46" fmla="*/ 2147483647 w 79"/>
                <a:gd name="T47" fmla="*/ 1201478837 h 51"/>
                <a:gd name="T48" fmla="*/ 2147483647 w 79"/>
                <a:gd name="T49" fmla="*/ 1081327126 h 51"/>
                <a:gd name="T50" fmla="*/ 2147483647 w 79"/>
                <a:gd name="T51" fmla="*/ 1021251271 h 51"/>
                <a:gd name="T52" fmla="*/ 2147483647 w 79"/>
                <a:gd name="T53" fmla="*/ 1021251271 h 51"/>
                <a:gd name="T54" fmla="*/ 2147483647 w 79"/>
                <a:gd name="T55" fmla="*/ 961182924 h 51"/>
                <a:gd name="T56" fmla="*/ 2147483647 w 79"/>
                <a:gd name="T57" fmla="*/ 901107069 h 51"/>
                <a:gd name="T58" fmla="*/ 2147483647 w 79"/>
                <a:gd name="T59" fmla="*/ 720887254 h 51"/>
                <a:gd name="T60" fmla="*/ 2147483647 w 79"/>
                <a:gd name="T61" fmla="*/ 660811398 h 51"/>
                <a:gd name="T62" fmla="*/ 2147483647 w 79"/>
                <a:gd name="T63" fmla="*/ 600735543 h 51"/>
                <a:gd name="T64" fmla="*/ 2147483647 w 79"/>
                <a:gd name="T65" fmla="*/ 540667438 h 51"/>
                <a:gd name="T66" fmla="*/ 2147483647 w 79"/>
                <a:gd name="T67" fmla="*/ 540667438 h 51"/>
                <a:gd name="T68" fmla="*/ 2147483647 w 79"/>
                <a:gd name="T69" fmla="*/ 480591462 h 51"/>
                <a:gd name="T70" fmla="*/ 2147483647 w 79"/>
                <a:gd name="T71" fmla="*/ 480591462 h 51"/>
                <a:gd name="T72" fmla="*/ 2147483647 w 79"/>
                <a:gd name="T73" fmla="*/ 420515607 h 51"/>
                <a:gd name="T74" fmla="*/ 2147483647 w 79"/>
                <a:gd name="T75" fmla="*/ 360439751 h 51"/>
                <a:gd name="T76" fmla="*/ 2147483647 w 79"/>
                <a:gd name="T77" fmla="*/ 180219876 h 51"/>
                <a:gd name="T78" fmla="*/ 2147483647 w 79"/>
                <a:gd name="T79" fmla="*/ 180219876 h 51"/>
                <a:gd name="T80" fmla="*/ 2147483647 w 79"/>
                <a:gd name="T81" fmla="*/ 120143990 h 51"/>
                <a:gd name="T82" fmla="*/ 2147483647 w 79"/>
                <a:gd name="T83" fmla="*/ 120143990 h 51"/>
                <a:gd name="T84" fmla="*/ 2147483647 w 79"/>
                <a:gd name="T85" fmla="*/ 120143990 h 51"/>
                <a:gd name="T86" fmla="*/ 2147483647 w 79"/>
                <a:gd name="T87" fmla="*/ 60075870 h 51"/>
                <a:gd name="T88" fmla="*/ 2147483647 w 79"/>
                <a:gd name="T89" fmla="*/ 0 h 51"/>
                <a:gd name="T90" fmla="*/ 590233109 w 79"/>
                <a:gd name="T91" fmla="*/ 660811398 h 51"/>
                <a:gd name="T92" fmla="*/ 524653353 w 79"/>
                <a:gd name="T93" fmla="*/ 420515607 h 51"/>
                <a:gd name="T94" fmla="*/ 327906369 w 79"/>
                <a:gd name="T95" fmla="*/ 600735543 h 51"/>
                <a:gd name="T96" fmla="*/ 327906369 w 79"/>
                <a:gd name="T97" fmla="*/ 600735543 h 51"/>
                <a:gd name="T98" fmla="*/ 262326677 w 79"/>
                <a:gd name="T99" fmla="*/ 540667438 h 51"/>
                <a:gd name="T100" fmla="*/ 262326677 w 79"/>
                <a:gd name="T101" fmla="*/ 540667438 h 51"/>
                <a:gd name="T102" fmla="*/ 196747048 w 79"/>
                <a:gd name="T103" fmla="*/ 660811398 h 51"/>
                <a:gd name="T104" fmla="*/ 65579645 w 79"/>
                <a:gd name="T105" fmla="*/ 780955358 h 51"/>
                <a:gd name="T106" fmla="*/ 0 w 79"/>
                <a:gd name="T107" fmla="*/ 841031214 h 51"/>
                <a:gd name="T108" fmla="*/ 262326677 w 79"/>
                <a:gd name="T109" fmla="*/ 2147483647 h 51"/>
                <a:gd name="T110" fmla="*/ 393494096 w 79"/>
                <a:gd name="T111" fmla="*/ 2147483647 h 51"/>
                <a:gd name="T112" fmla="*/ 1246053944 w 79"/>
                <a:gd name="T113" fmla="*/ 2147483647 h 51"/>
                <a:gd name="T114" fmla="*/ 1246053944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0" name="Freeform 30"/>
            <p:cNvSpPr>
              <a:spLocks/>
            </p:cNvSpPr>
            <p:nvPr/>
          </p:nvSpPr>
          <p:spPr bwMode="auto">
            <a:xfrm>
              <a:off x="6664325" y="3127375"/>
              <a:ext cx="830263" cy="455613"/>
            </a:xfrm>
            <a:custGeom>
              <a:avLst/>
              <a:gdLst>
                <a:gd name="T0" fmla="*/ 2053964738 w 102"/>
                <a:gd name="T1" fmla="*/ 2147483647 h 59"/>
                <a:gd name="T2" fmla="*/ 1722681761 w 102"/>
                <a:gd name="T3" fmla="*/ 2147483647 h 59"/>
                <a:gd name="T4" fmla="*/ 1457648867 w 102"/>
                <a:gd name="T5" fmla="*/ 2147483647 h 59"/>
                <a:gd name="T6" fmla="*/ 331283105 w 102"/>
                <a:gd name="T7" fmla="*/ 2147483647 h 59"/>
                <a:gd name="T8" fmla="*/ 596316126 w 102"/>
                <a:gd name="T9" fmla="*/ 2147483647 h 59"/>
                <a:gd name="T10" fmla="*/ 662566210 w 102"/>
                <a:gd name="T11" fmla="*/ 2147483647 h 59"/>
                <a:gd name="T12" fmla="*/ 1258882336 w 102"/>
                <a:gd name="T13" fmla="*/ 2147483647 h 59"/>
                <a:gd name="T14" fmla="*/ 1391398783 w 102"/>
                <a:gd name="T15" fmla="*/ 2147483647 h 59"/>
                <a:gd name="T16" fmla="*/ 1788931844 w 102"/>
                <a:gd name="T17" fmla="*/ 2147483647 h 59"/>
                <a:gd name="T18" fmla="*/ 1921448291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6794810 h 59"/>
                <a:gd name="T26" fmla="*/ 2147483647 w 102"/>
                <a:gd name="T27" fmla="*/ 1669729029 h 59"/>
                <a:gd name="T28" fmla="*/ 2147483647 w 102"/>
                <a:gd name="T29" fmla="*/ 1073401266 h 59"/>
                <a:gd name="T30" fmla="*/ 2147483647 w 102"/>
                <a:gd name="T31" fmla="*/ 1133032498 h 59"/>
                <a:gd name="T32" fmla="*/ 2147483647 w 102"/>
                <a:gd name="T33" fmla="*/ 715598190 h 59"/>
                <a:gd name="T34" fmla="*/ 2147483647 w 102"/>
                <a:gd name="T35" fmla="*/ 596335726 h 59"/>
                <a:gd name="T36" fmla="*/ 2147483647 w 102"/>
                <a:gd name="T37" fmla="*/ 298164002 h 59"/>
                <a:gd name="T38" fmla="*/ 2147483647 w 102"/>
                <a:gd name="T39" fmla="*/ 59631247 h 59"/>
                <a:gd name="T40" fmla="*/ 2147483647 w 102"/>
                <a:gd name="T41" fmla="*/ 238532710 h 59"/>
                <a:gd name="T42" fmla="*/ 2147483647 w 102"/>
                <a:gd name="T43" fmla="*/ 59631247 h 59"/>
                <a:gd name="T44" fmla="*/ 2147483647 w 102"/>
                <a:gd name="T45" fmla="*/ 119270216 h 59"/>
                <a:gd name="T46" fmla="*/ 2147483647 w 102"/>
                <a:gd name="T47" fmla="*/ 238532710 h 59"/>
                <a:gd name="T48" fmla="*/ 2147483647 w 102"/>
                <a:gd name="T49" fmla="*/ 477065420 h 59"/>
                <a:gd name="T50" fmla="*/ 2147483647 w 102"/>
                <a:gd name="T51" fmla="*/ 834868376 h 59"/>
                <a:gd name="T52" fmla="*/ 2147483647 w 102"/>
                <a:gd name="T53" fmla="*/ 894499607 h 59"/>
                <a:gd name="T54" fmla="*/ 2147483647 w 102"/>
                <a:gd name="T55" fmla="*/ 1013762312 h 59"/>
                <a:gd name="T56" fmla="*/ 2147483647 w 102"/>
                <a:gd name="T57" fmla="*/ 1073401266 h 59"/>
                <a:gd name="T58" fmla="*/ 2147483647 w 102"/>
                <a:gd name="T59" fmla="*/ 1192663730 h 59"/>
                <a:gd name="T60" fmla="*/ 2147483647 w 102"/>
                <a:gd name="T61" fmla="*/ 1371565148 h 59"/>
                <a:gd name="T62" fmla="*/ 2147483647 w 102"/>
                <a:gd name="T63" fmla="*/ 1550466565 h 59"/>
                <a:gd name="T64" fmla="*/ 2147483647 w 102"/>
                <a:gd name="T65" fmla="*/ 1729360261 h 59"/>
                <a:gd name="T66" fmla="*/ 2147483647 w 102"/>
                <a:gd name="T67" fmla="*/ 1788999215 h 59"/>
                <a:gd name="T68" fmla="*/ 2147483647 w 102"/>
                <a:gd name="T69" fmla="*/ 1848630446 h 59"/>
                <a:gd name="T70" fmla="*/ 2147483647 w 102"/>
                <a:gd name="T71" fmla="*/ 1908261678 h 59"/>
                <a:gd name="T72" fmla="*/ 2147483647 w 102"/>
                <a:gd name="T73" fmla="*/ 1967892910 h 59"/>
                <a:gd name="T74" fmla="*/ 2147483647 w 102"/>
                <a:gd name="T75" fmla="*/ 2146794810 h 59"/>
                <a:gd name="T76" fmla="*/ 2147483647 w 102"/>
                <a:gd name="T77" fmla="*/ 2146794810 h 59"/>
                <a:gd name="T78" fmla="*/ 2147483647 w 102"/>
                <a:gd name="T79" fmla="*/ 2147483647 h 59"/>
                <a:gd name="T80" fmla="*/ 2147483647 w 102"/>
                <a:gd name="T81" fmla="*/ 2146794810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1" name="Freeform 31"/>
            <p:cNvSpPr>
              <a:spLocks/>
            </p:cNvSpPr>
            <p:nvPr/>
          </p:nvSpPr>
          <p:spPr bwMode="auto">
            <a:xfrm>
              <a:off x="4457700" y="2794000"/>
              <a:ext cx="906463" cy="425450"/>
            </a:xfrm>
            <a:custGeom>
              <a:avLst/>
              <a:gdLst>
                <a:gd name="T0" fmla="*/ 0 w 111"/>
                <a:gd name="T1" fmla="*/ 2034463625 h 55"/>
                <a:gd name="T2" fmla="*/ 200067009 w 111"/>
                <a:gd name="T3" fmla="*/ 0 h 55"/>
                <a:gd name="T4" fmla="*/ 2147483647 w 111"/>
                <a:gd name="T5" fmla="*/ 179508969 h 55"/>
                <a:gd name="T6" fmla="*/ 2147483647 w 111"/>
                <a:gd name="T7" fmla="*/ 359025673 h 55"/>
                <a:gd name="T8" fmla="*/ 2147483647 w 111"/>
                <a:gd name="T9" fmla="*/ 359025673 h 55"/>
                <a:gd name="T10" fmla="*/ 2147483647 w 111"/>
                <a:gd name="T11" fmla="*/ 299184213 h 55"/>
                <a:gd name="T12" fmla="*/ 2147483647 w 111"/>
                <a:gd name="T13" fmla="*/ 359025673 h 55"/>
                <a:gd name="T14" fmla="*/ 2147483647 w 111"/>
                <a:gd name="T15" fmla="*/ 538534702 h 55"/>
                <a:gd name="T16" fmla="*/ 2147483647 w 111"/>
                <a:gd name="T17" fmla="*/ 538534702 h 55"/>
                <a:gd name="T18" fmla="*/ 2147483647 w 111"/>
                <a:gd name="T19" fmla="*/ 538534702 h 55"/>
                <a:gd name="T20" fmla="*/ 2147483647 w 111"/>
                <a:gd name="T21" fmla="*/ 418859397 h 55"/>
                <a:gd name="T22" fmla="*/ 2147483647 w 111"/>
                <a:gd name="T23" fmla="*/ 418859397 h 55"/>
                <a:gd name="T24" fmla="*/ 2147483647 w 111"/>
                <a:gd name="T25" fmla="*/ 478700857 h 55"/>
                <a:gd name="T26" fmla="*/ 2147483647 w 111"/>
                <a:gd name="T27" fmla="*/ 658209886 h 55"/>
                <a:gd name="T28" fmla="*/ 2147483647 w 111"/>
                <a:gd name="T29" fmla="*/ 777885070 h 55"/>
                <a:gd name="T30" fmla="*/ 2147483647 w 111"/>
                <a:gd name="T31" fmla="*/ 897560255 h 55"/>
                <a:gd name="T32" fmla="*/ 2147483647 w 111"/>
                <a:gd name="T33" fmla="*/ 957393979 h 55"/>
                <a:gd name="T34" fmla="*/ 2147483647 w 111"/>
                <a:gd name="T35" fmla="*/ 1017235680 h 55"/>
                <a:gd name="T36" fmla="*/ 2147483647 w 111"/>
                <a:gd name="T37" fmla="*/ 1136910864 h 55"/>
                <a:gd name="T38" fmla="*/ 2147483647 w 111"/>
                <a:gd name="T39" fmla="*/ 1256586048 h 55"/>
                <a:gd name="T40" fmla="*/ 2147483647 w 111"/>
                <a:gd name="T41" fmla="*/ 1436094957 h 55"/>
                <a:gd name="T42" fmla="*/ 2147483647 w 111"/>
                <a:gd name="T43" fmla="*/ 1495928681 h 55"/>
                <a:gd name="T44" fmla="*/ 2147483647 w 111"/>
                <a:gd name="T45" fmla="*/ 1555770141 h 55"/>
                <a:gd name="T46" fmla="*/ 2147483647 w 111"/>
                <a:gd name="T47" fmla="*/ 1675445325 h 55"/>
                <a:gd name="T48" fmla="*/ 2147483647 w 111"/>
                <a:gd name="T49" fmla="*/ 1735279049 h 55"/>
                <a:gd name="T50" fmla="*/ 2147483647 w 111"/>
                <a:gd name="T51" fmla="*/ 1795120509 h 55"/>
                <a:gd name="T52" fmla="*/ 2147483647 w 111"/>
                <a:gd name="T53" fmla="*/ 1914795693 h 55"/>
                <a:gd name="T54" fmla="*/ 2147483647 w 111"/>
                <a:gd name="T55" fmla="*/ 2034463625 h 55"/>
                <a:gd name="T56" fmla="*/ 2147483647 w 111"/>
                <a:gd name="T57" fmla="*/ 2094305085 h 55"/>
                <a:gd name="T58" fmla="*/ 2147483647 w 111"/>
                <a:gd name="T59" fmla="*/ 2147483647 h 55"/>
                <a:gd name="T60" fmla="*/ 2147483647 w 111"/>
                <a:gd name="T61" fmla="*/ 2147483647 h 55"/>
                <a:gd name="T62" fmla="*/ 2147483647 w 111"/>
                <a:gd name="T63" fmla="*/ 2147483647 h 55"/>
                <a:gd name="T64" fmla="*/ 2147483647 w 111"/>
                <a:gd name="T65" fmla="*/ 2147483647 h 55"/>
                <a:gd name="T66" fmla="*/ 2147483647 w 111"/>
                <a:gd name="T67" fmla="*/ 2147483647 h 55"/>
                <a:gd name="T68" fmla="*/ 2147483647 w 111"/>
                <a:gd name="T69" fmla="*/ 2147483647 h 55"/>
                <a:gd name="T70" fmla="*/ 2147483647 w 111"/>
                <a:gd name="T71" fmla="*/ 2147483647 h 55"/>
                <a:gd name="T72" fmla="*/ 2147483647 w 111"/>
                <a:gd name="T73" fmla="*/ 2147483647 h 55"/>
                <a:gd name="T74" fmla="*/ 2147483647 w 111"/>
                <a:gd name="T75" fmla="*/ 2147483647 h 55"/>
                <a:gd name="T76" fmla="*/ 2147483647 w 111"/>
                <a:gd name="T77" fmla="*/ 2147483647 h 55"/>
                <a:gd name="T78" fmla="*/ 2147483647 w 111"/>
                <a:gd name="T79" fmla="*/ 2147483647 h 55"/>
                <a:gd name="T80" fmla="*/ 2147483647 w 111"/>
                <a:gd name="T81" fmla="*/ 2147483647 h 55"/>
                <a:gd name="T82" fmla="*/ 2147483647 w 111"/>
                <a:gd name="T83" fmla="*/ 2147483647 h 55"/>
                <a:gd name="T84" fmla="*/ 2147483647 w 111"/>
                <a:gd name="T85" fmla="*/ 2147483647 h 55"/>
                <a:gd name="T86" fmla="*/ 1667222333 w 111"/>
                <a:gd name="T87" fmla="*/ 2147483647 h 55"/>
                <a:gd name="T88" fmla="*/ 1733916759 w 111"/>
                <a:gd name="T89" fmla="*/ 2147483647 h 55"/>
                <a:gd name="T90" fmla="*/ 0 w 111"/>
                <a:gd name="T91" fmla="*/ 2034463625 h 55"/>
                <a:gd name="T92" fmla="*/ 0 w 111"/>
                <a:gd name="T93" fmla="*/ 2034463625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2" name="Freeform 32"/>
            <p:cNvSpPr>
              <a:spLocks/>
            </p:cNvSpPr>
            <p:nvPr/>
          </p:nvSpPr>
          <p:spPr bwMode="auto">
            <a:xfrm>
              <a:off x="4522788" y="3590925"/>
              <a:ext cx="944562" cy="465138"/>
            </a:xfrm>
            <a:custGeom>
              <a:avLst/>
              <a:gdLst>
                <a:gd name="T0" fmla="*/ 928268316 w 116"/>
                <a:gd name="T1" fmla="*/ 60095829 h 60"/>
                <a:gd name="T2" fmla="*/ 0 w 116"/>
                <a:gd name="T3" fmla="*/ 540885828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1863040499 h 60"/>
                <a:gd name="T68" fmla="*/ 2147483647 w 116"/>
                <a:gd name="T69" fmla="*/ 180295256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3" name="Freeform 33" descr="20%"/>
            <p:cNvSpPr>
              <a:spLocks/>
            </p:cNvSpPr>
            <p:nvPr/>
          </p:nvSpPr>
          <p:spPr bwMode="auto">
            <a:xfrm>
              <a:off x="5322888" y="3127375"/>
              <a:ext cx="730250" cy="60325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2147483647 h 78"/>
                <a:gd name="T12" fmla="*/ 2147483647 w 90"/>
                <a:gd name="T13" fmla="*/ 2147483647 h 78"/>
                <a:gd name="T14" fmla="*/ 2147483647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2147483647 w 90"/>
                <a:gd name="T33" fmla="*/ 2147483647 h 78"/>
                <a:gd name="T34" fmla="*/ 2147483647 w 90"/>
                <a:gd name="T35" fmla="*/ 2147483647 h 78"/>
                <a:gd name="T36" fmla="*/ 2147483647 w 90"/>
                <a:gd name="T37" fmla="*/ 2147483647 h 78"/>
                <a:gd name="T38" fmla="*/ 2147483647 w 90"/>
                <a:gd name="T39" fmla="*/ 2033687399 h 78"/>
                <a:gd name="T40" fmla="*/ 2147483647 w 90"/>
                <a:gd name="T41" fmla="*/ 1794428778 h 78"/>
                <a:gd name="T42" fmla="*/ 2147483647 w 90"/>
                <a:gd name="T43" fmla="*/ 1614985175 h 78"/>
                <a:gd name="T44" fmla="*/ 2147483647 w 90"/>
                <a:gd name="T45" fmla="*/ 1734614244 h 78"/>
                <a:gd name="T46" fmla="*/ 2147483647 w 90"/>
                <a:gd name="T47" fmla="*/ 1315912504 h 78"/>
                <a:gd name="T48" fmla="*/ 2147483647 w 90"/>
                <a:gd name="T49" fmla="*/ 1076662101 h 78"/>
                <a:gd name="T50" fmla="*/ 2147483647 w 90"/>
                <a:gd name="T51" fmla="*/ 777589187 h 78"/>
                <a:gd name="T52" fmla="*/ 2147483647 w 90"/>
                <a:gd name="T53" fmla="*/ 358887327 h 78"/>
                <a:gd name="T54" fmla="*/ 2147483647 w 90"/>
                <a:gd name="T55" fmla="*/ 239258198 h 78"/>
                <a:gd name="T56" fmla="*/ 0 w 90"/>
                <a:gd name="T57" fmla="*/ 119629099 h 78"/>
                <a:gd name="T58" fmla="*/ 131672176 w 90"/>
                <a:gd name="T59" fmla="*/ 299072792 h 78"/>
                <a:gd name="T60" fmla="*/ 329172373 w 90"/>
                <a:gd name="T61" fmla="*/ 538331050 h 78"/>
                <a:gd name="T62" fmla="*/ 329172373 w 90"/>
                <a:gd name="T63" fmla="*/ 657960119 h 78"/>
                <a:gd name="T64" fmla="*/ 724188933 w 90"/>
                <a:gd name="T65" fmla="*/ 957032790 h 78"/>
                <a:gd name="T66" fmla="*/ 592516789 w 90"/>
                <a:gd name="T67" fmla="*/ 1196283435 h 78"/>
                <a:gd name="T68" fmla="*/ 724188933 w 90"/>
                <a:gd name="T69" fmla="*/ 1315912504 h 78"/>
                <a:gd name="T70" fmla="*/ 855861077 w 90"/>
                <a:gd name="T71" fmla="*/ 1555170641 h 78"/>
                <a:gd name="T72" fmla="*/ 987525108 w 90"/>
                <a:gd name="T73" fmla="*/ 1614985175 h 78"/>
                <a:gd name="T74" fmla="*/ 1053361180 w 90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4" name="Freeform 34" descr="20%"/>
            <p:cNvSpPr>
              <a:spLocks/>
            </p:cNvSpPr>
            <p:nvPr/>
          </p:nvSpPr>
          <p:spPr bwMode="auto">
            <a:xfrm>
              <a:off x="6011863" y="3265488"/>
              <a:ext cx="809625" cy="395287"/>
            </a:xfrm>
            <a:custGeom>
              <a:avLst/>
              <a:gdLst>
                <a:gd name="T0" fmla="*/ 1337606913 w 99"/>
                <a:gd name="T1" fmla="*/ 2147483647 h 51"/>
                <a:gd name="T2" fmla="*/ 1270727002 w 99"/>
                <a:gd name="T3" fmla="*/ 2147483647 h 51"/>
                <a:gd name="T4" fmla="*/ 1471366736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02578397 h 51"/>
                <a:gd name="T12" fmla="*/ 2147483647 w 99"/>
                <a:gd name="T13" fmla="*/ 1982433953 h 51"/>
                <a:gd name="T14" fmla="*/ 2147483647 w 99"/>
                <a:gd name="T15" fmla="*/ 1862282242 h 51"/>
                <a:gd name="T16" fmla="*/ 2147483647 w 99"/>
                <a:gd name="T17" fmla="*/ 1381698652 h 51"/>
                <a:gd name="T18" fmla="*/ 2147483647 w 99"/>
                <a:gd name="T19" fmla="*/ 1321622797 h 51"/>
                <a:gd name="T20" fmla="*/ 2147483647 w 99"/>
                <a:gd name="T21" fmla="*/ 1261546941 h 51"/>
                <a:gd name="T22" fmla="*/ 2147483647 w 99"/>
                <a:gd name="T23" fmla="*/ 1201478837 h 51"/>
                <a:gd name="T24" fmla="*/ 2147483647 w 99"/>
                <a:gd name="T25" fmla="*/ 1201478837 h 51"/>
                <a:gd name="T26" fmla="*/ 2147483647 w 99"/>
                <a:gd name="T27" fmla="*/ 841031214 h 51"/>
                <a:gd name="T28" fmla="*/ 2147483647 w 99"/>
                <a:gd name="T29" fmla="*/ 720887254 h 51"/>
                <a:gd name="T30" fmla="*/ 2147483647 w 99"/>
                <a:gd name="T31" fmla="*/ 480591462 h 51"/>
                <a:gd name="T32" fmla="*/ 2147483647 w 99"/>
                <a:gd name="T33" fmla="*/ 420515607 h 51"/>
                <a:gd name="T34" fmla="*/ 2147483647 w 99"/>
                <a:gd name="T35" fmla="*/ 240295731 h 51"/>
                <a:gd name="T36" fmla="*/ 2147483647 w 99"/>
                <a:gd name="T37" fmla="*/ 240295731 h 51"/>
                <a:gd name="T38" fmla="*/ 2147483647 w 99"/>
                <a:gd name="T39" fmla="*/ 360439751 h 51"/>
                <a:gd name="T40" fmla="*/ 2147483647 w 99"/>
                <a:gd name="T41" fmla="*/ 360439751 h 51"/>
                <a:gd name="T42" fmla="*/ 2147483647 w 99"/>
                <a:gd name="T43" fmla="*/ 360439751 h 51"/>
                <a:gd name="T44" fmla="*/ 2147483647 w 99"/>
                <a:gd name="T45" fmla="*/ 300371647 h 51"/>
                <a:gd name="T46" fmla="*/ 2147483647 w 99"/>
                <a:gd name="T47" fmla="*/ 240295731 h 51"/>
                <a:gd name="T48" fmla="*/ 2147483647 w 99"/>
                <a:gd name="T49" fmla="*/ 0 h 51"/>
                <a:gd name="T50" fmla="*/ 2147483647 w 99"/>
                <a:gd name="T51" fmla="*/ 60075870 h 51"/>
                <a:gd name="T52" fmla="*/ 2147483647 w 99"/>
                <a:gd name="T53" fmla="*/ 0 h 51"/>
                <a:gd name="T54" fmla="*/ 2147483647 w 99"/>
                <a:gd name="T55" fmla="*/ 120143990 h 51"/>
                <a:gd name="T56" fmla="*/ 2147483647 w 99"/>
                <a:gd name="T57" fmla="*/ 360439751 h 51"/>
                <a:gd name="T58" fmla="*/ 2147483647 w 99"/>
                <a:gd name="T59" fmla="*/ 480591462 h 51"/>
                <a:gd name="T60" fmla="*/ 2147483647 w 99"/>
                <a:gd name="T61" fmla="*/ 480591462 h 51"/>
                <a:gd name="T62" fmla="*/ 2147483647 w 99"/>
                <a:gd name="T63" fmla="*/ 1081327126 h 51"/>
                <a:gd name="T64" fmla="*/ 2147483647 w 99"/>
                <a:gd name="T65" fmla="*/ 1261546941 h 51"/>
                <a:gd name="T66" fmla="*/ 2147483647 w 99"/>
                <a:gd name="T67" fmla="*/ 1141402982 h 51"/>
                <a:gd name="T68" fmla="*/ 2147483647 w 99"/>
                <a:gd name="T69" fmla="*/ 1441766757 h 51"/>
                <a:gd name="T70" fmla="*/ 2147483647 w 99"/>
                <a:gd name="T71" fmla="*/ 1441766757 h 51"/>
                <a:gd name="T72" fmla="*/ 2140165848 w 99"/>
                <a:gd name="T73" fmla="*/ 1381698652 h 51"/>
                <a:gd name="T74" fmla="*/ 2006406025 w 99"/>
                <a:gd name="T75" fmla="*/ 1561918467 h 51"/>
                <a:gd name="T76" fmla="*/ 1738886380 w 99"/>
                <a:gd name="T77" fmla="*/ 1441766757 h 51"/>
                <a:gd name="T78" fmla="*/ 1337606913 w 99"/>
                <a:gd name="T79" fmla="*/ 1501842612 h 51"/>
                <a:gd name="T80" fmla="*/ 1337606913 w 99"/>
                <a:gd name="T81" fmla="*/ 1621994322 h 51"/>
                <a:gd name="T82" fmla="*/ 1203847091 w 99"/>
                <a:gd name="T83" fmla="*/ 1621994322 h 51"/>
                <a:gd name="T84" fmla="*/ 1203847091 w 99"/>
                <a:gd name="T85" fmla="*/ 1621994322 h 51"/>
                <a:gd name="T86" fmla="*/ 1136967180 w 99"/>
                <a:gd name="T87" fmla="*/ 1802214138 h 51"/>
                <a:gd name="T88" fmla="*/ 1136967180 w 99"/>
                <a:gd name="T89" fmla="*/ 1802214138 h 51"/>
                <a:gd name="T90" fmla="*/ 1203847091 w 99"/>
                <a:gd name="T91" fmla="*/ 1982433953 h 51"/>
                <a:gd name="T92" fmla="*/ 802559190 w 99"/>
                <a:gd name="T93" fmla="*/ 2042510293 h 51"/>
                <a:gd name="T94" fmla="*/ 869439101 w 99"/>
                <a:gd name="T95" fmla="*/ 2147483647 h 51"/>
                <a:gd name="T96" fmla="*/ 668799368 w 99"/>
                <a:gd name="T97" fmla="*/ 2147483647 h 51"/>
                <a:gd name="T98" fmla="*/ 401279595 w 99"/>
                <a:gd name="T99" fmla="*/ 2147483647 h 51"/>
                <a:gd name="T100" fmla="*/ 267519709 w 99"/>
                <a:gd name="T101" fmla="*/ 2147483647 h 51"/>
                <a:gd name="T102" fmla="*/ 267519709 w 99"/>
                <a:gd name="T103" fmla="*/ 2147483647 h 51"/>
                <a:gd name="T104" fmla="*/ 334399684 w 99"/>
                <a:gd name="T105" fmla="*/ 2147483647 h 51"/>
                <a:gd name="T106" fmla="*/ 200639797 w 99"/>
                <a:gd name="T107" fmla="*/ 2147483647 h 51"/>
                <a:gd name="T108" fmla="*/ 6687992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5" name="Freeform 35" descr="20%"/>
            <p:cNvSpPr>
              <a:spLocks/>
            </p:cNvSpPr>
            <p:nvPr/>
          </p:nvSpPr>
          <p:spPr bwMode="auto">
            <a:xfrm>
              <a:off x="5940425" y="3560763"/>
              <a:ext cx="901700" cy="301625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179443663 h 39"/>
                <a:gd name="T4" fmla="*/ 2147483647 w 111"/>
                <a:gd name="T5" fmla="*/ 239258198 h 39"/>
                <a:gd name="T6" fmla="*/ 2045689172 w 111"/>
                <a:gd name="T7" fmla="*/ 538331050 h 39"/>
                <a:gd name="T8" fmla="*/ 2045689172 w 111"/>
                <a:gd name="T9" fmla="*/ 478516395 h 39"/>
                <a:gd name="T10" fmla="*/ 1847721398 w 111"/>
                <a:gd name="T11" fmla="*/ 538331050 h 39"/>
                <a:gd name="T12" fmla="*/ 1913707948 w 111"/>
                <a:gd name="T13" fmla="*/ 598145585 h 39"/>
                <a:gd name="T14" fmla="*/ 1913707948 w 111"/>
                <a:gd name="T15" fmla="*/ 657960119 h 39"/>
                <a:gd name="T16" fmla="*/ 593911700 w 111"/>
                <a:gd name="T17" fmla="*/ 777589187 h 39"/>
                <a:gd name="T18" fmla="*/ 527916900 w 111"/>
                <a:gd name="T19" fmla="*/ 897218256 h 39"/>
                <a:gd name="T20" fmla="*/ 461930349 w 111"/>
                <a:gd name="T21" fmla="*/ 1076662101 h 39"/>
                <a:gd name="T22" fmla="*/ 527916900 w 111"/>
                <a:gd name="T23" fmla="*/ 1136476635 h 39"/>
                <a:gd name="T24" fmla="*/ 461930349 w 111"/>
                <a:gd name="T25" fmla="*/ 1315912504 h 39"/>
                <a:gd name="T26" fmla="*/ 461930349 w 111"/>
                <a:gd name="T27" fmla="*/ 1315912504 h 39"/>
                <a:gd name="T28" fmla="*/ 461930349 w 111"/>
                <a:gd name="T29" fmla="*/ 1375727038 h 39"/>
                <a:gd name="T30" fmla="*/ 395943799 w 111"/>
                <a:gd name="T31" fmla="*/ 1495356107 h 39"/>
                <a:gd name="T32" fmla="*/ 329949125 w 111"/>
                <a:gd name="T33" fmla="*/ 1555170641 h 39"/>
                <a:gd name="T34" fmla="*/ 263962512 w 111"/>
                <a:gd name="T35" fmla="*/ 1794428778 h 39"/>
                <a:gd name="T36" fmla="*/ 131981256 w 111"/>
                <a:gd name="T37" fmla="*/ 1914057847 h 39"/>
                <a:gd name="T38" fmla="*/ 131981256 w 111"/>
                <a:gd name="T39" fmla="*/ 2093501933 h 39"/>
                <a:gd name="T40" fmla="*/ 131981256 w 111"/>
                <a:gd name="T41" fmla="*/ 2147483647 h 39"/>
                <a:gd name="T42" fmla="*/ 131981256 w 111"/>
                <a:gd name="T43" fmla="*/ 2147483647 h 39"/>
                <a:gd name="T44" fmla="*/ 0 w 111"/>
                <a:gd name="T45" fmla="*/ 2147483647 h 39"/>
                <a:gd name="T46" fmla="*/ 1913707948 w 111"/>
                <a:gd name="T47" fmla="*/ 2147483647 h 39"/>
                <a:gd name="T48" fmla="*/ 2147483647 w 111"/>
                <a:gd name="T49" fmla="*/ 2033687399 h 39"/>
                <a:gd name="T50" fmla="*/ 2147483647 w 111"/>
                <a:gd name="T51" fmla="*/ 1914057847 h 39"/>
                <a:gd name="T52" fmla="*/ 2147483647 w 111"/>
                <a:gd name="T53" fmla="*/ 1674799710 h 39"/>
                <a:gd name="T54" fmla="*/ 2147483647 w 111"/>
                <a:gd name="T55" fmla="*/ 1674799710 h 39"/>
                <a:gd name="T56" fmla="*/ 2147483647 w 111"/>
                <a:gd name="T57" fmla="*/ 1674799710 h 39"/>
                <a:gd name="T58" fmla="*/ 2147483647 w 111"/>
                <a:gd name="T59" fmla="*/ 1614985175 h 39"/>
                <a:gd name="T60" fmla="*/ 2147483647 w 111"/>
                <a:gd name="T61" fmla="*/ 1555170641 h 39"/>
                <a:gd name="T62" fmla="*/ 2147483647 w 111"/>
                <a:gd name="T63" fmla="*/ 1495356107 h 39"/>
                <a:gd name="T64" fmla="*/ 2147483647 w 111"/>
                <a:gd name="T65" fmla="*/ 1435541572 h 39"/>
                <a:gd name="T66" fmla="*/ 2147483647 w 111"/>
                <a:gd name="T67" fmla="*/ 1375727038 h 39"/>
                <a:gd name="T68" fmla="*/ 2147483647 w 111"/>
                <a:gd name="T69" fmla="*/ 1315912504 h 39"/>
                <a:gd name="T70" fmla="*/ 2147483647 w 111"/>
                <a:gd name="T71" fmla="*/ 1256097969 h 39"/>
                <a:gd name="T72" fmla="*/ 2147483647 w 111"/>
                <a:gd name="T73" fmla="*/ 1076662101 h 39"/>
                <a:gd name="T74" fmla="*/ 2147483647 w 111"/>
                <a:gd name="T75" fmla="*/ 1076662101 h 39"/>
                <a:gd name="T76" fmla="*/ 2147483647 w 111"/>
                <a:gd name="T77" fmla="*/ 957032790 h 39"/>
                <a:gd name="T78" fmla="*/ 2147483647 w 111"/>
                <a:gd name="T79" fmla="*/ 837403722 h 39"/>
                <a:gd name="T80" fmla="*/ 2147483647 w 111"/>
                <a:gd name="T81" fmla="*/ 837403722 h 39"/>
                <a:gd name="T82" fmla="*/ 2147483647 w 111"/>
                <a:gd name="T83" fmla="*/ 837403722 h 39"/>
                <a:gd name="T84" fmla="*/ 2147483647 w 111"/>
                <a:gd name="T85" fmla="*/ 837403722 h 39"/>
                <a:gd name="T86" fmla="*/ 2147483647 w 111"/>
                <a:gd name="T87" fmla="*/ 777589187 h 39"/>
                <a:gd name="T88" fmla="*/ 2147483647 w 111"/>
                <a:gd name="T89" fmla="*/ 717774653 h 39"/>
                <a:gd name="T90" fmla="*/ 2147483647 w 111"/>
                <a:gd name="T91" fmla="*/ 717774653 h 39"/>
                <a:gd name="T92" fmla="*/ 2147483647 w 111"/>
                <a:gd name="T93" fmla="*/ 777589187 h 39"/>
                <a:gd name="T94" fmla="*/ 2147483647 w 111"/>
                <a:gd name="T95" fmla="*/ 717774653 h 39"/>
                <a:gd name="T96" fmla="*/ 2147483647 w 111"/>
                <a:gd name="T97" fmla="*/ 717774653 h 39"/>
                <a:gd name="T98" fmla="*/ 2147483647 w 111"/>
                <a:gd name="T99" fmla="*/ 598145585 h 39"/>
                <a:gd name="T100" fmla="*/ 2147483647 w 111"/>
                <a:gd name="T101" fmla="*/ 598145585 h 39"/>
                <a:gd name="T102" fmla="*/ 2147483647 w 111"/>
                <a:gd name="T103" fmla="*/ 598145585 h 39"/>
                <a:gd name="T104" fmla="*/ 2147483647 w 111"/>
                <a:gd name="T105" fmla="*/ 358887327 h 39"/>
                <a:gd name="T106" fmla="*/ 2147483647 w 111"/>
                <a:gd name="T107" fmla="*/ 299072792 h 39"/>
                <a:gd name="T108" fmla="*/ 2147483647 w 111"/>
                <a:gd name="T109" fmla="*/ 239258198 h 39"/>
                <a:gd name="T110" fmla="*/ 2147483647 w 111"/>
                <a:gd name="T111" fmla="*/ 179443663 h 39"/>
                <a:gd name="T112" fmla="*/ 2147483647 w 111"/>
                <a:gd name="T113" fmla="*/ 59814549 h 39"/>
                <a:gd name="T114" fmla="*/ 2147483647 w 111"/>
                <a:gd name="T115" fmla="*/ 0 h 39"/>
                <a:gd name="T116" fmla="*/ 2147483647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6" name="Freeform 36" descr="20%"/>
            <p:cNvSpPr>
              <a:spLocks/>
            </p:cNvSpPr>
            <p:nvPr/>
          </p:nvSpPr>
          <p:spPr bwMode="auto">
            <a:xfrm>
              <a:off x="6175375" y="3824288"/>
              <a:ext cx="423863" cy="641350"/>
            </a:xfrm>
            <a:custGeom>
              <a:avLst/>
              <a:gdLst>
                <a:gd name="T0" fmla="*/ 0 w 52"/>
                <a:gd name="T1" fmla="*/ 179122095 h 83"/>
                <a:gd name="T2" fmla="*/ 66440522 w 52"/>
                <a:gd name="T3" fmla="*/ 298544572 h 83"/>
                <a:gd name="T4" fmla="*/ 0 w 52"/>
                <a:gd name="T5" fmla="*/ 2147483647 h 83"/>
                <a:gd name="T6" fmla="*/ 0 w 52"/>
                <a:gd name="T7" fmla="*/ 2147483647 h 83"/>
                <a:gd name="T8" fmla="*/ 199329732 w 52"/>
                <a:gd name="T9" fmla="*/ 2147483647 h 83"/>
                <a:gd name="T10" fmla="*/ 265770238 w 52"/>
                <a:gd name="T11" fmla="*/ 2147483647 h 83"/>
                <a:gd name="T12" fmla="*/ 332210807 w 52"/>
                <a:gd name="T13" fmla="*/ 2147483647 h 83"/>
                <a:gd name="T14" fmla="*/ 465091819 w 52"/>
                <a:gd name="T15" fmla="*/ 2147483647 h 83"/>
                <a:gd name="T16" fmla="*/ 531540476 w 52"/>
                <a:gd name="T17" fmla="*/ 2147483647 h 83"/>
                <a:gd name="T18" fmla="*/ 531540476 w 52"/>
                <a:gd name="T19" fmla="*/ 2147483647 h 83"/>
                <a:gd name="T20" fmla="*/ 597981109 w 52"/>
                <a:gd name="T21" fmla="*/ 2147483647 h 83"/>
                <a:gd name="T22" fmla="*/ 664421615 w 52"/>
                <a:gd name="T23" fmla="*/ 2147483647 h 83"/>
                <a:gd name="T24" fmla="*/ 664421615 w 52"/>
                <a:gd name="T25" fmla="*/ 2147483647 h 83"/>
                <a:gd name="T26" fmla="*/ 730862120 w 52"/>
                <a:gd name="T27" fmla="*/ 2147483647 h 83"/>
                <a:gd name="T28" fmla="*/ 863751283 w 52"/>
                <a:gd name="T29" fmla="*/ 2147483647 h 83"/>
                <a:gd name="T30" fmla="*/ 930191789 w 52"/>
                <a:gd name="T31" fmla="*/ 2147483647 h 83"/>
                <a:gd name="T32" fmla="*/ 996632295 w 52"/>
                <a:gd name="T33" fmla="*/ 2147483647 h 83"/>
                <a:gd name="T34" fmla="*/ 1129521712 w 52"/>
                <a:gd name="T35" fmla="*/ 2147483647 h 83"/>
                <a:gd name="T36" fmla="*/ 1129521712 w 52"/>
                <a:gd name="T37" fmla="*/ 2147483647 h 83"/>
                <a:gd name="T38" fmla="*/ 1195962218 w 52"/>
                <a:gd name="T39" fmla="*/ 2147483647 h 83"/>
                <a:gd name="T40" fmla="*/ 1195962218 w 52"/>
                <a:gd name="T41" fmla="*/ 2147483647 h 83"/>
                <a:gd name="T42" fmla="*/ 1195962218 w 52"/>
                <a:gd name="T43" fmla="*/ 2147483647 h 83"/>
                <a:gd name="T44" fmla="*/ 1129521712 w 52"/>
                <a:gd name="T45" fmla="*/ 2147483647 h 83"/>
                <a:gd name="T46" fmla="*/ 1129521712 w 52"/>
                <a:gd name="T47" fmla="*/ 2147483647 h 83"/>
                <a:gd name="T48" fmla="*/ 1195962218 w 52"/>
                <a:gd name="T49" fmla="*/ 2147483647 h 83"/>
                <a:gd name="T50" fmla="*/ 1195962218 w 52"/>
                <a:gd name="T51" fmla="*/ 2147483647 h 83"/>
                <a:gd name="T52" fmla="*/ 1063072800 w 52"/>
                <a:gd name="T53" fmla="*/ 2147483647 h 83"/>
                <a:gd name="T54" fmla="*/ 1063072800 w 52"/>
                <a:gd name="T55" fmla="*/ 2147483647 h 83"/>
                <a:gd name="T56" fmla="*/ 996632295 w 52"/>
                <a:gd name="T57" fmla="*/ 2147483647 h 83"/>
                <a:gd name="T58" fmla="*/ 930191789 w 52"/>
                <a:gd name="T59" fmla="*/ 2147483647 h 83"/>
                <a:gd name="T60" fmla="*/ 930191789 w 52"/>
                <a:gd name="T61" fmla="*/ 2147483647 h 83"/>
                <a:gd name="T62" fmla="*/ 930191789 w 52"/>
                <a:gd name="T63" fmla="*/ 2147483647 h 83"/>
                <a:gd name="T64" fmla="*/ 930191789 w 52"/>
                <a:gd name="T65" fmla="*/ 2147483647 h 83"/>
                <a:gd name="T66" fmla="*/ 930191789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179122095 h 83"/>
                <a:gd name="T106" fmla="*/ 0 w 52"/>
                <a:gd name="T107" fmla="*/ 179122095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7" name="Freeform 37"/>
            <p:cNvSpPr>
              <a:spLocks/>
            </p:cNvSpPr>
            <p:nvPr/>
          </p:nvSpPr>
          <p:spPr bwMode="auto">
            <a:xfrm>
              <a:off x="6575425" y="3459163"/>
              <a:ext cx="968375" cy="395287"/>
            </a:xfrm>
            <a:custGeom>
              <a:avLst/>
              <a:gdLst>
                <a:gd name="T0" fmla="*/ 132439520 w 119"/>
                <a:gd name="T1" fmla="*/ 2147483647 h 51"/>
                <a:gd name="T2" fmla="*/ 264879040 w 119"/>
                <a:gd name="T3" fmla="*/ 2147483647 h 51"/>
                <a:gd name="T4" fmla="*/ 331102916 w 119"/>
                <a:gd name="T5" fmla="*/ 2147483647 h 51"/>
                <a:gd name="T6" fmla="*/ 927084809 w 119"/>
                <a:gd name="T7" fmla="*/ 1862282242 h 51"/>
                <a:gd name="T8" fmla="*/ 1191972177 w 119"/>
                <a:gd name="T9" fmla="*/ 1621994322 h 51"/>
                <a:gd name="T10" fmla="*/ 1324411665 w 119"/>
                <a:gd name="T11" fmla="*/ 1621994322 h 51"/>
                <a:gd name="T12" fmla="*/ 1390635478 w 119"/>
                <a:gd name="T13" fmla="*/ 1501842612 h 51"/>
                <a:gd name="T14" fmla="*/ 1523074966 w 119"/>
                <a:gd name="T15" fmla="*/ 1501842612 h 51"/>
                <a:gd name="T16" fmla="*/ 1854177755 w 119"/>
                <a:gd name="T17" fmla="*/ 1381698652 h 51"/>
                <a:gd name="T18" fmla="*/ 2147483647 w 119"/>
                <a:gd name="T19" fmla="*/ 1021251271 h 51"/>
                <a:gd name="T20" fmla="*/ 2147483647 w 119"/>
                <a:gd name="T21" fmla="*/ 780955358 h 51"/>
                <a:gd name="T22" fmla="*/ 2147483647 w 119"/>
                <a:gd name="T23" fmla="*/ 780955358 h 51"/>
                <a:gd name="T24" fmla="*/ 2147483647 w 119"/>
                <a:gd name="T25" fmla="*/ 720887254 h 51"/>
                <a:gd name="T26" fmla="*/ 2147483647 w 119"/>
                <a:gd name="T27" fmla="*/ 60075870 h 51"/>
                <a:gd name="T28" fmla="*/ 2147483647 w 119"/>
                <a:gd name="T29" fmla="*/ 120143990 h 51"/>
                <a:gd name="T30" fmla="*/ 2147483647 w 119"/>
                <a:gd name="T31" fmla="*/ 300371647 h 51"/>
                <a:gd name="T32" fmla="*/ 2147483647 w 119"/>
                <a:gd name="T33" fmla="*/ 360439751 h 51"/>
                <a:gd name="T34" fmla="*/ 2147483647 w 119"/>
                <a:gd name="T35" fmla="*/ 300371647 h 51"/>
                <a:gd name="T36" fmla="*/ 2147483647 w 119"/>
                <a:gd name="T37" fmla="*/ 360439751 h 51"/>
                <a:gd name="T38" fmla="*/ 2147483647 w 119"/>
                <a:gd name="T39" fmla="*/ 480591462 h 51"/>
                <a:gd name="T40" fmla="*/ 2147483647 w 119"/>
                <a:gd name="T41" fmla="*/ 660811398 h 51"/>
                <a:gd name="T42" fmla="*/ 2147483647 w 119"/>
                <a:gd name="T43" fmla="*/ 720887254 h 51"/>
                <a:gd name="T44" fmla="*/ 2147483647 w 119"/>
                <a:gd name="T45" fmla="*/ 540667438 h 51"/>
                <a:gd name="T46" fmla="*/ 2147483647 w 119"/>
                <a:gd name="T47" fmla="*/ 660811398 h 51"/>
                <a:gd name="T48" fmla="*/ 2147483647 w 119"/>
                <a:gd name="T49" fmla="*/ 660811398 h 51"/>
                <a:gd name="T50" fmla="*/ 2147483647 w 119"/>
                <a:gd name="T51" fmla="*/ 540667438 h 51"/>
                <a:gd name="T52" fmla="*/ 2147483647 w 119"/>
                <a:gd name="T53" fmla="*/ 841031214 h 51"/>
                <a:gd name="T54" fmla="*/ 2147483647 w 119"/>
                <a:gd name="T55" fmla="*/ 1021251271 h 51"/>
                <a:gd name="T56" fmla="*/ 2147483647 w 119"/>
                <a:gd name="T57" fmla="*/ 1141402982 h 51"/>
                <a:gd name="T58" fmla="*/ 2147483647 w 119"/>
                <a:gd name="T59" fmla="*/ 1201478837 h 51"/>
                <a:gd name="T60" fmla="*/ 2147483647 w 119"/>
                <a:gd name="T61" fmla="*/ 1141402982 h 51"/>
                <a:gd name="T62" fmla="*/ 2147483647 w 119"/>
                <a:gd name="T63" fmla="*/ 1081327126 h 51"/>
                <a:gd name="T64" fmla="*/ 2147483647 w 119"/>
                <a:gd name="T65" fmla="*/ 1261546941 h 51"/>
                <a:gd name="T66" fmla="*/ 2147483647 w 119"/>
                <a:gd name="T67" fmla="*/ 1321622797 h 51"/>
                <a:gd name="T68" fmla="*/ 2147483647 w 119"/>
                <a:gd name="T69" fmla="*/ 1441766757 h 51"/>
                <a:gd name="T70" fmla="*/ 2147483647 w 119"/>
                <a:gd name="T71" fmla="*/ 1621994322 h 51"/>
                <a:gd name="T72" fmla="*/ 2147483647 w 119"/>
                <a:gd name="T73" fmla="*/ 1742138282 h 51"/>
                <a:gd name="T74" fmla="*/ 2147483647 w 119"/>
                <a:gd name="T75" fmla="*/ 1621994322 h 51"/>
                <a:gd name="T76" fmla="*/ 2147483647 w 119"/>
                <a:gd name="T77" fmla="*/ 1621994322 h 51"/>
                <a:gd name="T78" fmla="*/ 2147483647 w 119"/>
                <a:gd name="T79" fmla="*/ 1922358098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1986617243 w 119"/>
                <a:gd name="T95" fmla="*/ 2147483647 h 51"/>
                <a:gd name="T96" fmla="*/ 172173826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18" name="Freeform 38" descr="20%"/>
            <p:cNvSpPr>
              <a:spLocks/>
            </p:cNvSpPr>
            <p:nvPr/>
          </p:nvSpPr>
          <p:spPr bwMode="auto">
            <a:xfrm>
              <a:off x="5449888" y="3660775"/>
              <a:ext cx="547687" cy="479425"/>
            </a:xfrm>
            <a:custGeom>
              <a:avLst/>
              <a:gdLst>
                <a:gd name="T0" fmla="*/ 0 w 67"/>
                <a:gd name="T1" fmla="*/ 179382293 h 62"/>
                <a:gd name="T2" fmla="*/ 2147483647 w 67"/>
                <a:gd name="T3" fmla="*/ 0 h 62"/>
                <a:gd name="T4" fmla="*/ 2147483647 w 67"/>
                <a:gd name="T5" fmla="*/ 59796670 h 62"/>
                <a:gd name="T6" fmla="*/ 2147483647 w 67"/>
                <a:gd name="T7" fmla="*/ 119585608 h 62"/>
                <a:gd name="T8" fmla="*/ 2147483647 w 67"/>
                <a:gd name="T9" fmla="*/ 179382293 h 62"/>
                <a:gd name="T10" fmla="*/ 2147483647 w 67"/>
                <a:gd name="T11" fmla="*/ 298967931 h 62"/>
                <a:gd name="T12" fmla="*/ 2147483647 w 67"/>
                <a:gd name="T13" fmla="*/ 358764586 h 62"/>
                <a:gd name="T14" fmla="*/ 2147483647 w 67"/>
                <a:gd name="T15" fmla="*/ 478350163 h 62"/>
                <a:gd name="T16" fmla="*/ 2147483647 w 67"/>
                <a:gd name="T17" fmla="*/ 538146939 h 62"/>
                <a:gd name="T18" fmla="*/ 2147483647 w 67"/>
                <a:gd name="T19" fmla="*/ 538146939 h 62"/>
                <a:gd name="T20" fmla="*/ 2147483647 w 67"/>
                <a:gd name="T21" fmla="*/ 538146939 h 62"/>
                <a:gd name="T22" fmla="*/ 2147483647 w 67"/>
                <a:gd name="T23" fmla="*/ 597943594 h 62"/>
                <a:gd name="T24" fmla="*/ 2147483647 w 67"/>
                <a:gd name="T25" fmla="*/ 717529172 h 62"/>
                <a:gd name="T26" fmla="*/ 2147483647 w 67"/>
                <a:gd name="T27" fmla="*/ 777325827 h 62"/>
                <a:gd name="T28" fmla="*/ 2147483647 w 67"/>
                <a:gd name="T29" fmla="*/ 1016497223 h 62"/>
                <a:gd name="T30" fmla="*/ 2147483647 w 67"/>
                <a:gd name="T31" fmla="*/ 1136090533 h 62"/>
                <a:gd name="T32" fmla="*/ 2147483647 w 67"/>
                <a:gd name="T33" fmla="*/ 1315472766 h 62"/>
                <a:gd name="T34" fmla="*/ 2147483647 w 67"/>
                <a:gd name="T35" fmla="*/ 1494854998 h 62"/>
                <a:gd name="T36" fmla="*/ 2147483647 w 67"/>
                <a:gd name="T37" fmla="*/ 1494854998 h 62"/>
                <a:gd name="T38" fmla="*/ 2147483647 w 67"/>
                <a:gd name="T39" fmla="*/ 1554643920 h 62"/>
                <a:gd name="T40" fmla="*/ 2147483647 w 67"/>
                <a:gd name="T41" fmla="*/ 1614440575 h 62"/>
                <a:gd name="T42" fmla="*/ 2147483647 w 67"/>
                <a:gd name="T43" fmla="*/ 1734026153 h 62"/>
                <a:gd name="T44" fmla="*/ 2147483647 w 67"/>
                <a:gd name="T45" fmla="*/ 1913408385 h 62"/>
                <a:gd name="T46" fmla="*/ 2147483647 w 67"/>
                <a:gd name="T47" fmla="*/ 2092791101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534566920 w 67"/>
                <a:gd name="T83" fmla="*/ 2147483647 h 62"/>
                <a:gd name="T84" fmla="*/ 534566920 w 67"/>
                <a:gd name="T85" fmla="*/ 2147483647 h 62"/>
                <a:gd name="T86" fmla="*/ 400931352 w 67"/>
                <a:gd name="T87" fmla="*/ 2147483647 h 62"/>
                <a:gd name="T88" fmla="*/ 267287547 w 67"/>
                <a:gd name="T89" fmla="*/ 2147483647 h 62"/>
                <a:gd name="T90" fmla="*/ 267287547 w 67"/>
                <a:gd name="T91" fmla="*/ 2147483647 h 62"/>
                <a:gd name="T92" fmla="*/ 133643773 w 67"/>
                <a:gd name="T93" fmla="*/ 2147483647 h 62"/>
                <a:gd name="T94" fmla="*/ 133643773 w 67"/>
                <a:gd name="T95" fmla="*/ 1315472766 h 62"/>
                <a:gd name="T96" fmla="*/ 0 w 67"/>
                <a:gd name="T97" fmla="*/ 179382293 h 62"/>
                <a:gd name="T98" fmla="*/ 0 w 67"/>
                <a:gd name="T99" fmla="*/ 179382293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155700" y="3886200"/>
              <a:ext cx="2009775" cy="1390650"/>
              <a:chOff x="768" y="2832"/>
              <a:chExt cx="1203" cy="876"/>
            </a:xfrm>
          </p:grpSpPr>
          <p:sp>
            <p:nvSpPr>
              <p:cNvPr id="58442" name="Freeform 40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331 w 188"/>
                  <a:gd name="T1" fmla="*/ 736 h 160"/>
                  <a:gd name="T2" fmla="*/ 618 w 188"/>
                  <a:gd name="T3" fmla="*/ 951 h 160"/>
                  <a:gd name="T4" fmla="*/ 428 w 188"/>
                  <a:gd name="T5" fmla="*/ 1189 h 160"/>
                  <a:gd name="T6" fmla="*/ 380 w 188"/>
                  <a:gd name="T7" fmla="*/ 1024 h 160"/>
                  <a:gd name="T8" fmla="*/ 117 w 188"/>
                  <a:gd name="T9" fmla="*/ 1307 h 160"/>
                  <a:gd name="T10" fmla="*/ 263 w 188"/>
                  <a:gd name="T11" fmla="*/ 1521 h 160"/>
                  <a:gd name="T12" fmla="*/ 638 w 188"/>
                  <a:gd name="T13" fmla="*/ 1448 h 160"/>
                  <a:gd name="T14" fmla="*/ 521 w 188"/>
                  <a:gd name="T15" fmla="*/ 1760 h 160"/>
                  <a:gd name="T16" fmla="*/ 428 w 188"/>
                  <a:gd name="T17" fmla="*/ 1877 h 160"/>
                  <a:gd name="T18" fmla="*/ 238 w 188"/>
                  <a:gd name="T19" fmla="*/ 1950 h 160"/>
                  <a:gd name="T20" fmla="*/ 141 w 188"/>
                  <a:gd name="T21" fmla="*/ 2330 h 160"/>
                  <a:gd name="T22" fmla="*/ 263 w 188"/>
                  <a:gd name="T23" fmla="*/ 2545 h 160"/>
                  <a:gd name="T24" fmla="*/ 521 w 188"/>
                  <a:gd name="T25" fmla="*/ 2662 h 160"/>
                  <a:gd name="T26" fmla="*/ 521 w 188"/>
                  <a:gd name="T27" fmla="*/ 2852 h 160"/>
                  <a:gd name="T28" fmla="*/ 827 w 188"/>
                  <a:gd name="T29" fmla="*/ 2925 h 160"/>
                  <a:gd name="T30" fmla="*/ 993 w 188"/>
                  <a:gd name="T31" fmla="*/ 2969 h 160"/>
                  <a:gd name="T32" fmla="*/ 686 w 188"/>
                  <a:gd name="T33" fmla="*/ 3349 h 160"/>
                  <a:gd name="T34" fmla="*/ 448 w 188"/>
                  <a:gd name="T35" fmla="*/ 3495 h 160"/>
                  <a:gd name="T36" fmla="*/ 73 w 188"/>
                  <a:gd name="T37" fmla="*/ 3685 h 160"/>
                  <a:gd name="T38" fmla="*/ 73 w 188"/>
                  <a:gd name="T39" fmla="*/ 3802 h 160"/>
                  <a:gd name="T40" fmla="*/ 686 w 188"/>
                  <a:gd name="T41" fmla="*/ 3539 h 160"/>
                  <a:gd name="T42" fmla="*/ 1470 w 188"/>
                  <a:gd name="T43" fmla="*/ 2852 h 160"/>
                  <a:gd name="T44" fmla="*/ 1397 w 188"/>
                  <a:gd name="T45" fmla="*/ 2779 h 160"/>
                  <a:gd name="T46" fmla="*/ 1825 w 188"/>
                  <a:gd name="T47" fmla="*/ 2257 h 160"/>
                  <a:gd name="T48" fmla="*/ 1703 w 188"/>
                  <a:gd name="T49" fmla="*/ 2398 h 160"/>
                  <a:gd name="T50" fmla="*/ 1728 w 188"/>
                  <a:gd name="T51" fmla="*/ 2589 h 160"/>
                  <a:gd name="T52" fmla="*/ 1703 w 188"/>
                  <a:gd name="T53" fmla="*/ 2711 h 160"/>
                  <a:gd name="T54" fmla="*/ 2039 w 188"/>
                  <a:gd name="T55" fmla="*/ 2520 h 160"/>
                  <a:gd name="T56" fmla="*/ 2039 w 188"/>
                  <a:gd name="T57" fmla="*/ 2330 h 160"/>
                  <a:gd name="T58" fmla="*/ 2536 w 188"/>
                  <a:gd name="T59" fmla="*/ 2447 h 160"/>
                  <a:gd name="T60" fmla="*/ 2867 w 188"/>
                  <a:gd name="T61" fmla="*/ 2398 h 160"/>
                  <a:gd name="T62" fmla="*/ 3436 w 188"/>
                  <a:gd name="T63" fmla="*/ 2589 h 160"/>
                  <a:gd name="T64" fmla="*/ 3626 w 188"/>
                  <a:gd name="T65" fmla="*/ 2828 h 160"/>
                  <a:gd name="T66" fmla="*/ 3933 w 188"/>
                  <a:gd name="T67" fmla="*/ 3042 h 160"/>
                  <a:gd name="T68" fmla="*/ 4453 w 188"/>
                  <a:gd name="T69" fmla="*/ 3091 h 160"/>
                  <a:gd name="T70" fmla="*/ 4380 w 188"/>
                  <a:gd name="T71" fmla="*/ 2779 h 160"/>
                  <a:gd name="T72" fmla="*/ 4171 w 188"/>
                  <a:gd name="T73" fmla="*/ 2735 h 160"/>
                  <a:gd name="T74" fmla="*/ 3860 w 188"/>
                  <a:gd name="T75" fmla="*/ 2520 h 160"/>
                  <a:gd name="T76" fmla="*/ 3480 w 188"/>
                  <a:gd name="T77" fmla="*/ 2257 h 160"/>
                  <a:gd name="T78" fmla="*/ 3339 w 188"/>
                  <a:gd name="T79" fmla="*/ 2447 h 160"/>
                  <a:gd name="T80" fmla="*/ 3056 w 188"/>
                  <a:gd name="T81" fmla="*/ 2208 h 160"/>
                  <a:gd name="T82" fmla="*/ 2769 w 188"/>
                  <a:gd name="T83" fmla="*/ 1901 h 160"/>
                  <a:gd name="T84" fmla="*/ 2414 w 188"/>
                  <a:gd name="T85" fmla="*/ 497 h 160"/>
                  <a:gd name="T86" fmla="*/ 2132 w 188"/>
                  <a:gd name="T87" fmla="*/ 117 h 160"/>
                  <a:gd name="T88" fmla="*/ 1635 w 188"/>
                  <a:gd name="T89" fmla="*/ 117 h 160"/>
                  <a:gd name="T90" fmla="*/ 1397 w 188"/>
                  <a:gd name="T91" fmla="*/ 117 h 160"/>
                  <a:gd name="T92" fmla="*/ 1066 w 188"/>
                  <a:gd name="T93" fmla="*/ 0 h 160"/>
                  <a:gd name="T94" fmla="*/ 827 w 188"/>
                  <a:gd name="T95" fmla="*/ 98 h 160"/>
                  <a:gd name="T96" fmla="*/ 569 w 188"/>
                  <a:gd name="T97" fmla="*/ 307 h 160"/>
                  <a:gd name="T98" fmla="*/ 448 w 188"/>
                  <a:gd name="T99" fmla="*/ 497 h 160"/>
                  <a:gd name="T100" fmla="*/ 238 w 188"/>
                  <a:gd name="T101" fmla="*/ 619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3" name="Freeform 41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50 w 4"/>
                  <a:gd name="T1" fmla="*/ 42 h 3"/>
                  <a:gd name="T2" fmla="*/ 50 w 4"/>
                  <a:gd name="T3" fmla="*/ 23 h 3"/>
                  <a:gd name="T4" fmla="*/ 50 w 4"/>
                  <a:gd name="T5" fmla="*/ 23 h 3"/>
                  <a:gd name="T6" fmla="*/ 50 w 4"/>
                  <a:gd name="T7" fmla="*/ 23 h 3"/>
                  <a:gd name="T8" fmla="*/ 50 w 4"/>
                  <a:gd name="T9" fmla="*/ 23 h 3"/>
                  <a:gd name="T10" fmla="*/ 50 w 4"/>
                  <a:gd name="T11" fmla="*/ 23 h 3"/>
                  <a:gd name="T12" fmla="*/ 50 w 4"/>
                  <a:gd name="T13" fmla="*/ 23 h 3"/>
                  <a:gd name="T14" fmla="*/ 25 w 4"/>
                  <a:gd name="T15" fmla="*/ 0 h 3"/>
                  <a:gd name="T16" fmla="*/ 25 w 4"/>
                  <a:gd name="T17" fmla="*/ 0 h 3"/>
                  <a:gd name="T18" fmla="*/ 0 w 4"/>
                  <a:gd name="T19" fmla="*/ 23 h 3"/>
                  <a:gd name="T20" fmla="*/ 0 w 4"/>
                  <a:gd name="T21" fmla="*/ 23 h 3"/>
                  <a:gd name="T22" fmla="*/ 0 w 4"/>
                  <a:gd name="T23" fmla="*/ 23 h 3"/>
                  <a:gd name="T24" fmla="*/ 0 w 4"/>
                  <a:gd name="T25" fmla="*/ 23 h 3"/>
                  <a:gd name="T26" fmla="*/ 0 w 4"/>
                  <a:gd name="T27" fmla="*/ 23 h 3"/>
                  <a:gd name="T28" fmla="*/ 0 w 4"/>
                  <a:gd name="T29" fmla="*/ 23 h 3"/>
                  <a:gd name="T30" fmla="*/ 0 w 4"/>
                  <a:gd name="T31" fmla="*/ 42 h 3"/>
                  <a:gd name="T32" fmla="*/ 0 w 4"/>
                  <a:gd name="T33" fmla="*/ 42 h 3"/>
                  <a:gd name="T34" fmla="*/ 25 w 4"/>
                  <a:gd name="T35" fmla="*/ 42 h 3"/>
                  <a:gd name="T36" fmla="*/ 25 w 4"/>
                  <a:gd name="T37" fmla="*/ 42 h 3"/>
                  <a:gd name="T38" fmla="*/ 25 w 4"/>
                  <a:gd name="T39" fmla="*/ 65 h 3"/>
                  <a:gd name="T40" fmla="*/ 50 w 4"/>
                  <a:gd name="T41" fmla="*/ 65 h 3"/>
                  <a:gd name="T42" fmla="*/ 50 w 4"/>
                  <a:gd name="T43" fmla="*/ 65 h 3"/>
                  <a:gd name="T44" fmla="*/ 75 w 4"/>
                  <a:gd name="T45" fmla="*/ 65 h 3"/>
                  <a:gd name="T46" fmla="*/ 75 w 4"/>
                  <a:gd name="T47" fmla="*/ 65 h 3"/>
                  <a:gd name="T48" fmla="*/ 100 w 4"/>
                  <a:gd name="T49" fmla="*/ 42 h 3"/>
                  <a:gd name="T50" fmla="*/ 100 w 4"/>
                  <a:gd name="T51" fmla="*/ 42 h 3"/>
                  <a:gd name="T52" fmla="*/ 100 w 4"/>
                  <a:gd name="T53" fmla="*/ 42 h 3"/>
                  <a:gd name="T54" fmla="*/ 100 w 4"/>
                  <a:gd name="T55" fmla="*/ 23 h 3"/>
                  <a:gd name="T56" fmla="*/ 100 w 4"/>
                  <a:gd name="T57" fmla="*/ 23 h 3"/>
                  <a:gd name="T58" fmla="*/ 100 w 4"/>
                  <a:gd name="T59" fmla="*/ 23 h 3"/>
                  <a:gd name="T60" fmla="*/ 100 w 4"/>
                  <a:gd name="T61" fmla="*/ 23 h 3"/>
                  <a:gd name="T62" fmla="*/ 100 w 4"/>
                  <a:gd name="T63" fmla="*/ 23 h 3"/>
                  <a:gd name="T64" fmla="*/ 100 w 4"/>
                  <a:gd name="T65" fmla="*/ 0 h 3"/>
                  <a:gd name="T66" fmla="*/ 100 w 4"/>
                  <a:gd name="T67" fmla="*/ 0 h 3"/>
                  <a:gd name="T68" fmla="*/ 100 w 4"/>
                  <a:gd name="T69" fmla="*/ 0 h 3"/>
                  <a:gd name="T70" fmla="*/ 100 w 4"/>
                  <a:gd name="T71" fmla="*/ 0 h 3"/>
                  <a:gd name="T72" fmla="*/ 100 w 4"/>
                  <a:gd name="T73" fmla="*/ 23 h 3"/>
                  <a:gd name="T74" fmla="*/ 75 w 4"/>
                  <a:gd name="T75" fmla="*/ 23 h 3"/>
                  <a:gd name="T76" fmla="*/ 75 w 4"/>
                  <a:gd name="T77" fmla="*/ 23 h 3"/>
                  <a:gd name="T78" fmla="*/ 50 w 4"/>
                  <a:gd name="T79" fmla="*/ 42 h 3"/>
                  <a:gd name="T80" fmla="*/ 50 w 4"/>
                  <a:gd name="T81" fmla="*/ 42 h 3"/>
                  <a:gd name="T82" fmla="*/ 50 w 4"/>
                  <a:gd name="T83" fmla="*/ 42 h 3"/>
                  <a:gd name="T84" fmla="*/ 50 w 4"/>
                  <a:gd name="T85" fmla="*/ 42 h 3"/>
                  <a:gd name="T86" fmla="*/ 50 w 4"/>
                  <a:gd name="T87" fmla="*/ 65 h 3"/>
                  <a:gd name="T88" fmla="*/ 75 w 4"/>
                  <a:gd name="T89" fmla="*/ 65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4" name="Freeform 42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158 w 9"/>
                  <a:gd name="T1" fmla="*/ 0 h 6"/>
                  <a:gd name="T2" fmla="*/ 91 w 9"/>
                  <a:gd name="T3" fmla="*/ 0 h 6"/>
                  <a:gd name="T4" fmla="*/ 67 w 9"/>
                  <a:gd name="T5" fmla="*/ 25 h 6"/>
                  <a:gd name="T6" fmla="*/ 67 w 9"/>
                  <a:gd name="T7" fmla="*/ 25 h 6"/>
                  <a:gd name="T8" fmla="*/ 67 w 9"/>
                  <a:gd name="T9" fmla="*/ 50 h 6"/>
                  <a:gd name="T10" fmla="*/ 67 w 9"/>
                  <a:gd name="T11" fmla="*/ 75 h 6"/>
                  <a:gd name="T12" fmla="*/ 48 w 9"/>
                  <a:gd name="T13" fmla="*/ 75 h 6"/>
                  <a:gd name="T14" fmla="*/ 48 w 9"/>
                  <a:gd name="T15" fmla="*/ 75 h 6"/>
                  <a:gd name="T16" fmla="*/ 24 w 9"/>
                  <a:gd name="T17" fmla="*/ 75 h 6"/>
                  <a:gd name="T18" fmla="*/ 24 w 9"/>
                  <a:gd name="T19" fmla="*/ 100 h 6"/>
                  <a:gd name="T20" fmla="*/ 24 w 9"/>
                  <a:gd name="T21" fmla="*/ 125 h 6"/>
                  <a:gd name="T22" fmla="*/ 0 w 9"/>
                  <a:gd name="T23" fmla="*/ 125 h 6"/>
                  <a:gd name="T24" fmla="*/ 0 w 9"/>
                  <a:gd name="T25" fmla="*/ 150 h 6"/>
                  <a:gd name="T26" fmla="*/ 0 w 9"/>
                  <a:gd name="T27" fmla="*/ 150 h 6"/>
                  <a:gd name="T28" fmla="*/ 0 w 9"/>
                  <a:gd name="T29" fmla="*/ 150 h 6"/>
                  <a:gd name="T30" fmla="*/ 0 w 9"/>
                  <a:gd name="T31" fmla="*/ 150 h 6"/>
                  <a:gd name="T32" fmla="*/ 0 w 9"/>
                  <a:gd name="T33" fmla="*/ 150 h 6"/>
                  <a:gd name="T34" fmla="*/ 0 w 9"/>
                  <a:gd name="T35" fmla="*/ 150 h 6"/>
                  <a:gd name="T36" fmla="*/ 0 w 9"/>
                  <a:gd name="T37" fmla="*/ 150 h 6"/>
                  <a:gd name="T38" fmla="*/ 24 w 9"/>
                  <a:gd name="T39" fmla="*/ 150 h 6"/>
                  <a:gd name="T40" fmla="*/ 48 w 9"/>
                  <a:gd name="T41" fmla="*/ 150 h 6"/>
                  <a:gd name="T42" fmla="*/ 67 w 9"/>
                  <a:gd name="T43" fmla="*/ 125 h 6"/>
                  <a:gd name="T44" fmla="*/ 139 w 9"/>
                  <a:gd name="T45" fmla="*/ 75 h 6"/>
                  <a:gd name="T46" fmla="*/ 158 w 9"/>
                  <a:gd name="T47" fmla="*/ 50 h 6"/>
                  <a:gd name="T48" fmla="*/ 182 w 9"/>
                  <a:gd name="T49" fmla="*/ 50 h 6"/>
                  <a:gd name="T50" fmla="*/ 205 w 9"/>
                  <a:gd name="T51" fmla="*/ 25 h 6"/>
                  <a:gd name="T52" fmla="*/ 205 w 9"/>
                  <a:gd name="T53" fmla="*/ 25 h 6"/>
                  <a:gd name="T54" fmla="*/ 205 w 9"/>
                  <a:gd name="T55" fmla="*/ 25 h 6"/>
                  <a:gd name="T56" fmla="*/ 182 w 9"/>
                  <a:gd name="T57" fmla="*/ 0 h 6"/>
                  <a:gd name="T58" fmla="*/ 182 w 9"/>
                  <a:gd name="T59" fmla="*/ 0 h 6"/>
                  <a:gd name="T60" fmla="*/ 182 w 9"/>
                  <a:gd name="T61" fmla="*/ 0 h 6"/>
                  <a:gd name="T62" fmla="*/ 182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5" name="Freeform 43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191 w 9"/>
                  <a:gd name="T1" fmla="*/ 73 h 7"/>
                  <a:gd name="T2" fmla="*/ 191 w 9"/>
                  <a:gd name="T3" fmla="*/ 24 h 7"/>
                  <a:gd name="T4" fmla="*/ 117 w 9"/>
                  <a:gd name="T5" fmla="*/ 73 h 7"/>
                  <a:gd name="T6" fmla="*/ 98 w 9"/>
                  <a:gd name="T7" fmla="*/ 92 h 7"/>
                  <a:gd name="T8" fmla="*/ 98 w 9"/>
                  <a:gd name="T9" fmla="*/ 92 h 7"/>
                  <a:gd name="T10" fmla="*/ 49 w 9"/>
                  <a:gd name="T11" fmla="*/ 117 h 7"/>
                  <a:gd name="T12" fmla="*/ 24 w 9"/>
                  <a:gd name="T13" fmla="*/ 141 h 7"/>
                  <a:gd name="T14" fmla="*/ 0 w 9"/>
                  <a:gd name="T15" fmla="*/ 141 h 7"/>
                  <a:gd name="T16" fmla="*/ 49 w 9"/>
                  <a:gd name="T17" fmla="*/ 141 h 7"/>
                  <a:gd name="T18" fmla="*/ 73 w 9"/>
                  <a:gd name="T19" fmla="*/ 117 h 7"/>
                  <a:gd name="T20" fmla="*/ 142 w 9"/>
                  <a:gd name="T21" fmla="*/ 92 h 7"/>
                  <a:gd name="T22" fmla="*/ 191 w 9"/>
                  <a:gd name="T23" fmla="*/ 73 h 7"/>
                  <a:gd name="T24" fmla="*/ 191 w 9"/>
                  <a:gd name="T25" fmla="*/ 7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6" name="Freeform 44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190 w 8"/>
                  <a:gd name="T1" fmla="*/ 48 h 6"/>
                  <a:gd name="T2" fmla="*/ 190 w 8"/>
                  <a:gd name="T3" fmla="*/ 24 h 6"/>
                  <a:gd name="T4" fmla="*/ 190 w 8"/>
                  <a:gd name="T5" fmla="*/ 24 h 6"/>
                  <a:gd name="T6" fmla="*/ 190 w 8"/>
                  <a:gd name="T7" fmla="*/ 0 h 6"/>
                  <a:gd name="T8" fmla="*/ 190 w 8"/>
                  <a:gd name="T9" fmla="*/ 0 h 6"/>
                  <a:gd name="T10" fmla="*/ 190 w 8"/>
                  <a:gd name="T11" fmla="*/ 0 h 6"/>
                  <a:gd name="T12" fmla="*/ 190 w 8"/>
                  <a:gd name="T13" fmla="*/ 0 h 6"/>
                  <a:gd name="T14" fmla="*/ 190 w 8"/>
                  <a:gd name="T15" fmla="*/ 0 h 6"/>
                  <a:gd name="T16" fmla="*/ 190 w 8"/>
                  <a:gd name="T17" fmla="*/ 0 h 6"/>
                  <a:gd name="T18" fmla="*/ 190 w 8"/>
                  <a:gd name="T19" fmla="*/ 0 h 6"/>
                  <a:gd name="T20" fmla="*/ 166 w 8"/>
                  <a:gd name="T21" fmla="*/ 0 h 6"/>
                  <a:gd name="T22" fmla="*/ 166 w 8"/>
                  <a:gd name="T23" fmla="*/ 0 h 6"/>
                  <a:gd name="T24" fmla="*/ 141 w 8"/>
                  <a:gd name="T25" fmla="*/ 0 h 6"/>
                  <a:gd name="T26" fmla="*/ 117 w 8"/>
                  <a:gd name="T27" fmla="*/ 24 h 6"/>
                  <a:gd name="T28" fmla="*/ 117 w 8"/>
                  <a:gd name="T29" fmla="*/ 48 h 6"/>
                  <a:gd name="T30" fmla="*/ 117 w 8"/>
                  <a:gd name="T31" fmla="*/ 48 h 6"/>
                  <a:gd name="T32" fmla="*/ 97 w 8"/>
                  <a:gd name="T33" fmla="*/ 48 h 6"/>
                  <a:gd name="T34" fmla="*/ 97 w 8"/>
                  <a:gd name="T35" fmla="*/ 48 h 6"/>
                  <a:gd name="T36" fmla="*/ 97 w 8"/>
                  <a:gd name="T37" fmla="*/ 48 h 6"/>
                  <a:gd name="T38" fmla="*/ 97 w 8"/>
                  <a:gd name="T39" fmla="*/ 72 h 6"/>
                  <a:gd name="T40" fmla="*/ 97 w 8"/>
                  <a:gd name="T41" fmla="*/ 72 h 6"/>
                  <a:gd name="T42" fmla="*/ 97 w 8"/>
                  <a:gd name="T43" fmla="*/ 72 h 6"/>
                  <a:gd name="T44" fmla="*/ 97 w 8"/>
                  <a:gd name="T45" fmla="*/ 72 h 6"/>
                  <a:gd name="T46" fmla="*/ 49 w 8"/>
                  <a:gd name="T47" fmla="*/ 92 h 6"/>
                  <a:gd name="T48" fmla="*/ 49 w 8"/>
                  <a:gd name="T49" fmla="*/ 92 h 6"/>
                  <a:gd name="T50" fmla="*/ 49 w 8"/>
                  <a:gd name="T51" fmla="*/ 92 h 6"/>
                  <a:gd name="T52" fmla="*/ 49 w 8"/>
                  <a:gd name="T53" fmla="*/ 92 h 6"/>
                  <a:gd name="T54" fmla="*/ 24 w 8"/>
                  <a:gd name="T55" fmla="*/ 92 h 6"/>
                  <a:gd name="T56" fmla="*/ 24 w 8"/>
                  <a:gd name="T57" fmla="*/ 116 h 6"/>
                  <a:gd name="T58" fmla="*/ 24 w 8"/>
                  <a:gd name="T59" fmla="*/ 116 h 6"/>
                  <a:gd name="T60" fmla="*/ 0 w 8"/>
                  <a:gd name="T61" fmla="*/ 116 h 6"/>
                  <a:gd name="T62" fmla="*/ 0 w 8"/>
                  <a:gd name="T63" fmla="*/ 116 h 6"/>
                  <a:gd name="T64" fmla="*/ 0 w 8"/>
                  <a:gd name="T65" fmla="*/ 116 h 6"/>
                  <a:gd name="T66" fmla="*/ 24 w 8"/>
                  <a:gd name="T67" fmla="*/ 140 h 6"/>
                  <a:gd name="T68" fmla="*/ 24 w 8"/>
                  <a:gd name="T69" fmla="*/ 140 h 6"/>
                  <a:gd name="T70" fmla="*/ 24 w 8"/>
                  <a:gd name="T71" fmla="*/ 140 h 6"/>
                  <a:gd name="T72" fmla="*/ 24 w 8"/>
                  <a:gd name="T73" fmla="*/ 140 h 6"/>
                  <a:gd name="T74" fmla="*/ 49 w 8"/>
                  <a:gd name="T75" fmla="*/ 116 h 6"/>
                  <a:gd name="T76" fmla="*/ 49 w 8"/>
                  <a:gd name="T77" fmla="*/ 116 h 6"/>
                  <a:gd name="T78" fmla="*/ 73 w 8"/>
                  <a:gd name="T79" fmla="*/ 116 h 6"/>
                  <a:gd name="T80" fmla="*/ 73 w 8"/>
                  <a:gd name="T81" fmla="*/ 92 h 6"/>
                  <a:gd name="T82" fmla="*/ 73 w 8"/>
                  <a:gd name="T83" fmla="*/ 92 h 6"/>
                  <a:gd name="T84" fmla="*/ 117 w 8"/>
                  <a:gd name="T85" fmla="*/ 92 h 6"/>
                  <a:gd name="T86" fmla="*/ 117 w 8"/>
                  <a:gd name="T87" fmla="*/ 72 h 6"/>
                  <a:gd name="T88" fmla="*/ 141 w 8"/>
                  <a:gd name="T89" fmla="*/ 72 h 6"/>
                  <a:gd name="T90" fmla="*/ 166 w 8"/>
                  <a:gd name="T91" fmla="*/ 72 h 6"/>
                  <a:gd name="T92" fmla="*/ 166 w 8"/>
                  <a:gd name="T93" fmla="*/ 48 h 6"/>
                  <a:gd name="T94" fmla="*/ 166 w 8"/>
                  <a:gd name="T95" fmla="*/ 48 h 6"/>
                  <a:gd name="T96" fmla="*/ 190 w 8"/>
                  <a:gd name="T97" fmla="*/ 48 h 6"/>
                  <a:gd name="T98" fmla="*/ 190 w 8"/>
                  <a:gd name="T99" fmla="*/ 48 h 6"/>
                  <a:gd name="T100" fmla="*/ 190 w 8"/>
                  <a:gd name="T101" fmla="*/ 48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7" name="Freeform 45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5 w 1"/>
                  <a:gd name="T1" fmla="*/ 0 h 1"/>
                  <a:gd name="T2" fmla="*/ 0 w 1"/>
                  <a:gd name="T3" fmla="*/ 0 h 1"/>
                  <a:gd name="T4" fmla="*/ 0 w 1"/>
                  <a:gd name="T5" fmla="*/ 25 h 1"/>
                  <a:gd name="T6" fmla="*/ 25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8" name="Freeform 46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5 w 1"/>
                  <a:gd name="T1" fmla="*/ 0 h 1"/>
                  <a:gd name="T2" fmla="*/ 25 w 1"/>
                  <a:gd name="T3" fmla="*/ 0 h 1"/>
                  <a:gd name="T4" fmla="*/ 25 w 1"/>
                  <a:gd name="T5" fmla="*/ 0 h 1"/>
                  <a:gd name="T6" fmla="*/ 25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25 h 1"/>
                  <a:gd name="T18" fmla="*/ 0 w 1"/>
                  <a:gd name="T19" fmla="*/ 25 h 1"/>
                  <a:gd name="T20" fmla="*/ 0 w 1"/>
                  <a:gd name="T21" fmla="*/ 25 h 1"/>
                  <a:gd name="T22" fmla="*/ 0 w 1"/>
                  <a:gd name="T23" fmla="*/ 25 h 1"/>
                  <a:gd name="T24" fmla="*/ 0 w 1"/>
                  <a:gd name="T25" fmla="*/ 25 h 1"/>
                  <a:gd name="T26" fmla="*/ 25 w 1"/>
                  <a:gd name="T27" fmla="*/ 25 h 1"/>
                  <a:gd name="T28" fmla="*/ 25 w 1"/>
                  <a:gd name="T29" fmla="*/ 0 h 1"/>
                  <a:gd name="T30" fmla="*/ 25 w 1"/>
                  <a:gd name="T31" fmla="*/ 0 h 1"/>
                  <a:gd name="T32" fmla="*/ 25 w 1"/>
                  <a:gd name="T33" fmla="*/ 0 h 1"/>
                  <a:gd name="T34" fmla="*/ 25 w 1"/>
                  <a:gd name="T35" fmla="*/ 0 h 1"/>
                  <a:gd name="T36" fmla="*/ 25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9" name="Freeform 47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42 w 3"/>
                  <a:gd name="T1" fmla="*/ 23 h 3"/>
                  <a:gd name="T2" fmla="*/ 65 w 3"/>
                  <a:gd name="T3" fmla="*/ 23 h 3"/>
                  <a:gd name="T4" fmla="*/ 42 w 3"/>
                  <a:gd name="T5" fmla="*/ 23 h 3"/>
                  <a:gd name="T6" fmla="*/ 65 w 3"/>
                  <a:gd name="T7" fmla="*/ 42 h 3"/>
                  <a:gd name="T8" fmla="*/ 42 w 3"/>
                  <a:gd name="T9" fmla="*/ 42 h 3"/>
                  <a:gd name="T10" fmla="*/ 23 w 3"/>
                  <a:gd name="T11" fmla="*/ 65 h 3"/>
                  <a:gd name="T12" fmla="*/ 0 w 3"/>
                  <a:gd name="T13" fmla="*/ 65 h 3"/>
                  <a:gd name="T14" fmla="*/ 23 w 3"/>
                  <a:gd name="T15" fmla="*/ 23 h 3"/>
                  <a:gd name="T16" fmla="*/ 42 w 3"/>
                  <a:gd name="T17" fmla="*/ 2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50" name="Freeform 48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42 w 3"/>
                  <a:gd name="T1" fmla="*/ 0 h 2"/>
                  <a:gd name="T2" fmla="*/ 42 w 3"/>
                  <a:gd name="T3" fmla="*/ 0 h 2"/>
                  <a:gd name="T4" fmla="*/ 42 w 3"/>
                  <a:gd name="T5" fmla="*/ 0 h 2"/>
                  <a:gd name="T6" fmla="*/ 42 w 3"/>
                  <a:gd name="T7" fmla="*/ 0 h 2"/>
                  <a:gd name="T8" fmla="*/ 65 w 3"/>
                  <a:gd name="T9" fmla="*/ 0 h 2"/>
                  <a:gd name="T10" fmla="*/ 65 w 3"/>
                  <a:gd name="T11" fmla="*/ 0 h 2"/>
                  <a:gd name="T12" fmla="*/ 65 w 3"/>
                  <a:gd name="T13" fmla="*/ 0 h 2"/>
                  <a:gd name="T14" fmla="*/ 65 w 3"/>
                  <a:gd name="T15" fmla="*/ 0 h 2"/>
                  <a:gd name="T16" fmla="*/ 65 w 3"/>
                  <a:gd name="T17" fmla="*/ 0 h 2"/>
                  <a:gd name="T18" fmla="*/ 65 w 3"/>
                  <a:gd name="T19" fmla="*/ 0 h 2"/>
                  <a:gd name="T20" fmla="*/ 65 w 3"/>
                  <a:gd name="T21" fmla="*/ 0 h 2"/>
                  <a:gd name="T22" fmla="*/ 42 w 3"/>
                  <a:gd name="T23" fmla="*/ 0 h 2"/>
                  <a:gd name="T24" fmla="*/ 42 w 3"/>
                  <a:gd name="T25" fmla="*/ 22 h 2"/>
                  <a:gd name="T26" fmla="*/ 65 w 3"/>
                  <a:gd name="T27" fmla="*/ 22 h 2"/>
                  <a:gd name="T28" fmla="*/ 65 w 3"/>
                  <a:gd name="T29" fmla="*/ 22 h 2"/>
                  <a:gd name="T30" fmla="*/ 65 w 3"/>
                  <a:gd name="T31" fmla="*/ 22 h 2"/>
                  <a:gd name="T32" fmla="*/ 42 w 3"/>
                  <a:gd name="T33" fmla="*/ 22 h 2"/>
                  <a:gd name="T34" fmla="*/ 42 w 3"/>
                  <a:gd name="T35" fmla="*/ 22 h 2"/>
                  <a:gd name="T36" fmla="*/ 42 w 3"/>
                  <a:gd name="T37" fmla="*/ 22 h 2"/>
                  <a:gd name="T38" fmla="*/ 42 w 3"/>
                  <a:gd name="T39" fmla="*/ 22 h 2"/>
                  <a:gd name="T40" fmla="*/ 42 w 3"/>
                  <a:gd name="T41" fmla="*/ 22 h 2"/>
                  <a:gd name="T42" fmla="*/ 23 w 3"/>
                  <a:gd name="T43" fmla="*/ 40 h 2"/>
                  <a:gd name="T44" fmla="*/ 23 w 3"/>
                  <a:gd name="T45" fmla="*/ 40 h 2"/>
                  <a:gd name="T46" fmla="*/ 23 w 3"/>
                  <a:gd name="T47" fmla="*/ 40 h 2"/>
                  <a:gd name="T48" fmla="*/ 0 w 3"/>
                  <a:gd name="T49" fmla="*/ 40 h 2"/>
                  <a:gd name="T50" fmla="*/ 0 w 3"/>
                  <a:gd name="T51" fmla="*/ 40 h 2"/>
                  <a:gd name="T52" fmla="*/ 0 w 3"/>
                  <a:gd name="T53" fmla="*/ 22 h 2"/>
                  <a:gd name="T54" fmla="*/ 23 w 3"/>
                  <a:gd name="T55" fmla="*/ 22 h 2"/>
                  <a:gd name="T56" fmla="*/ 23 w 3"/>
                  <a:gd name="T57" fmla="*/ 22 h 2"/>
                  <a:gd name="T58" fmla="*/ 23 w 3"/>
                  <a:gd name="T59" fmla="*/ 22 h 2"/>
                  <a:gd name="T60" fmla="*/ 23 w 3"/>
                  <a:gd name="T61" fmla="*/ 0 h 2"/>
                  <a:gd name="T62" fmla="*/ 42 w 3"/>
                  <a:gd name="T63" fmla="*/ 0 h 2"/>
                  <a:gd name="T64" fmla="*/ 42 w 3"/>
                  <a:gd name="T65" fmla="*/ 0 h 2"/>
                  <a:gd name="T66" fmla="*/ 42 w 3"/>
                  <a:gd name="T67" fmla="*/ 0 h 2"/>
                  <a:gd name="T68" fmla="*/ 42 w 3"/>
                  <a:gd name="T69" fmla="*/ 0 h 2"/>
                  <a:gd name="T70" fmla="*/ 42 w 3"/>
                  <a:gd name="T71" fmla="*/ 0 h 2"/>
                  <a:gd name="T72" fmla="*/ 42 w 3"/>
                  <a:gd name="T73" fmla="*/ 0 h 2"/>
                  <a:gd name="T74" fmla="*/ 42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51" name="Freeform 49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66 w 4"/>
                  <a:gd name="T1" fmla="*/ 25 h 2"/>
                  <a:gd name="T2" fmla="*/ 66 w 4"/>
                  <a:gd name="T3" fmla="*/ 0 h 2"/>
                  <a:gd name="T4" fmla="*/ 90 w 4"/>
                  <a:gd name="T5" fmla="*/ 0 h 2"/>
                  <a:gd name="T6" fmla="*/ 90 w 4"/>
                  <a:gd name="T7" fmla="*/ 25 h 2"/>
                  <a:gd name="T8" fmla="*/ 24 w 4"/>
                  <a:gd name="T9" fmla="*/ 50 h 2"/>
                  <a:gd name="T10" fmla="*/ 66 w 4"/>
                  <a:gd name="T11" fmla="*/ 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52" name="Freeform 50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42 w 3"/>
                  <a:gd name="T1" fmla="*/ 25 h 2"/>
                  <a:gd name="T2" fmla="*/ 42 w 3"/>
                  <a:gd name="T3" fmla="*/ 25 h 2"/>
                  <a:gd name="T4" fmla="*/ 42 w 3"/>
                  <a:gd name="T5" fmla="*/ 0 h 2"/>
                  <a:gd name="T6" fmla="*/ 42 w 3"/>
                  <a:gd name="T7" fmla="*/ 0 h 2"/>
                  <a:gd name="T8" fmla="*/ 42 w 3"/>
                  <a:gd name="T9" fmla="*/ 0 h 2"/>
                  <a:gd name="T10" fmla="*/ 42 w 3"/>
                  <a:gd name="T11" fmla="*/ 0 h 2"/>
                  <a:gd name="T12" fmla="*/ 42 w 3"/>
                  <a:gd name="T13" fmla="*/ 0 h 2"/>
                  <a:gd name="T14" fmla="*/ 65 w 3"/>
                  <a:gd name="T15" fmla="*/ 0 h 2"/>
                  <a:gd name="T16" fmla="*/ 65 w 3"/>
                  <a:gd name="T17" fmla="*/ 0 h 2"/>
                  <a:gd name="T18" fmla="*/ 65 w 3"/>
                  <a:gd name="T19" fmla="*/ 0 h 2"/>
                  <a:gd name="T20" fmla="*/ 65 w 3"/>
                  <a:gd name="T21" fmla="*/ 25 h 2"/>
                  <a:gd name="T22" fmla="*/ 65 w 3"/>
                  <a:gd name="T23" fmla="*/ 25 h 2"/>
                  <a:gd name="T24" fmla="*/ 65 w 3"/>
                  <a:gd name="T25" fmla="*/ 25 h 2"/>
                  <a:gd name="T26" fmla="*/ 65 w 3"/>
                  <a:gd name="T27" fmla="*/ 25 h 2"/>
                  <a:gd name="T28" fmla="*/ 42 w 3"/>
                  <a:gd name="T29" fmla="*/ 50 h 2"/>
                  <a:gd name="T30" fmla="*/ 23 w 3"/>
                  <a:gd name="T31" fmla="*/ 50 h 2"/>
                  <a:gd name="T32" fmla="*/ 0 w 3"/>
                  <a:gd name="T33" fmla="*/ 50 h 2"/>
                  <a:gd name="T34" fmla="*/ 0 w 3"/>
                  <a:gd name="T35" fmla="*/ 50 h 2"/>
                  <a:gd name="T36" fmla="*/ 0 w 3"/>
                  <a:gd name="T37" fmla="*/ 50 h 2"/>
                  <a:gd name="T38" fmla="*/ 0 w 3"/>
                  <a:gd name="T39" fmla="*/ 50 h 2"/>
                  <a:gd name="T40" fmla="*/ 0 w 3"/>
                  <a:gd name="T41" fmla="*/ 50 h 2"/>
                  <a:gd name="T42" fmla="*/ 0 w 3"/>
                  <a:gd name="T43" fmla="*/ 50 h 2"/>
                  <a:gd name="T44" fmla="*/ 23 w 3"/>
                  <a:gd name="T45" fmla="*/ 50 h 2"/>
                  <a:gd name="T46" fmla="*/ 42 w 3"/>
                  <a:gd name="T47" fmla="*/ 25 h 2"/>
                  <a:gd name="T48" fmla="*/ 42 w 3"/>
                  <a:gd name="T49" fmla="*/ 25 h 2"/>
                  <a:gd name="T50" fmla="*/ 42 w 3"/>
                  <a:gd name="T51" fmla="*/ 25 h 2"/>
                  <a:gd name="T52" fmla="*/ 42 w 3"/>
                  <a:gd name="T53" fmla="*/ 25 h 2"/>
                  <a:gd name="T54" fmla="*/ 42 w 3"/>
                  <a:gd name="T55" fmla="*/ 2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53" name="Freeform 51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5 w 2"/>
                  <a:gd name="T1" fmla="*/ 25 h 3"/>
                  <a:gd name="T2" fmla="*/ 0 w 2"/>
                  <a:gd name="T3" fmla="*/ 0 h 3"/>
                  <a:gd name="T4" fmla="*/ 0 w 2"/>
                  <a:gd name="T5" fmla="*/ 0 h 3"/>
                  <a:gd name="T6" fmla="*/ 25 w 2"/>
                  <a:gd name="T7" fmla="*/ 50 h 3"/>
                  <a:gd name="T8" fmla="*/ 0 w 2"/>
                  <a:gd name="T9" fmla="*/ 50 h 3"/>
                  <a:gd name="T10" fmla="*/ 0 w 2"/>
                  <a:gd name="T11" fmla="*/ 50 h 3"/>
                  <a:gd name="T12" fmla="*/ 0 w 2"/>
                  <a:gd name="T13" fmla="*/ 75 h 3"/>
                  <a:gd name="T14" fmla="*/ 25 w 2"/>
                  <a:gd name="T15" fmla="*/ 75 h 3"/>
                  <a:gd name="T16" fmla="*/ 25 w 2"/>
                  <a:gd name="T17" fmla="*/ 75 h 3"/>
                  <a:gd name="T18" fmla="*/ 50 w 2"/>
                  <a:gd name="T19" fmla="*/ 75 h 3"/>
                  <a:gd name="T20" fmla="*/ 50 w 2"/>
                  <a:gd name="T21" fmla="*/ 25 h 3"/>
                  <a:gd name="T22" fmla="*/ 50 w 2"/>
                  <a:gd name="T23" fmla="*/ 0 h 3"/>
                  <a:gd name="T24" fmla="*/ 25 w 2"/>
                  <a:gd name="T25" fmla="*/ 0 h 3"/>
                  <a:gd name="T26" fmla="*/ 25 w 2"/>
                  <a:gd name="T27" fmla="*/ 2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54" name="Freeform 52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5 w 2"/>
                  <a:gd name="T1" fmla="*/ 25 h 3"/>
                  <a:gd name="T2" fmla="*/ 25 w 2"/>
                  <a:gd name="T3" fmla="*/ 0 h 3"/>
                  <a:gd name="T4" fmla="*/ 25 w 2"/>
                  <a:gd name="T5" fmla="*/ 0 h 3"/>
                  <a:gd name="T6" fmla="*/ 2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25 h 3"/>
                  <a:gd name="T14" fmla="*/ 25 w 2"/>
                  <a:gd name="T15" fmla="*/ 25 h 3"/>
                  <a:gd name="T16" fmla="*/ 25 w 2"/>
                  <a:gd name="T17" fmla="*/ 25 h 3"/>
                  <a:gd name="T18" fmla="*/ 25 w 2"/>
                  <a:gd name="T19" fmla="*/ 50 h 3"/>
                  <a:gd name="T20" fmla="*/ 0 w 2"/>
                  <a:gd name="T21" fmla="*/ 50 h 3"/>
                  <a:gd name="T22" fmla="*/ 0 w 2"/>
                  <a:gd name="T23" fmla="*/ 50 h 3"/>
                  <a:gd name="T24" fmla="*/ 0 w 2"/>
                  <a:gd name="T25" fmla="*/ 50 h 3"/>
                  <a:gd name="T26" fmla="*/ 0 w 2"/>
                  <a:gd name="T27" fmla="*/ 50 h 3"/>
                  <a:gd name="T28" fmla="*/ 0 w 2"/>
                  <a:gd name="T29" fmla="*/ 50 h 3"/>
                  <a:gd name="T30" fmla="*/ 0 w 2"/>
                  <a:gd name="T31" fmla="*/ 50 h 3"/>
                  <a:gd name="T32" fmla="*/ 0 w 2"/>
                  <a:gd name="T33" fmla="*/ 75 h 3"/>
                  <a:gd name="T34" fmla="*/ 25 w 2"/>
                  <a:gd name="T35" fmla="*/ 75 h 3"/>
                  <a:gd name="T36" fmla="*/ 25 w 2"/>
                  <a:gd name="T37" fmla="*/ 75 h 3"/>
                  <a:gd name="T38" fmla="*/ 25 w 2"/>
                  <a:gd name="T39" fmla="*/ 75 h 3"/>
                  <a:gd name="T40" fmla="*/ 25 w 2"/>
                  <a:gd name="T41" fmla="*/ 75 h 3"/>
                  <a:gd name="T42" fmla="*/ 25 w 2"/>
                  <a:gd name="T43" fmla="*/ 75 h 3"/>
                  <a:gd name="T44" fmla="*/ 50 w 2"/>
                  <a:gd name="T45" fmla="*/ 75 h 3"/>
                  <a:gd name="T46" fmla="*/ 50 w 2"/>
                  <a:gd name="T47" fmla="*/ 50 h 3"/>
                  <a:gd name="T48" fmla="*/ 50 w 2"/>
                  <a:gd name="T49" fmla="*/ 25 h 3"/>
                  <a:gd name="T50" fmla="*/ 50 w 2"/>
                  <a:gd name="T51" fmla="*/ 25 h 3"/>
                  <a:gd name="T52" fmla="*/ 50 w 2"/>
                  <a:gd name="T53" fmla="*/ 25 h 3"/>
                  <a:gd name="T54" fmla="*/ 50 w 2"/>
                  <a:gd name="T55" fmla="*/ 0 h 3"/>
                  <a:gd name="T56" fmla="*/ 50 w 2"/>
                  <a:gd name="T57" fmla="*/ 0 h 3"/>
                  <a:gd name="T58" fmla="*/ 50 w 2"/>
                  <a:gd name="T59" fmla="*/ 0 h 3"/>
                  <a:gd name="T60" fmla="*/ 25 w 2"/>
                  <a:gd name="T61" fmla="*/ 0 h 3"/>
                  <a:gd name="T62" fmla="*/ 25 w 2"/>
                  <a:gd name="T63" fmla="*/ 0 h 3"/>
                  <a:gd name="T64" fmla="*/ 25 w 2"/>
                  <a:gd name="T65" fmla="*/ 2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55" name="Freeform 53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75 w 3"/>
                  <a:gd name="T1" fmla="*/ 75 h 3"/>
                  <a:gd name="T2" fmla="*/ 75 w 3"/>
                  <a:gd name="T3" fmla="*/ 75 h 3"/>
                  <a:gd name="T4" fmla="*/ 75 w 3"/>
                  <a:gd name="T5" fmla="*/ 75 h 3"/>
                  <a:gd name="T6" fmla="*/ 75 w 3"/>
                  <a:gd name="T7" fmla="*/ 75 h 3"/>
                  <a:gd name="T8" fmla="*/ 75 w 3"/>
                  <a:gd name="T9" fmla="*/ 75 h 3"/>
                  <a:gd name="T10" fmla="*/ 75 w 3"/>
                  <a:gd name="T11" fmla="*/ 75 h 3"/>
                  <a:gd name="T12" fmla="*/ 50 w 3"/>
                  <a:gd name="T13" fmla="*/ 50 h 3"/>
                  <a:gd name="T14" fmla="*/ 25 w 3"/>
                  <a:gd name="T15" fmla="*/ 25 h 3"/>
                  <a:gd name="T16" fmla="*/ 25 w 3"/>
                  <a:gd name="T17" fmla="*/ 25 h 3"/>
                  <a:gd name="T18" fmla="*/ 25 w 3"/>
                  <a:gd name="T19" fmla="*/ 25 h 3"/>
                  <a:gd name="T20" fmla="*/ 25 w 3"/>
                  <a:gd name="T21" fmla="*/ 25 h 3"/>
                  <a:gd name="T22" fmla="*/ 25 w 3"/>
                  <a:gd name="T23" fmla="*/ 25 h 3"/>
                  <a:gd name="T24" fmla="*/ 2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25 h 3"/>
                  <a:gd name="T42" fmla="*/ 0 w 3"/>
                  <a:gd name="T43" fmla="*/ 25 h 3"/>
                  <a:gd name="T44" fmla="*/ 0 w 3"/>
                  <a:gd name="T45" fmla="*/ 25 h 3"/>
                  <a:gd name="T46" fmla="*/ 0 w 3"/>
                  <a:gd name="T47" fmla="*/ 25 h 3"/>
                  <a:gd name="T48" fmla="*/ 25 w 3"/>
                  <a:gd name="T49" fmla="*/ 25 h 3"/>
                  <a:gd name="T50" fmla="*/ 25 w 3"/>
                  <a:gd name="T51" fmla="*/ 50 h 3"/>
                  <a:gd name="T52" fmla="*/ 25 w 3"/>
                  <a:gd name="T53" fmla="*/ 50 h 3"/>
                  <a:gd name="T54" fmla="*/ 50 w 3"/>
                  <a:gd name="T55" fmla="*/ 75 h 3"/>
                  <a:gd name="T56" fmla="*/ 50 w 3"/>
                  <a:gd name="T57" fmla="*/ 75 h 3"/>
                  <a:gd name="T58" fmla="*/ 75 w 3"/>
                  <a:gd name="T59" fmla="*/ 75 h 3"/>
                  <a:gd name="T60" fmla="*/ 75 w 3"/>
                  <a:gd name="T61" fmla="*/ 75 h 3"/>
                  <a:gd name="T62" fmla="*/ 75 w 3"/>
                  <a:gd name="T63" fmla="*/ 75 h 3"/>
                  <a:gd name="T64" fmla="*/ 75 w 3"/>
                  <a:gd name="T65" fmla="*/ 75 h 3"/>
                  <a:gd name="T66" fmla="*/ 75 w 3"/>
                  <a:gd name="T67" fmla="*/ 7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56" name="Freeform 54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25 h 2"/>
                  <a:gd name="T2" fmla="*/ 0 w 4"/>
                  <a:gd name="T3" fmla="*/ 25 h 2"/>
                  <a:gd name="T4" fmla="*/ 24 w 4"/>
                  <a:gd name="T5" fmla="*/ 0 h 2"/>
                  <a:gd name="T6" fmla="*/ 24 w 4"/>
                  <a:gd name="T7" fmla="*/ 0 h 2"/>
                  <a:gd name="T8" fmla="*/ 47 w 4"/>
                  <a:gd name="T9" fmla="*/ 0 h 2"/>
                  <a:gd name="T10" fmla="*/ 66 w 4"/>
                  <a:gd name="T11" fmla="*/ 0 h 2"/>
                  <a:gd name="T12" fmla="*/ 66 w 4"/>
                  <a:gd name="T13" fmla="*/ 0 h 2"/>
                  <a:gd name="T14" fmla="*/ 66 w 4"/>
                  <a:gd name="T15" fmla="*/ 0 h 2"/>
                  <a:gd name="T16" fmla="*/ 66 w 4"/>
                  <a:gd name="T17" fmla="*/ 25 h 2"/>
                  <a:gd name="T18" fmla="*/ 90 w 4"/>
                  <a:gd name="T19" fmla="*/ 25 h 2"/>
                  <a:gd name="T20" fmla="*/ 90 w 4"/>
                  <a:gd name="T21" fmla="*/ 25 h 2"/>
                  <a:gd name="T22" fmla="*/ 90 w 4"/>
                  <a:gd name="T23" fmla="*/ 25 h 2"/>
                  <a:gd name="T24" fmla="*/ 90 w 4"/>
                  <a:gd name="T25" fmla="*/ 25 h 2"/>
                  <a:gd name="T26" fmla="*/ 90 w 4"/>
                  <a:gd name="T27" fmla="*/ 25 h 2"/>
                  <a:gd name="T28" fmla="*/ 90 w 4"/>
                  <a:gd name="T29" fmla="*/ 25 h 2"/>
                  <a:gd name="T30" fmla="*/ 90 w 4"/>
                  <a:gd name="T31" fmla="*/ 25 h 2"/>
                  <a:gd name="T32" fmla="*/ 90 w 4"/>
                  <a:gd name="T33" fmla="*/ 50 h 2"/>
                  <a:gd name="T34" fmla="*/ 90 w 4"/>
                  <a:gd name="T35" fmla="*/ 50 h 2"/>
                  <a:gd name="T36" fmla="*/ 90 w 4"/>
                  <a:gd name="T37" fmla="*/ 50 h 2"/>
                  <a:gd name="T38" fmla="*/ 90 w 4"/>
                  <a:gd name="T39" fmla="*/ 50 h 2"/>
                  <a:gd name="T40" fmla="*/ 66 w 4"/>
                  <a:gd name="T41" fmla="*/ 25 h 2"/>
                  <a:gd name="T42" fmla="*/ 66 w 4"/>
                  <a:gd name="T43" fmla="*/ 25 h 2"/>
                  <a:gd name="T44" fmla="*/ 66 w 4"/>
                  <a:gd name="T45" fmla="*/ 50 h 2"/>
                  <a:gd name="T46" fmla="*/ 66 w 4"/>
                  <a:gd name="T47" fmla="*/ 50 h 2"/>
                  <a:gd name="T48" fmla="*/ 66 w 4"/>
                  <a:gd name="T49" fmla="*/ 50 h 2"/>
                  <a:gd name="T50" fmla="*/ 47 w 4"/>
                  <a:gd name="T51" fmla="*/ 50 h 2"/>
                  <a:gd name="T52" fmla="*/ 47 w 4"/>
                  <a:gd name="T53" fmla="*/ 50 h 2"/>
                  <a:gd name="T54" fmla="*/ 47 w 4"/>
                  <a:gd name="T55" fmla="*/ 50 h 2"/>
                  <a:gd name="T56" fmla="*/ 47 w 4"/>
                  <a:gd name="T57" fmla="*/ 50 h 2"/>
                  <a:gd name="T58" fmla="*/ 47 w 4"/>
                  <a:gd name="T59" fmla="*/ 50 h 2"/>
                  <a:gd name="T60" fmla="*/ 47 w 4"/>
                  <a:gd name="T61" fmla="*/ 50 h 2"/>
                  <a:gd name="T62" fmla="*/ 47 w 4"/>
                  <a:gd name="T63" fmla="*/ 50 h 2"/>
                  <a:gd name="T64" fmla="*/ 24 w 4"/>
                  <a:gd name="T65" fmla="*/ 50 h 2"/>
                  <a:gd name="T66" fmla="*/ 24 w 4"/>
                  <a:gd name="T67" fmla="*/ 50 h 2"/>
                  <a:gd name="T68" fmla="*/ 24 w 4"/>
                  <a:gd name="T69" fmla="*/ 25 h 2"/>
                  <a:gd name="T70" fmla="*/ 24 w 4"/>
                  <a:gd name="T71" fmla="*/ 25 h 2"/>
                  <a:gd name="T72" fmla="*/ 24 w 4"/>
                  <a:gd name="T73" fmla="*/ 25 h 2"/>
                  <a:gd name="T74" fmla="*/ 24 w 4"/>
                  <a:gd name="T75" fmla="*/ 25 h 2"/>
                  <a:gd name="T76" fmla="*/ 24 w 4"/>
                  <a:gd name="T77" fmla="*/ 25 h 2"/>
                  <a:gd name="T78" fmla="*/ 24 w 4"/>
                  <a:gd name="T79" fmla="*/ 25 h 2"/>
                  <a:gd name="T80" fmla="*/ 24 w 4"/>
                  <a:gd name="T81" fmla="*/ 25 h 2"/>
                  <a:gd name="T82" fmla="*/ 24 w 4"/>
                  <a:gd name="T83" fmla="*/ 25 h 2"/>
                  <a:gd name="T84" fmla="*/ 24 w 4"/>
                  <a:gd name="T85" fmla="*/ 25 h 2"/>
                  <a:gd name="T86" fmla="*/ 24 w 4"/>
                  <a:gd name="T87" fmla="*/ 25 h 2"/>
                  <a:gd name="T88" fmla="*/ 24 w 4"/>
                  <a:gd name="T89" fmla="*/ 25 h 2"/>
                  <a:gd name="T90" fmla="*/ 24 w 4"/>
                  <a:gd name="T91" fmla="*/ 25 h 2"/>
                  <a:gd name="T92" fmla="*/ 24 w 4"/>
                  <a:gd name="T93" fmla="*/ 25 h 2"/>
                  <a:gd name="T94" fmla="*/ 0 w 4"/>
                  <a:gd name="T95" fmla="*/ 25 h 2"/>
                  <a:gd name="T96" fmla="*/ 0 w 4"/>
                  <a:gd name="T97" fmla="*/ 25 h 2"/>
                  <a:gd name="T98" fmla="*/ 0 w 4"/>
                  <a:gd name="T99" fmla="*/ 25 h 2"/>
                  <a:gd name="T100" fmla="*/ 0 w 4"/>
                  <a:gd name="T101" fmla="*/ 25 h 2"/>
                  <a:gd name="T102" fmla="*/ 0 w 4"/>
                  <a:gd name="T103" fmla="*/ 25 h 2"/>
                  <a:gd name="T104" fmla="*/ 0 w 4"/>
                  <a:gd name="T105" fmla="*/ 25 h 2"/>
                  <a:gd name="T106" fmla="*/ 0 w 4"/>
                  <a:gd name="T107" fmla="*/ 25 h 2"/>
                  <a:gd name="T108" fmla="*/ 0 w 4"/>
                  <a:gd name="T109" fmla="*/ 25 h 2"/>
                  <a:gd name="T110" fmla="*/ 0 w 4"/>
                  <a:gd name="T111" fmla="*/ 25 h 2"/>
                  <a:gd name="T112" fmla="*/ 0 w 4"/>
                  <a:gd name="T113" fmla="*/ 25 h 2"/>
                  <a:gd name="T114" fmla="*/ 0 w 4"/>
                  <a:gd name="T115" fmla="*/ 25 h 2"/>
                  <a:gd name="T116" fmla="*/ 0 w 4"/>
                  <a:gd name="T117" fmla="*/ 25 h 2"/>
                  <a:gd name="T118" fmla="*/ 0 w 4"/>
                  <a:gd name="T119" fmla="*/ 25 h 2"/>
                  <a:gd name="T120" fmla="*/ 0 w 4"/>
                  <a:gd name="T121" fmla="*/ 2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5824538" y="2197100"/>
              <a:ext cx="830262" cy="742950"/>
              <a:chOff x="3562" y="1636"/>
              <a:chExt cx="497" cy="468"/>
            </a:xfrm>
          </p:grpSpPr>
          <p:sp>
            <p:nvSpPr>
              <p:cNvPr id="58440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>
                  <a:gd name="T0" fmla="*/ 618 w 52"/>
                  <a:gd name="T1" fmla="*/ 1613 h 71"/>
                  <a:gd name="T2" fmla="*/ 1017 w 52"/>
                  <a:gd name="T3" fmla="*/ 1594 h 71"/>
                  <a:gd name="T4" fmla="*/ 1066 w 52"/>
                  <a:gd name="T5" fmla="*/ 1472 h 71"/>
                  <a:gd name="T6" fmla="*/ 1066 w 52"/>
                  <a:gd name="T7" fmla="*/ 1379 h 71"/>
                  <a:gd name="T8" fmla="*/ 1138 w 52"/>
                  <a:gd name="T9" fmla="*/ 1306 h 71"/>
                  <a:gd name="T10" fmla="*/ 1158 w 52"/>
                  <a:gd name="T11" fmla="*/ 1233 h 71"/>
                  <a:gd name="T12" fmla="*/ 1182 w 52"/>
                  <a:gd name="T13" fmla="*/ 1189 h 71"/>
                  <a:gd name="T14" fmla="*/ 1207 w 52"/>
                  <a:gd name="T15" fmla="*/ 1213 h 71"/>
                  <a:gd name="T16" fmla="*/ 1231 w 52"/>
                  <a:gd name="T17" fmla="*/ 1189 h 71"/>
                  <a:gd name="T18" fmla="*/ 1231 w 52"/>
                  <a:gd name="T19" fmla="*/ 1092 h 71"/>
                  <a:gd name="T20" fmla="*/ 1207 w 52"/>
                  <a:gd name="T21" fmla="*/ 999 h 71"/>
                  <a:gd name="T22" fmla="*/ 1114 w 52"/>
                  <a:gd name="T23" fmla="*/ 663 h 71"/>
                  <a:gd name="T24" fmla="*/ 993 w 52"/>
                  <a:gd name="T25" fmla="*/ 663 h 71"/>
                  <a:gd name="T26" fmla="*/ 851 w 52"/>
                  <a:gd name="T27" fmla="*/ 853 h 71"/>
                  <a:gd name="T28" fmla="*/ 827 w 52"/>
                  <a:gd name="T29" fmla="*/ 833 h 71"/>
                  <a:gd name="T30" fmla="*/ 783 w 52"/>
                  <a:gd name="T31" fmla="*/ 809 h 71"/>
                  <a:gd name="T32" fmla="*/ 783 w 52"/>
                  <a:gd name="T33" fmla="*/ 711 h 71"/>
                  <a:gd name="T34" fmla="*/ 851 w 52"/>
                  <a:gd name="T35" fmla="*/ 663 h 71"/>
                  <a:gd name="T36" fmla="*/ 851 w 52"/>
                  <a:gd name="T37" fmla="*/ 619 h 71"/>
                  <a:gd name="T38" fmla="*/ 900 w 52"/>
                  <a:gd name="T39" fmla="*/ 570 h 71"/>
                  <a:gd name="T40" fmla="*/ 900 w 52"/>
                  <a:gd name="T41" fmla="*/ 404 h 71"/>
                  <a:gd name="T42" fmla="*/ 876 w 52"/>
                  <a:gd name="T43" fmla="*/ 331 h 71"/>
                  <a:gd name="T44" fmla="*/ 827 w 52"/>
                  <a:gd name="T45" fmla="*/ 283 h 71"/>
                  <a:gd name="T46" fmla="*/ 876 w 52"/>
                  <a:gd name="T47" fmla="*/ 239 h 71"/>
                  <a:gd name="T48" fmla="*/ 851 w 52"/>
                  <a:gd name="T49" fmla="*/ 166 h 71"/>
                  <a:gd name="T50" fmla="*/ 710 w 52"/>
                  <a:gd name="T51" fmla="*/ 93 h 71"/>
                  <a:gd name="T52" fmla="*/ 618 w 52"/>
                  <a:gd name="T53" fmla="*/ 49 h 71"/>
                  <a:gd name="T54" fmla="*/ 496 w 52"/>
                  <a:gd name="T55" fmla="*/ 24 h 71"/>
                  <a:gd name="T56" fmla="*/ 428 w 52"/>
                  <a:gd name="T57" fmla="*/ 24 h 71"/>
                  <a:gd name="T58" fmla="*/ 355 w 52"/>
                  <a:gd name="T59" fmla="*/ 73 h 71"/>
                  <a:gd name="T60" fmla="*/ 355 w 52"/>
                  <a:gd name="T61" fmla="*/ 141 h 71"/>
                  <a:gd name="T62" fmla="*/ 380 w 52"/>
                  <a:gd name="T63" fmla="*/ 166 h 71"/>
                  <a:gd name="T64" fmla="*/ 355 w 52"/>
                  <a:gd name="T65" fmla="*/ 190 h 71"/>
                  <a:gd name="T66" fmla="*/ 307 w 52"/>
                  <a:gd name="T67" fmla="*/ 239 h 71"/>
                  <a:gd name="T68" fmla="*/ 282 w 52"/>
                  <a:gd name="T69" fmla="*/ 307 h 71"/>
                  <a:gd name="T70" fmla="*/ 282 w 52"/>
                  <a:gd name="T71" fmla="*/ 404 h 71"/>
                  <a:gd name="T72" fmla="*/ 238 w 52"/>
                  <a:gd name="T73" fmla="*/ 380 h 71"/>
                  <a:gd name="T74" fmla="*/ 238 w 52"/>
                  <a:gd name="T75" fmla="*/ 307 h 71"/>
                  <a:gd name="T76" fmla="*/ 238 w 52"/>
                  <a:gd name="T77" fmla="*/ 263 h 71"/>
                  <a:gd name="T78" fmla="*/ 190 w 52"/>
                  <a:gd name="T79" fmla="*/ 307 h 71"/>
                  <a:gd name="T80" fmla="*/ 190 w 52"/>
                  <a:gd name="T81" fmla="*/ 380 h 71"/>
                  <a:gd name="T82" fmla="*/ 117 w 52"/>
                  <a:gd name="T83" fmla="*/ 404 h 71"/>
                  <a:gd name="T84" fmla="*/ 92 w 52"/>
                  <a:gd name="T85" fmla="*/ 453 h 71"/>
                  <a:gd name="T86" fmla="*/ 73 w 52"/>
                  <a:gd name="T87" fmla="*/ 546 h 71"/>
                  <a:gd name="T88" fmla="*/ 49 w 52"/>
                  <a:gd name="T89" fmla="*/ 663 h 71"/>
                  <a:gd name="T90" fmla="*/ 24 w 52"/>
                  <a:gd name="T91" fmla="*/ 760 h 71"/>
                  <a:gd name="T92" fmla="*/ 49 w 52"/>
                  <a:gd name="T93" fmla="*/ 877 h 71"/>
                  <a:gd name="T94" fmla="*/ 49 w 52"/>
                  <a:gd name="T95" fmla="*/ 975 h 71"/>
                  <a:gd name="T96" fmla="*/ 141 w 52"/>
                  <a:gd name="T97" fmla="*/ 1189 h 71"/>
                  <a:gd name="T98" fmla="*/ 165 w 52"/>
                  <a:gd name="T99" fmla="*/ 1306 h 71"/>
                  <a:gd name="T100" fmla="*/ 165 w 52"/>
                  <a:gd name="T101" fmla="*/ 1330 h 71"/>
                  <a:gd name="T102" fmla="*/ 141 w 52"/>
                  <a:gd name="T103" fmla="*/ 1472 h 71"/>
                  <a:gd name="T104" fmla="*/ 49 w 52"/>
                  <a:gd name="T105" fmla="*/ 1637 h 71"/>
                  <a:gd name="T106" fmla="*/ 0 w 52"/>
                  <a:gd name="T107" fmla="*/ 1686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71"/>
                  <a:gd name="T164" fmla="*/ 52 w 52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41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>
                  <a:gd name="T0" fmla="*/ 98 w 83"/>
                  <a:gd name="T1" fmla="*/ 380 h 41"/>
                  <a:gd name="T2" fmla="*/ 190 w 83"/>
                  <a:gd name="T3" fmla="*/ 307 h 41"/>
                  <a:gd name="T4" fmla="*/ 478 w 83"/>
                  <a:gd name="T5" fmla="*/ 141 h 41"/>
                  <a:gd name="T6" fmla="*/ 620 w 83"/>
                  <a:gd name="T7" fmla="*/ 24 h 41"/>
                  <a:gd name="T8" fmla="*/ 737 w 83"/>
                  <a:gd name="T9" fmla="*/ 24 h 41"/>
                  <a:gd name="T10" fmla="*/ 668 w 83"/>
                  <a:gd name="T11" fmla="*/ 98 h 41"/>
                  <a:gd name="T12" fmla="*/ 547 w 83"/>
                  <a:gd name="T13" fmla="*/ 215 h 41"/>
                  <a:gd name="T14" fmla="*/ 547 w 83"/>
                  <a:gd name="T15" fmla="*/ 288 h 41"/>
                  <a:gd name="T16" fmla="*/ 668 w 83"/>
                  <a:gd name="T17" fmla="*/ 239 h 41"/>
                  <a:gd name="T18" fmla="*/ 927 w 83"/>
                  <a:gd name="T19" fmla="*/ 356 h 41"/>
                  <a:gd name="T20" fmla="*/ 1025 w 83"/>
                  <a:gd name="T21" fmla="*/ 380 h 41"/>
                  <a:gd name="T22" fmla="*/ 1049 w 83"/>
                  <a:gd name="T23" fmla="*/ 405 h 41"/>
                  <a:gd name="T24" fmla="*/ 1166 w 83"/>
                  <a:gd name="T25" fmla="*/ 307 h 41"/>
                  <a:gd name="T26" fmla="*/ 1522 w 83"/>
                  <a:gd name="T27" fmla="*/ 190 h 41"/>
                  <a:gd name="T28" fmla="*/ 1498 w 83"/>
                  <a:gd name="T29" fmla="*/ 263 h 41"/>
                  <a:gd name="T30" fmla="*/ 1571 w 83"/>
                  <a:gd name="T31" fmla="*/ 332 h 41"/>
                  <a:gd name="T32" fmla="*/ 1713 w 83"/>
                  <a:gd name="T33" fmla="*/ 307 h 41"/>
                  <a:gd name="T34" fmla="*/ 1810 w 83"/>
                  <a:gd name="T35" fmla="*/ 429 h 41"/>
                  <a:gd name="T36" fmla="*/ 1952 w 83"/>
                  <a:gd name="T37" fmla="*/ 454 h 41"/>
                  <a:gd name="T38" fmla="*/ 1952 w 83"/>
                  <a:gd name="T39" fmla="*/ 498 h 41"/>
                  <a:gd name="T40" fmla="*/ 1879 w 83"/>
                  <a:gd name="T41" fmla="*/ 498 h 41"/>
                  <a:gd name="T42" fmla="*/ 1786 w 83"/>
                  <a:gd name="T43" fmla="*/ 498 h 41"/>
                  <a:gd name="T44" fmla="*/ 1644 w 83"/>
                  <a:gd name="T45" fmla="*/ 498 h 41"/>
                  <a:gd name="T46" fmla="*/ 1644 w 83"/>
                  <a:gd name="T47" fmla="*/ 571 h 41"/>
                  <a:gd name="T48" fmla="*/ 1478 w 83"/>
                  <a:gd name="T49" fmla="*/ 498 h 41"/>
                  <a:gd name="T50" fmla="*/ 1357 w 83"/>
                  <a:gd name="T51" fmla="*/ 546 h 41"/>
                  <a:gd name="T52" fmla="*/ 1308 w 83"/>
                  <a:gd name="T53" fmla="*/ 595 h 41"/>
                  <a:gd name="T54" fmla="*/ 1191 w 83"/>
                  <a:gd name="T55" fmla="*/ 595 h 41"/>
                  <a:gd name="T56" fmla="*/ 1093 w 83"/>
                  <a:gd name="T57" fmla="*/ 712 h 41"/>
                  <a:gd name="T58" fmla="*/ 1117 w 83"/>
                  <a:gd name="T59" fmla="*/ 668 h 41"/>
                  <a:gd name="T60" fmla="*/ 1049 w 83"/>
                  <a:gd name="T61" fmla="*/ 668 h 41"/>
                  <a:gd name="T62" fmla="*/ 1000 w 83"/>
                  <a:gd name="T63" fmla="*/ 644 h 41"/>
                  <a:gd name="T64" fmla="*/ 952 w 83"/>
                  <a:gd name="T65" fmla="*/ 761 h 41"/>
                  <a:gd name="T66" fmla="*/ 859 w 83"/>
                  <a:gd name="T67" fmla="*/ 902 h 41"/>
                  <a:gd name="T68" fmla="*/ 810 w 83"/>
                  <a:gd name="T69" fmla="*/ 927 h 41"/>
                  <a:gd name="T70" fmla="*/ 834 w 83"/>
                  <a:gd name="T71" fmla="*/ 859 h 41"/>
                  <a:gd name="T72" fmla="*/ 761 w 83"/>
                  <a:gd name="T73" fmla="*/ 859 h 41"/>
                  <a:gd name="T74" fmla="*/ 712 w 83"/>
                  <a:gd name="T75" fmla="*/ 688 h 41"/>
                  <a:gd name="T76" fmla="*/ 693 w 83"/>
                  <a:gd name="T77" fmla="*/ 668 h 41"/>
                  <a:gd name="T78" fmla="*/ 547 w 83"/>
                  <a:gd name="T79" fmla="*/ 620 h 41"/>
                  <a:gd name="T80" fmla="*/ 522 w 83"/>
                  <a:gd name="T81" fmla="*/ 620 h 41"/>
                  <a:gd name="T82" fmla="*/ 381 w 83"/>
                  <a:gd name="T83" fmla="*/ 571 h 41"/>
                  <a:gd name="T84" fmla="*/ 98 w 83"/>
                  <a:gd name="T85" fmla="*/ 454 h 41"/>
                  <a:gd name="T86" fmla="*/ 0 w 83"/>
                  <a:gd name="T87" fmla="*/ 405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8421" name="Freeform 58"/>
            <p:cNvSpPr>
              <a:spLocks/>
            </p:cNvSpPr>
            <p:nvPr/>
          </p:nvSpPr>
          <p:spPr bwMode="auto">
            <a:xfrm>
              <a:off x="6159500" y="2917825"/>
              <a:ext cx="327025" cy="557213"/>
            </a:xfrm>
            <a:custGeom>
              <a:avLst/>
              <a:gdLst>
                <a:gd name="T0" fmla="*/ 66843900 w 40"/>
                <a:gd name="T1" fmla="*/ 299463286 h 72"/>
                <a:gd name="T2" fmla="*/ 267367426 w 40"/>
                <a:gd name="T3" fmla="*/ 2147483647 h 72"/>
                <a:gd name="T4" fmla="*/ 267367426 w 40"/>
                <a:gd name="T5" fmla="*/ 2147483647 h 72"/>
                <a:gd name="T6" fmla="*/ 267367426 w 40"/>
                <a:gd name="T7" fmla="*/ 2147483647 h 72"/>
                <a:gd name="T8" fmla="*/ 267367426 w 40"/>
                <a:gd name="T9" fmla="*/ 2147483647 h 72"/>
                <a:gd name="T10" fmla="*/ 334203199 w 40"/>
                <a:gd name="T11" fmla="*/ 2147483647 h 72"/>
                <a:gd name="T12" fmla="*/ 401047084 w 40"/>
                <a:gd name="T13" fmla="*/ 2147483647 h 72"/>
                <a:gd name="T14" fmla="*/ 267367426 w 40"/>
                <a:gd name="T15" fmla="*/ 2147483647 h 72"/>
                <a:gd name="T16" fmla="*/ 267367426 w 40"/>
                <a:gd name="T17" fmla="*/ 2147483647 h 72"/>
                <a:gd name="T18" fmla="*/ 133679625 w 40"/>
                <a:gd name="T19" fmla="*/ 2147483647 h 72"/>
                <a:gd name="T20" fmla="*/ 0 w 40"/>
                <a:gd name="T21" fmla="*/ 2147483647 h 72"/>
                <a:gd name="T22" fmla="*/ 0 w 40"/>
                <a:gd name="T23" fmla="*/ 2147483647 h 72"/>
                <a:gd name="T24" fmla="*/ 0 w 40"/>
                <a:gd name="T25" fmla="*/ 2147483647 h 72"/>
                <a:gd name="T26" fmla="*/ 0 w 40"/>
                <a:gd name="T27" fmla="*/ 2147483647 h 72"/>
                <a:gd name="T28" fmla="*/ 0 w 40"/>
                <a:gd name="T29" fmla="*/ 2147483647 h 72"/>
                <a:gd name="T30" fmla="*/ 0 w 40"/>
                <a:gd name="T31" fmla="*/ 2147483647 h 72"/>
                <a:gd name="T32" fmla="*/ 66843900 w 40"/>
                <a:gd name="T33" fmla="*/ 2147483647 h 72"/>
                <a:gd name="T34" fmla="*/ 133679625 w 40"/>
                <a:gd name="T35" fmla="*/ 2147483647 h 72"/>
                <a:gd name="T36" fmla="*/ 133679625 w 40"/>
                <a:gd name="T37" fmla="*/ 2147483647 h 72"/>
                <a:gd name="T38" fmla="*/ 133679625 w 40"/>
                <a:gd name="T39" fmla="*/ 2147483647 h 72"/>
                <a:gd name="T40" fmla="*/ 334203199 w 40"/>
                <a:gd name="T41" fmla="*/ 2147483647 h 72"/>
                <a:gd name="T42" fmla="*/ 534726677 w 40"/>
                <a:gd name="T43" fmla="*/ 2147483647 h 72"/>
                <a:gd name="T44" fmla="*/ 802085991 w 40"/>
                <a:gd name="T45" fmla="*/ 2147483647 h 72"/>
                <a:gd name="T46" fmla="*/ 802085991 w 40"/>
                <a:gd name="T47" fmla="*/ 2147483647 h 72"/>
                <a:gd name="T48" fmla="*/ 868929876 w 40"/>
                <a:gd name="T49" fmla="*/ 2147483647 h 72"/>
                <a:gd name="T50" fmla="*/ 935773760 w 40"/>
                <a:gd name="T51" fmla="*/ 2147483647 h 72"/>
                <a:gd name="T52" fmla="*/ 1069453354 w 40"/>
                <a:gd name="T53" fmla="*/ 2147483647 h 72"/>
                <a:gd name="T54" fmla="*/ 1136297494 w 40"/>
                <a:gd name="T55" fmla="*/ 2147483647 h 72"/>
                <a:gd name="T56" fmla="*/ 1203133203 w 40"/>
                <a:gd name="T57" fmla="*/ 2147483647 h 72"/>
                <a:gd name="T58" fmla="*/ 1269977087 w 40"/>
                <a:gd name="T59" fmla="*/ 2147483647 h 72"/>
                <a:gd name="T60" fmla="*/ 1336820972 w 40"/>
                <a:gd name="T61" fmla="*/ 2147483647 h 72"/>
                <a:gd name="T62" fmla="*/ 1403656681 w 40"/>
                <a:gd name="T63" fmla="*/ 2147483647 h 72"/>
                <a:gd name="T64" fmla="*/ 1470500565 w 40"/>
                <a:gd name="T65" fmla="*/ 2147483647 h 72"/>
                <a:gd name="T66" fmla="*/ 1604180158 w 40"/>
                <a:gd name="T67" fmla="*/ 2147483647 h 72"/>
                <a:gd name="T68" fmla="*/ 1804703636 w 40"/>
                <a:gd name="T69" fmla="*/ 2147483647 h 72"/>
                <a:gd name="T70" fmla="*/ 1871539345 w 40"/>
                <a:gd name="T71" fmla="*/ 2147483647 h 72"/>
                <a:gd name="T72" fmla="*/ 2147483647 w 40"/>
                <a:gd name="T73" fmla="*/ 2147483647 h 72"/>
                <a:gd name="T74" fmla="*/ 2147483647 w 40"/>
                <a:gd name="T75" fmla="*/ 2147483647 h 72"/>
                <a:gd name="T76" fmla="*/ 2147483647 w 40"/>
                <a:gd name="T77" fmla="*/ 2147483647 h 72"/>
                <a:gd name="T78" fmla="*/ 2147483647 w 40"/>
                <a:gd name="T79" fmla="*/ 2147483647 h 72"/>
                <a:gd name="T80" fmla="*/ 2147483647 w 40"/>
                <a:gd name="T81" fmla="*/ 2147483647 h 72"/>
                <a:gd name="T82" fmla="*/ 2147483647 w 40"/>
                <a:gd name="T83" fmla="*/ 2147483647 h 72"/>
                <a:gd name="T84" fmla="*/ 2147483647 w 40"/>
                <a:gd name="T85" fmla="*/ 2147483647 h 72"/>
                <a:gd name="T86" fmla="*/ 2147483647 w 40"/>
                <a:gd name="T87" fmla="*/ 2147483647 h 72"/>
                <a:gd name="T88" fmla="*/ 2147483647 w 40"/>
                <a:gd name="T89" fmla="*/ 2147483647 h 72"/>
                <a:gd name="T90" fmla="*/ 2147483647 w 40"/>
                <a:gd name="T91" fmla="*/ 2147483647 h 72"/>
                <a:gd name="T92" fmla="*/ 2147483647 w 40"/>
                <a:gd name="T93" fmla="*/ 59892648 h 72"/>
                <a:gd name="T94" fmla="*/ 2147483647 w 40"/>
                <a:gd name="T95" fmla="*/ 0 h 72"/>
                <a:gd name="T96" fmla="*/ 601570689 w 40"/>
                <a:gd name="T97" fmla="*/ 179677960 h 72"/>
                <a:gd name="T98" fmla="*/ 534726677 w 40"/>
                <a:gd name="T99" fmla="*/ 239570593 h 72"/>
                <a:gd name="T100" fmla="*/ 401047084 w 40"/>
                <a:gd name="T101" fmla="*/ 299463286 h 72"/>
                <a:gd name="T102" fmla="*/ 334203199 w 40"/>
                <a:gd name="T103" fmla="*/ 359355919 h 72"/>
                <a:gd name="T104" fmla="*/ 200523542 w 40"/>
                <a:gd name="T105" fmla="*/ 359355919 h 72"/>
                <a:gd name="T106" fmla="*/ 66843900 w 40"/>
                <a:gd name="T107" fmla="*/ 299463286 h 72"/>
                <a:gd name="T108" fmla="*/ 66843900 w 40"/>
                <a:gd name="T109" fmla="*/ 299463286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2" name="Freeform 59" descr="75%"/>
            <p:cNvSpPr>
              <a:spLocks/>
            </p:cNvSpPr>
            <p:nvPr/>
          </p:nvSpPr>
          <p:spPr bwMode="auto">
            <a:xfrm>
              <a:off x="6721475" y="3730625"/>
              <a:ext cx="560388" cy="409575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044749835 w 69"/>
                <a:gd name="T9" fmla="*/ 2147483647 h 53"/>
                <a:gd name="T10" fmla="*/ 1912831309 w 69"/>
                <a:gd name="T11" fmla="*/ 2147483647 h 53"/>
                <a:gd name="T12" fmla="*/ 1648994258 w 69"/>
                <a:gd name="T13" fmla="*/ 2030456852 h 53"/>
                <a:gd name="T14" fmla="*/ 1517075733 w 69"/>
                <a:gd name="T15" fmla="*/ 1911022788 h 53"/>
                <a:gd name="T16" fmla="*/ 1451112409 w 69"/>
                <a:gd name="T17" fmla="*/ 1791581479 h 53"/>
                <a:gd name="T18" fmla="*/ 989393256 w 69"/>
                <a:gd name="T19" fmla="*/ 1492985934 h 53"/>
                <a:gd name="T20" fmla="*/ 857474730 w 69"/>
                <a:gd name="T21" fmla="*/ 1373544625 h 53"/>
                <a:gd name="T22" fmla="*/ 659601003 w 69"/>
                <a:gd name="T23" fmla="*/ 1134669735 h 53"/>
                <a:gd name="T24" fmla="*/ 527682350 w 69"/>
                <a:gd name="T25" fmla="*/ 955507530 h 53"/>
                <a:gd name="T26" fmla="*/ 65963339 w 69"/>
                <a:gd name="T27" fmla="*/ 836073949 h 53"/>
                <a:gd name="T28" fmla="*/ 65963339 w 69"/>
                <a:gd name="T29" fmla="*/ 597191331 h 53"/>
                <a:gd name="T30" fmla="*/ 197881912 w 69"/>
                <a:gd name="T31" fmla="*/ 477757629 h 53"/>
                <a:gd name="T32" fmla="*/ 197881912 w 69"/>
                <a:gd name="T33" fmla="*/ 418036974 h 53"/>
                <a:gd name="T34" fmla="*/ 527682350 w 69"/>
                <a:gd name="T35" fmla="*/ 298595665 h 53"/>
                <a:gd name="T36" fmla="*/ 791519528 w 69"/>
                <a:gd name="T37" fmla="*/ 179154296 h 53"/>
                <a:gd name="T38" fmla="*/ 857474730 w 69"/>
                <a:gd name="T39" fmla="*/ 119441339 h 53"/>
                <a:gd name="T40" fmla="*/ 2044749835 w 69"/>
                <a:gd name="T41" fmla="*/ 59720670 h 53"/>
                <a:gd name="T42" fmla="*/ 2044749835 w 69"/>
                <a:gd name="T43" fmla="*/ 119441339 h 53"/>
                <a:gd name="T44" fmla="*/ 2147483647 w 69"/>
                <a:gd name="T45" fmla="*/ 238874951 h 53"/>
                <a:gd name="T46" fmla="*/ 2147483647 w 69"/>
                <a:gd name="T47" fmla="*/ 238874951 h 53"/>
                <a:gd name="T48" fmla="*/ 2147483647 w 69"/>
                <a:gd name="T49" fmla="*/ 1015228426 h 53"/>
                <a:gd name="T50" fmla="*/ 2147483647 w 69"/>
                <a:gd name="T51" fmla="*/ 1134669735 h 53"/>
                <a:gd name="T52" fmla="*/ 2147483647 w 69"/>
                <a:gd name="T53" fmla="*/ 1433265280 h 53"/>
                <a:gd name="T54" fmla="*/ 2147483647 w 69"/>
                <a:gd name="T55" fmla="*/ 1672140170 h 53"/>
                <a:gd name="T56" fmla="*/ 2147483647 w 69"/>
                <a:gd name="T57" fmla="*/ 1791581479 h 53"/>
                <a:gd name="T58" fmla="*/ 2147483647 w 69"/>
                <a:gd name="T59" fmla="*/ 1851302133 h 53"/>
                <a:gd name="T60" fmla="*/ 2147483647 w 69"/>
                <a:gd name="T61" fmla="*/ 1970735715 h 53"/>
                <a:gd name="T62" fmla="*/ 2147483647 w 69"/>
                <a:gd name="T63" fmla="*/ 209017750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3" name="Freeform 60"/>
            <p:cNvSpPr>
              <a:spLocks/>
            </p:cNvSpPr>
            <p:nvPr/>
          </p:nvSpPr>
          <p:spPr bwMode="auto">
            <a:xfrm>
              <a:off x="6467475" y="3784600"/>
              <a:ext cx="596900" cy="596900"/>
            </a:xfrm>
            <a:custGeom>
              <a:avLst/>
              <a:gdLst>
                <a:gd name="T0" fmla="*/ 601724264 w 73"/>
                <a:gd name="T1" fmla="*/ 2147483647 h 77"/>
                <a:gd name="T2" fmla="*/ 735446162 w 73"/>
                <a:gd name="T3" fmla="*/ 2147483647 h 77"/>
                <a:gd name="T4" fmla="*/ 869159883 w 73"/>
                <a:gd name="T5" fmla="*/ 2147483647 h 77"/>
                <a:gd name="T6" fmla="*/ 869159883 w 73"/>
                <a:gd name="T7" fmla="*/ 2147483647 h 77"/>
                <a:gd name="T8" fmla="*/ 936020831 w 73"/>
                <a:gd name="T9" fmla="*/ 2147483647 h 77"/>
                <a:gd name="T10" fmla="*/ 869159883 w 73"/>
                <a:gd name="T11" fmla="*/ 2147483647 h 77"/>
                <a:gd name="T12" fmla="*/ 802307111 w 73"/>
                <a:gd name="T13" fmla="*/ 2147483647 h 77"/>
                <a:gd name="T14" fmla="*/ 936020831 w 73"/>
                <a:gd name="T15" fmla="*/ 2147483647 h 77"/>
                <a:gd name="T16" fmla="*/ 1069734552 w 73"/>
                <a:gd name="T17" fmla="*/ 2147483647 h 77"/>
                <a:gd name="T18" fmla="*/ 1136595756 w 73"/>
                <a:gd name="T19" fmla="*/ 2147483647 h 77"/>
                <a:gd name="T20" fmla="*/ 1203456705 w 73"/>
                <a:gd name="T21" fmla="*/ 2147483647 h 77"/>
                <a:gd name="T22" fmla="*/ 2147483647 w 73"/>
                <a:gd name="T23" fmla="*/ 2147483647 h 77"/>
                <a:gd name="T24" fmla="*/ 2147483647 w 73"/>
                <a:gd name="T25" fmla="*/ 2147483647 h 77"/>
                <a:gd name="T26" fmla="*/ 2147483647 w 73"/>
                <a:gd name="T27" fmla="*/ 2147483647 h 77"/>
                <a:gd name="T28" fmla="*/ 2147483647 w 73"/>
                <a:gd name="T29" fmla="*/ 2147483647 h 77"/>
                <a:gd name="T30" fmla="*/ 2147483647 w 73"/>
                <a:gd name="T31" fmla="*/ 2147483647 h 77"/>
                <a:gd name="T32" fmla="*/ 2147483647 w 73"/>
                <a:gd name="T33" fmla="*/ 2147483647 h 77"/>
                <a:gd name="T34" fmla="*/ 2147483647 w 73"/>
                <a:gd name="T35" fmla="*/ 2147483647 h 77"/>
                <a:gd name="T36" fmla="*/ 2147483647 w 73"/>
                <a:gd name="T37" fmla="*/ 2147483647 h 77"/>
                <a:gd name="T38" fmla="*/ 2147483647 w 73"/>
                <a:gd name="T39" fmla="*/ 2147483647 h 77"/>
                <a:gd name="T40" fmla="*/ 2147483647 w 73"/>
                <a:gd name="T41" fmla="*/ 2147483647 h 77"/>
                <a:gd name="T42" fmla="*/ 2147483647 w 73"/>
                <a:gd name="T43" fmla="*/ 2147483647 h 77"/>
                <a:gd name="T44" fmla="*/ 2147483647 w 73"/>
                <a:gd name="T45" fmla="*/ 2147483647 h 77"/>
                <a:gd name="T46" fmla="*/ 2147483647 w 73"/>
                <a:gd name="T47" fmla="*/ 2147483647 h 77"/>
                <a:gd name="T48" fmla="*/ 2147483647 w 73"/>
                <a:gd name="T49" fmla="*/ 2147483647 h 77"/>
                <a:gd name="T50" fmla="*/ 2147483647 w 73"/>
                <a:gd name="T51" fmla="*/ 2147483647 h 77"/>
                <a:gd name="T52" fmla="*/ 2147483647 w 73"/>
                <a:gd name="T53" fmla="*/ 2147483647 h 77"/>
                <a:gd name="T54" fmla="*/ 2147483647 w 73"/>
                <a:gd name="T55" fmla="*/ 1922963460 h 77"/>
                <a:gd name="T56" fmla="*/ 2147483647 w 73"/>
                <a:gd name="T57" fmla="*/ 1802777305 h 77"/>
                <a:gd name="T58" fmla="*/ 2147483647 w 73"/>
                <a:gd name="T59" fmla="*/ 1622505825 h 77"/>
                <a:gd name="T60" fmla="*/ 2147483647 w 73"/>
                <a:gd name="T61" fmla="*/ 1502319670 h 77"/>
                <a:gd name="T62" fmla="*/ 2147483647 w 73"/>
                <a:gd name="T63" fmla="*/ 1382133515 h 77"/>
                <a:gd name="T64" fmla="*/ 2147483647 w 73"/>
                <a:gd name="T65" fmla="*/ 1081668127 h 77"/>
                <a:gd name="T66" fmla="*/ 2147483647 w 73"/>
                <a:gd name="T67" fmla="*/ 961481730 h 77"/>
                <a:gd name="T68" fmla="*/ 2147483647 w 73"/>
                <a:gd name="T69" fmla="*/ 721109420 h 77"/>
                <a:gd name="T70" fmla="*/ 2147483647 w 73"/>
                <a:gd name="T71" fmla="*/ 540837940 h 77"/>
                <a:gd name="T72" fmla="*/ 2139477281 w 73"/>
                <a:gd name="T73" fmla="*/ 420651663 h 77"/>
                <a:gd name="T74" fmla="*/ 2139477281 w 73"/>
                <a:gd name="T75" fmla="*/ 180279293 h 77"/>
                <a:gd name="T76" fmla="*/ 2147483647 w 73"/>
                <a:gd name="T77" fmla="*/ 60093093 h 77"/>
                <a:gd name="T78" fmla="*/ 2147483647 w 73"/>
                <a:gd name="T79" fmla="*/ 0 h 77"/>
                <a:gd name="T80" fmla="*/ 0 w 73"/>
                <a:gd name="T81" fmla="*/ 300465509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4" name="Freeform 61"/>
            <p:cNvSpPr>
              <a:spLocks/>
            </p:cNvSpPr>
            <p:nvPr/>
          </p:nvSpPr>
          <p:spPr bwMode="auto">
            <a:xfrm>
              <a:off x="7029450" y="3041650"/>
              <a:ext cx="506413" cy="223838"/>
            </a:xfrm>
            <a:custGeom>
              <a:avLst/>
              <a:gdLst>
                <a:gd name="T0" fmla="*/ 2147483647 w 62"/>
                <a:gd name="T1" fmla="*/ 119151282 h 29"/>
                <a:gd name="T2" fmla="*/ 133431657 w 62"/>
                <a:gd name="T3" fmla="*/ 1012789980 h 29"/>
                <a:gd name="T4" fmla="*/ 266863313 w 62"/>
                <a:gd name="T5" fmla="*/ 953217973 h 29"/>
                <a:gd name="T6" fmla="*/ 533726626 w 62"/>
                <a:gd name="T7" fmla="*/ 774487236 h 29"/>
                <a:gd name="T8" fmla="*/ 667158379 w 62"/>
                <a:gd name="T9" fmla="*/ 655335984 h 29"/>
                <a:gd name="T10" fmla="*/ 733866023 w 62"/>
                <a:gd name="T11" fmla="*/ 595764218 h 29"/>
                <a:gd name="T12" fmla="*/ 934013460 w 62"/>
                <a:gd name="T13" fmla="*/ 536184733 h 29"/>
                <a:gd name="T14" fmla="*/ 1267592777 w 62"/>
                <a:gd name="T15" fmla="*/ 417033361 h 29"/>
                <a:gd name="T16" fmla="*/ 1401024402 w 62"/>
                <a:gd name="T17" fmla="*/ 476605127 h 29"/>
                <a:gd name="T18" fmla="*/ 1534456027 w 62"/>
                <a:gd name="T19" fmla="*/ 476605127 h 29"/>
                <a:gd name="T20" fmla="*/ 1667887651 w 62"/>
                <a:gd name="T21" fmla="*/ 714915469 h 29"/>
                <a:gd name="T22" fmla="*/ 1801319276 w 62"/>
                <a:gd name="T23" fmla="*/ 714915469 h 29"/>
                <a:gd name="T24" fmla="*/ 1801319276 w 62"/>
                <a:gd name="T25" fmla="*/ 834066721 h 29"/>
                <a:gd name="T26" fmla="*/ 2068182526 w 62"/>
                <a:gd name="T27" fmla="*/ 893638488 h 29"/>
                <a:gd name="T28" fmla="*/ 2147483647 w 62"/>
                <a:gd name="T29" fmla="*/ 1012789980 h 29"/>
                <a:gd name="T30" fmla="*/ 2147483647 w 62"/>
                <a:gd name="T31" fmla="*/ 1131948951 h 29"/>
                <a:gd name="T32" fmla="*/ 2134898338 w 62"/>
                <a:gd name="T33" fmla="*/ 1489402705 h 29"/>
                <a:gd name="T34" fmla="*/ 2147483647 w 62"/>
                <a:gd name="T35" fmla="*/ 1608553957 h 29"/>
                <a:gd name="T36" fmla="*/ 2147483647 w 62"/>
                <a:gd name="T37" fmla="*/ 1668125724 h 29"/>
                <a:gd name="T38" fmla="*/ 2147483647 w 62"/>
                <a:gd name="T39" fmla="*/ 1668125724 h 29"/>
                <a:gd name="T40" fmla="*/ 2147483647 w 62"/>
                <a:gd name="T41" fmla="*/ 1608553957 h 29"/>
                <a:gd name="T42" fmla="*/ 2147483647 w 62"/>
                <a:gd name="T43" fmla="*/ 1727705209 h 29"/>
                <a:gd name="T44" fmla="*/ 2147483647 w 62"/>
                <a:gd name="T45" fmla="*/ 1668125724 h 29"/>
                <a:gd name="T46" fmla="*/ 2147483647 w 62"/>
                <a:gd name="T47" fmla="*/ 1548974472 h 29"/>
                <a:gd name="T48" fmla="*/ 2147483647 w 62"/>
                <a:gd name="T49" fmla="*/ 1489402705 h 29"/>
                <a:gd name="T50" fmla="*/ 2147483647 w 62"/>
                <a:gd name="T51" fmla="*/ 1429823220 h 29"/>
                <a:gd name="T52" fmla="*/ 2147483647 w 62"/>
                <a:gd name="T53" fmla="*/ 1370251454 h 29"/>
                <a:gd name="T54" fmla="*/ 2147483647 w 62"/>
                <a:gd name="T55" fmla="*/ 1131948951 h 29"/>
                <a:gd name="T56" fmla="*/ 2147483647 w 62"/>
                <a:gd name="T57" fmla="*/ 953217973 h 29"/>
                <a:gd name="T58" fmla="*/ 2147483647 w 62"/>
                <a:gd name="T59" fmla="*/ 714915469 h 29"/>
                <a:gd name="T60" fmla="*/ 2147483647 w 62"/>
                <a:gd name="T61" fmla="*/ 595764218 h 29"/>
                <a:gd name="T62" fmla="*/ 2147483647 w 62"/>
                <a:gd name="T63" fmla="*/ 536184733 h 29"/>
                <a:gd name="T64" fmla="*/ 2147483647 w 62"/>
                <a:gd name="T65" fmla="*/ 357453875 h 29"/>
                <a:gd name="T66" fmla="*/ 2147483647 w 62"/>
                <a:gd name="T67" fmla="*/ 238302564 h 29"/>
                <a:gd name="T68" fmla="*/ 2147483647 w 62"/>
                <a:gd name="T69" fmla="*/ 238302564 h 29"/>
                <a:gd name="T70" fmla="*/ 2147483647 w 62"/>
                <a:gd name="T71" fmla="*/ 476605127 h 29"/>
                <a:gd name="T72" fmla="*/ 2147483647 w 62"/>
                <a:gd name="T73" fmla="*/ 595764218 h 29"/>
                <a:gd name="T74" fmla="*/ 2147483647 w 62"/>
                <a:gd name="T75" fmla="*/ 714915469 h 29"/>
                <a:gd name="T76" fmla="*/ 2147483647 w 62"/>
                <a:gd name="T77" fmla="*/ 953217973 h 29"/>
                <a:gd name="T78" fmla="*/ 2147483647 w 62"/>
                <a:gd name="T79" fmla="*/ 1072369466 h 29"/>
                <a:gd name="T80" fmla="*/ 2147483647 w 62"/>
                <a:gd name="T81" fmla="*/ 1131948951 h 29"/>
                <a:gd name="T82" fmla="*/ 2147483647 w 62"/>
                <a:gd name="T83" fmla="*/ 1251100202 h 29"/>
                <a:gd name="T84" fmla="*/ 2147483647 w 62"/>
                <a:gd name="T85" fmla="*/ 1429823220 h 29"/>
                <a:gd name="T86" fmla="*/ 2147483647 w 62"/>
                <a:gd name="T87" fmla="*/ 1489402705 h 29"/>
                <a:gd name="T88" fmla="*/ 2147483647 w 62"/>
                <a:gd name="T89" fmla="*/ 1429823220 h 29"/>
                <a:gd name="T90" fmla="*/ 2147483647 w 62"/>
                <a:gd name="T91" fmla="*/ 1548974472 h 29"/>
                <a:gd name="T92" fmla="*/ 2147483647 w 62"/>
                <a:gd name="T93" fmla="*/ 1668125724 h 29"/>
                <a:gd name="T94" fmla="*/ 2147483647 w 62"/>
                <a:gd name="T95" fmla="*/ 1727705209 h 29"/>
                <a:gd name="T96" fmla="*/ 2147483647 w 62"/>
                <a:gd name="T97" fmla="*/ 1668125724 h 29"/>
                <a:gd name="T98" fmla="*/ 2147483647 w 62"/>
                <a:gd name="T99" fmla="*/ 1548974472 h 29"/>
                <a:gd name="T100" fmla="*/ 2147483647 w 62"/>
                <a:gd name="T101" fmla="*/ 1131948951 h 29"/>
                <a:gd name="T102" fmla="*/ 2147483647 w 62"/>
                <a:gd name="T103" fmla="*/ 1251100202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5" name="Freeform 62"/>
            <p:cNvSpPr>
              <a:spLocks/>
            </p:cNvSpPr>
            <p:nvPr/>
          </p:nvSpPr>
          <p:spPr bwMode="auto">
            <a:xfrm>
              <a:off x="7413625" y="3017838"/>
              <a:ext cx="122238" cy="185737"/>
            </a:xfrm>
            <a:custGeom>
              <a:avLst/>
              <a:gdLst>
                <a:gd name="T0" fmla="*/ 996141911 w 15"/>
                <a:gd name="T1" fmla="*/ 1317641560 h 24"/>
                <a:gd name="T2" fmla="*/ 996141911 w 15"/>
                <a:gd name="T3" fmla="*/ 1197856711 h 24"/>
                <a:gd name="T4" fmla="*/ 929734097 w 15"/>
                <a:gd name="T5" fmla="*/ 1078071862 h 24"/>
                <a:gd name="T6" fmla="*/ 796910320 w 15"/>
                <a:gd name="T7" fmla="*/ 958286772 h 24"/>
                <a:gd name="T8" fmla="*/ 664094692 w 15"/>
                <a:gd name="T9" fmla="*/ 898394347 h 24"/>
                <a:gd name="T10" fmla="*/ 597686878 w 15"/>
                <a:gd name="T11" fmla="*/ 838501923 h 24"/>
                <a:gd name="T12" fmla="*/ 597686878 w 15"/>
                <a:gd name="T13" fmla="*/ 718717074 h 24"/>
                <a:gd name="T14" fmla="*/ 464862974 w 15"/>
                <a:gd name="T15" fmla="*/ 539032062 h 24"/>
                <a:gd name="T16" fmla="*/ 398455160 w 15"/>
                <a:gd name="T17" fmla="*/ 479139516 h 24"/>
                <a:gd name="T18" fmla="*/ 332047346 w 15"/>
                <a:gd name="T19" fmla="*/ 359354667 h 24"/>
                <a:gd name="T20" fmla="*/ 265639469 w 15"/>
                <a:gd name="T21" fmla="*/ 299462243 h 24"/>
                <a:gd name="T22" fmla="*/ 265639469 w 15"/>
                <a:gd name="T23" fmla="*/ 239569758 h 24"/>
                <a:gd name="T24" fmla="*/ 265639469 w 15"/>
                <a:gd name="T25" fmla="*/ 239569758 h 24"/>
                <a:gd name="T26" fmla="*/ 265639469 w 15"/>
                <a:gd name="T27" fmla="*/ 179677334 h 24"/>
                <a:gd name="T28" fmla="*/ 332047346 w 15"/>
                <a:gd name="T29" fmla="*/ 0 h 24"/>
                <a:gd name="T30" fmla="*/ 265639469 w 15"/>
                <a:gd name="T31" fmla="*/ 0 h 24"/>
                <a:gd name="T32" fmla="*/ 132815660 w 15"/>
                <a:gd name="T33" fmla="*/ 0 h 24"/>
                <a:gd name="T34" fmla="*/ 66407830 w 15"/>
                <a:gd name="T35" fmla="*/ 59892440 h 24"/>
                <a:gd name="T36" fmla="*/ 66407830 w 15"/>
                <a:gd name="T37" fmla="*/ 119784879 h 24"/>
                <a:gd name="T38" fmla="*/ 66407830 w 15"/>
                <a:gd name="T39" fmla="*/ 179677334 h 24"/>
                <a:gd name="T40" fmla="*/ 0 w 15"/>
                <a:gd name="T41" fmla="*/ 179677334 h 24"/>
                <a:gd name="T42" fmla="*/ 464862974 w 15"/>
                <a:gd name="T43" fmla="*/ 1437426409 h 24"/>
                <a:gd name="T44" fmla="*/ 996141911 w 15"/>
                <a:gd name="T45" fmla="*/ 1317641560 h 24"/>
                <a:gd name="T46" fmla="*/ 996141911 w 15"/>
                <a:gd name="T47" fmla="*/ 1317641560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6" name="Freeform 63"/>
            <p:cNvSpPr>
              <a:spLocks/>
            </p:cNvSpPr>
            <p:nvPr/>
          </p:nvSpPr>
          <p:spPr bwMode="auto">
            <a:xfrm>
              <a:off x="7445375" y="2801938"/>
              <a:ext cx="153988" cy="325437"/>
            </a:xfrm>
            <a:custGeom>
              <a:avLst/>
              <a:gdLst>
                <a:gd name="T0" fmla="*/ 0 w 19"/>
                <a:gd name="T1" fmla="*/ 1861212754 h 42"/>
                <a:gd name="T2" fmla="*/ 0 w 19"/>
                <a:gd name="T3" fmla="*/ 1921255858 h 42"/>
                <a:gd name="T4" fmla="*/ 131367952 w 19"/>
                <a:gd name="T5" fmla="*/ 2041334803 h 42"/>
                <a:gd name="T6" fmla="*/ 394111993 w 19"/>
                <a:gd name="T7" fmla="*/ 2147483647 h 42"/>
                <a:gd name="T8" fmla="*/ 591168053 w 19"/>
                <a:gd name="T9" fmla="*/ 2147483647 h 42"/>
                <a:gd name="T10" fmla="*/ 656847960 w 19"/>
                <a:gd name="T11" fmla="*/ 2147483647 h 42"/>
                <a:gd name="T12" fmla="*/ 722535973 w 19"/>
                <a:gd name="T13" fmla="*/ 2147483647 h 42"/>
                <a:gd name="T14" fmla="*/ 853903894 w 19"/>
                <a:gd name="T15" fmla="*/ 2147483647 h 42"/>
                <a:gd name="T16" fmla="*/ 919591906 w 19"/>
                <a:gd name="T17" fmla="*/ 2101377908 h 42"/>
                <a:gd name="T18" fmla="*/ 1116648092 w 19"/>
                <a:gd name="T19" fmla="*/ 1801177397 h 42"/>
                <a:gd name="T20" fmla="*/ 1248016013 w 19"/>
                <a:gd name="T21" fmla="*/ 1561020476 h 42"/>
                <a:gd name="T22" fmla="*/ 1182328000 w 19"/>
                <a:gd name="T23" fmla="*/ 1140749737 h 42"/>
                <a:gd name="T24" fmla="*/ 1116648092 w 19"/>
                <a:gd name="T25" fmla="*/ 780506364 h 42"/>
                <a:gd name="T26" fmla="*/ 919591906 w 19"/>
                <a:gd name="T27" fmla="*/ 840549468 h 42"/>
                <a:gd name="T28" fmla="*/ 853903894 w 19"/>
                <a:gd name="T29" fmla="*/ 840549468 h 42"/>
                <a:gd name="T30" fmla="*/ 788223986 w 19"/>
                <a:gd name="T31" fmla="*/ 840549468 h 42"/>
                <a:gd name="T32" fmla="*/ 853903894 w 19"/>
                <a:gd name="T33" fmla="*/ 660427903 h 42"/>
                <a:gd name="T34" fmla="*/ 919591906 w 19"/>
                <a:gd name="T35" fmla="*/ 660427903 h 42"/>
                <a:gd name="T36" fmla="*/ 985271814 w 19"/>
                <a:gd name="T37" fmla="*/ 480313965 h 42"/>
                <a:gd name="T38" fmla="*/ 1050959827 w 19"/>
                <a:gd name="T39" fmla="*/ 360235504 h 42"/>
                <a:gd name="T40" fmla="*/ 262744009 w 19"/>
                <a:gd name="T41" fmla="*/ 0 h 42"/>
                <a:gd name="T42" fmla="*/ 197055996 w 19"/>
                <a:gd name="T43" fmla="*/ 120078491 h 42"/>
                <a:gd name="T44" fmla="*/ 131367952 w 19"/>
                <a:gd name="T45" fmla="*/ 360235504 h 42"/>
                <a:gd name="T46" fmla="*/ 0 w 19"/>
                <a:gd name="T47" fmla="*/ 480313965 h 42"/>
                <a:gd name="T48" fmla="*/ 65688028 w 19"/>
                <a:gd name="T49" fmla="*/ 540357190 h 42"/>
                <a:gd name="T50" fmla="*/ 65688028 w 19"/>
                <a:gd name="T51" fmla="*/ 660427903 h 42"/>
                <a:gd name="T52" fmla="*/ 65688028 w 19"/>
                <a:gd name="T53" fmla="*/ 900584824 h 42"/>
                <a:gd name="T54" fmla="*/ 197055996 w 19"/>
                <a:gd name="T55" fmla="*/ 1020671276 h 42"/>
                <a:gd name="T56" fmla="*/ 328423980 w 19"/>
                <a:gd name="T57" fmla="*/ 1080706632 h 42"/>
                <a:gd name="T58" fmla="*/ 459791901 w 19"/>
                <a:gd name="T59" fmla="*/ 1140749737 h 42"/>
                <a:gd name="T60" fmla="*/ 591168053 w 19"/>
                <a:gd name="T61" fmla="*/ 1260828198 h 42"/>
                <a:gd name="T62" fmla="*/ 262744009 w 19"/>
                <a:gd name="T63" fmla="*/ 1440942015 h 42"/>
                <a:gd name="T64" fmla="*/ 65688028 w 19"/>
                <a:gd name="T65" fmla="*/ 168109893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7" name="Freeform 64"/>
            <p:cNvSpPr>
              <a:spLocks/>
            </p:cNvSpPr>
            <p:nvPr/>
          </p:nvSpPr>
          <p:spPr bwMode="auto">
            <a:xfrm>
              <a:off x="7583488" y="2654300"/>
              <a:ext cx="187325" cy="169863"/>
            </a:xfrm>
            <a:custGeom>
              <a:avLst/>
              <a:gdLst>
                <a:gd name="T0" fmla="*/ 0 w 23"/>
                <a:gd name="T1" fmla="*/ 238456745 h 22"/>
                <a:gd name="T2" fmla="*/ 530675387 w 23"/>
                <a:gd name="T3" fmla="*/ 119228373 h 22"/>
                <a:gd name="T4" fmla="*/ 530675387 w 23"/>
                <a:gd name="T5" fmla="*/ 178842574 h 22"/>
                <a:gd name="T6" fmla="*/ 597004831 w 23"/>
                <a:gd name="T7" fmla="*/ 178842574 h 22"/>
                <a:gd name="T8" fmla="*/ 597004831 w 23"/>
                <a:gd name="T9" fmla="*/ 178842574 h 22"/>
                <a:gd name="T10" fmla="*/ 1326676442 w 23"/>
                <a:gd name="T11" fmla="*/ 0 h 22"/>
                <a:gd name="T12" fmla="*/ 1525680682 w 23"/>
                <a:gd name="T13" fmla="*/ 536527783 h 22"/>
                <a:gd name="T14" fmla="*/ 1525680682 w 23"/>
                <a:gd name="T15" fmla="*/ 596141954 h 22"/>
                <a:gd name="T16" fmla="*/ 1459343221 w 23"/>
                <a:gd name="T17" fmla="*/ 596141954 h 22"/>
                <a:gd name="T18" fmla="*/ 1525680682 w 23"/>
                <a:gd name="T19" fmla="*/ 655763846 h 22"/>
                <a:gd name="T20" fmla="*/ 1525680682 w 23"/>
                <a:gd name="T21" fmla="*/ 655763846 h 22"/>
                <a:gd name="T22" fmla="*/ 1393013903 w 23"/>
                <a:gd name="T23" fmla="*/ 715378018 h 22"/>
                <a:gd name="T24" fmla="*/ 1127680346 w 23"/>
                <a:gd name="T25" fmla="*/ 774992189 h 22"/>
                <a:gd name="T26" fmla="*/ 1061342630 w 23"/>
                <a:gd name="T27" fmla="*/ 774992189 h 22"/>
                <a:gd name="T28" fmla="*/ 1061342630 w 23"/>
                <a:gd name="T29" fmla="*/ 774992189 h 22"/>
                <a:gd name="T30" fmla="*/ 1061342630 w 23"/>
                <a:gd name="T31" fmla="*/ 834606360 h 22"/>
                <a:gd name="T32" fmla="*/ 1061342630 w 23"/>
                <a:gd name="T33" fmla="*/ 834606360 h 22"/>
                <a:gd name="T34" fmla="*/ 862338389 w 23"/>
                <a:gd name="T35" fmla="*/ 894220532 h 22"/>
                <a:gd name="T36" fmla="*/ 663342293 w 23"/>
                <a:gd name="T37" fmla="*/ 953834703 h 22"/>
                <a:gd name="T38" fmla="*/ 663342293 w 23"/>
                <a:gd name="T39" fmla="*/ 953834703 h 22"/>
                <a:gd name="T40" fmla="*/ 530675387 w 23"/>
                <a:gd name="T41" fmla="*/ 1073063287 h 22"/>
                <a:gd name="T42" fmla="*/ 199004304 w 23"/>
                <a:gd name="T43" fmla="*/ 1251905801 h 22"/>
                <a:gd name="T44" fmla="*/ 132666811 w 23"/>
                <a:gd name="T45" fmla="*/ 1311519972 h 22"/>
                <a:gd name="T46" fmla="*/ 0 w 23"/>
                <a:gd name="T47" fmla="*/ 1251905801 h 22"/>
                <a:gd name="T48" fmla="*/ 132666811 w 23"/>
                <a:gd name="T49" fmla="*/ 1132677458 h 22"/>
                <a:gd name="T50" fmla="*/ 132666811 w 23"/>
                <a:gd name="T51" fmla="*/ 1073063287 h 22"/>
                <a:gd name="T52" fmla="*/ 132666811 w 23"/>
                <a:gd name="T53" fmla="*/ 1013449115 h 22"/>
                <a:gd name="T54" fmla="*/ 0 w 23"/>
                <a:gd name="T55" fmla="*/ 238456745 h 22"/>
                <a:gd name="T56" fmla="*/ 0 w 23"/>
                <a:gd name="T57" fmla="*/ 238456745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8" name="Freeform 65"/>
            <p:cNvSpPr>
              <a:spLocks/>
            </p:cNvSpPr>
            <p:nvPr/>
          </p:nvSpPr>
          <p:spPr bwMode="auto">
            <a:xfrm>
              <a:off x="7575550" y="2522538"/>
              <a:ext cx="368300" cy="177800"/>
            </a:xfrm>
            <a:custGeom>
              <a:avLst/>
              <a:gdLst>
                <a:gd name="T0" fmla="*/ 669847700 w 45"/>
                <a:gd name="T1" fmla="*/ 418316999 h 23"/>
                <a:gd name="T2" fmla="*/ 1607645835 w 45"/>
                <a:gd name="T3" fmla="*/ 179276514 h 23"/>
                <a:gd name="T4" fmla="*/ 1674627306 w 45"/>
                <a:gd name="T5" fmla="*/ 179276514 h 23"/>
                <a:gd name="T6" fmla="*/ 1674627306 w 45"/>
                <a:gd name="T7" fmla="*/ 119520243 h 23"/>
                <a:gd name="T8" fmla="*/ 1808598432 w 45"/>
                <a:gd name="T9" fmla="*/ 0 h 23"/>
                <a:gd name="T10" fmla="*/ 1942569557 w 45"/>
                <a:gd name="T11" fmla="*/ 0 h 23"/>
                <a:gd name="T12" fmla="*/ 2076540683 w 45"/>
                <a:gd name="T13" fmla="*/ 179276514 h 23"/>
                <a:gd name="T14" fmla="*/ 2143522154 w 45"/>
                <a:gd name="T15" fmla="*/ 298796787 h 23"/>
                <a:gd name="T16" fmla="*/ 2009551028 w 45"/>
                <a:gd name="T17" fmla="*/ 418316999 h 23"/>
                <a:gd name="T18" fmla="*/ 1942569557 w 45"/>
                <a:gd name="T19" fmla="*/ 597593574 h 23"/>
                <a:gd name="T20" fmla="*/ 2147483647 w 45"/>
                <a:gd name="T21" fmla="*/ 597593574 h 23"/>
                <a:gd name="T22" fmla="*/ 2147483647 w 45"/>
                <a:gd name="T23" fmla="*/ 896397970 h 23"/>
                <a:gd name="T24" fmla="*/ 2147483647 w 45"/>
                <a:gd name="T25" fmla="*/ 956154211 h 23"/>
                <a:gd name="T26" fmla="*/ 2147483647 w 45"/>
                <a:gd name="T27" fmla="*/ 836633999 h 23"/>
                <a:gd name="T28" fmla="*/ 2147483647 w 45"/>
                <a:gd name="T29" fmla="*/ 717113786 h 23"/>
                <a:gd name="T30" fmla="*/ 2147483647 w 45"/>
                <a:gd name="T31" fmla="*/ 597593574 h 23"/>
                <a:gd name="T32" fmla="*/ 2147483647 w 45"/>
                <a:gd name="T33" fmla="*/ 657357545 h 23"/>
                <a:gd name="T34" fmla="*/ 2147483647 w 45"/>
                <a:gd name="T35" fmla="*/ 956154211 h 23"/>
                <a:gd name="T36" fmla="*/ 2147483647 w 45"/>
                <a:gd name="T37" fmla="*/ 1015910694 h 23"/>
                <a:gd name="T38" fmla="*/ 2147483647 w 45"/>
                <a:gd name="T39" fmla="*/ 1135430907 h 23"/>
                <a:gd name="T40" fmla="*/ 2147483647 w 45"/>
                <a:gd name="T41" fmla="*/ 1254951119 h 23"/>
                <a:gd name="T42" fmla="*/ 2147483647 w 45"/>
                <a:gd name="T43" fmla="*/ 1195194878 h 23"/>
                <a:gd name="T44" fmla="*/ 2147483647 w 45"/>
                <a:gd name="T45" fmla="*/ 1075674665 h 23"/>
                <a:gd name="T46" fmla="*/ 2147483647 w 45"/>
                <a:gd name="T47" fmla="*/ 1314715091 h 23"/>
                <a:gd name="T48" fmla="*/ 2143522154 w 45"/>
                <a:gd name="T49" fmla="*/ 1314715091 h 23"/>
                <a:gd name="T50" fmla="*/ 2143522154 w 45"/>
                <a:gd name="T51" fmla="*/ 1254951119 h 23"/>
                <a:gd name="T52" fmla="*/ 2009551028 w 45"/>
                <a:gd name="T53" fmla="*/ 1195194878 h 23"/>
                <a:gd name="T54" fmla="*/ 1875579902 w 45"/>
                <a:gd name="T55" fmla="*/ 1135430907 h 23"/>
                <a:gd name="T56" fmla="*/ 1808598432 w 45"/>
                <a:gd name="T57" fmla="*/ 1015910694 h 23"/>
                <a:gd name="T58" fmla="*/ 1406685055 w 45"/>
                <a:gd name="T59" fmla="*/ 1015910694 h 23"/>
                <a:gd name="T60" fmla="*/ 669847700 w 45"/>
                <a:gd name="T61" fmla="*/ 1195194878 h 23"/>
                <a:gd name="T62" fmla="*/ 602866229 w 45"/>
                <a:gd name="T63" fmla="*/ 1135430907 h 23"/>
                <a:gd name="T64" fmla="*/ 0 w 45"/>
                <a:gd name="T65" fmla="*/ 1254951119 h 23"/>
                <a:gd name="T66" fmla="*/ 0 w 45"/>
                <a:gd name="T67" fmla="*/ 537837333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29" name="Freeform 66"/>
            <p:cNvSpPr>
              <a:spLocks/>
            </p:cNvSpPr>
            <p:nvPr/>
          </p:nvSpPr>
          <p:spPr bwMode="auto">
            <a:xfrm>
              <a:off x="7747000" y="2638425"/>
              <a:ext cx="96838" cy="101600"/>
            </a:xfrm>
            <a:custGeom>
              <a:avLst/>
              <a:gdLst>
                <a:gd name="T0" fmla="*/ 0 w 12"/>
                <a:gd name="T1" fmla="*/ 122162272 h 13"/>
                <a:gd name="T2" fmla="*/ 195370666 w 12"/>
                <a:gd name="T3" fmla="*/ 671880847 h 13"/>
                <a:gd name="T4" fmla="*/ 195370666 w 12"/>
                <a:gd name="T5" fmla="*/ 732965875 h 13"/>
                <a:gd name="T6" fmla="*/ 130247100 w 12"/>
                <a:gd name="T7" fmla="*/ 732965875 h 13"/>
                <a:gd name="T8" fmla="*/ 195370666 w 12"/>
                <a:gd name="T9" fmla="*/ 794043088 h 13"/>
                <a:gd name="T10" fmla="*/ 195370666 w 12"/>
                <a:gd name="T11" fmla="*/ 794043088 h 13"/>
                <a:gd name="T12" fmla="*/ 195370666 w 12"/>
                <a:gd name="T13" fmla="*/ 794043088 h 13"/>
                <a:gd name="T14" fmla="*/ 390733262 w 12"/>
                <a:gd name="T15" fmla="*/ 732965875 h 13"/>
                <a:gd name="T16" fmla="*/ 455856796 w 12"/>
                <a:gd name="T17" fmla="*/ 671880847 h 13"/>
                <a:gd name="T18" fmla="*/ 455856796 w 12"/>
                <a:gd name="T19" fmla="*/ 610803634 h 13"/>
                <a:gd name="T20" fmla="*/ 455856796 w 12"/>
                <a:gd name="T21" fmla="*/ 549718606 h 13"/>
                <a:gd name="T22" fmla="*/ 455856796 w 12"/>
                <a:gd name="T23" fmla="*/ 427564058 h 13"/>
                <a:gd name="T24" fmla="*/ 520980331 w 12"/>
                <a:gd name="T25" fmla="*/ 366479030 h 13"/>
                <a:gd name="T26" fmla="*/ 520980331 w 12"/>
                <a:gd name="T27" fmla="*/ 427564058 h 13"/>
                <a:gd name="T28" fmla="*/ 520980331 w 12"/>
                <a:gd name="T29" fmla="*/ 488641271 h 13"/>
                <a:gd name="T30" fmla="*/ 520980331 w 12"/>
                <a:gd name="T31" fmla="*/ 610803634 h 13"/>
                <a:gd name="T32" fmla="*/ 586103991 w 12"/>
                <a:gd name="T33" fmla="*/ 610803634 h 13"/>
                <a:gd name="T34" fmla="*/ 586103991 w 12"/>
                <a:gd name="T35" fmla="*/ 610803634 h 13"/>
                <a:gd name="T36" fmla="*/ 586103991 w 12"/>
                <a:gd name="T37" fmla="*/ 549718606 h 13"/>
                <a:gd name="T38" fmla="*/ 651219455 w 12"/>
                <a:gd name="T39" fmla="*/ 549718606 h 13"/>
                <a:gd name="T40" fmla="*/ 716342990 w 12"/>
                <a:gd name="T41" fmla="*/ 488641271 h 13"/>
                <a:gd name="T42" fmla="*/ 781466524 w 12"/>
                <a:gd name="T43" fmla="*/ 488641271 h 13"/>
                <a:gd name="T44" fmla="*/ 781466524 w 12"/>
                <a:gd name="T45" fmla="*/ 488641271 h 13"/>
                <a:gd name="T46" fmla="*/ 716342990 w 12"/>
                <a:gd name="T47" fmla="*/ 427564058 h 13"/>
                <a:gd name="T48" fmla="*/ 716342990 w 12"/>
                <a:gd name="T49" fmla="*/ 366479030 h 13"/>
                <a:gd name="T50" fmla="*/ 716342990 w 12"/>
                <a:gd name="T51" fmla="*/ 366479030 h 13"/>
                <a:gd name="T52" fmla="*/ 651219455 w 12"/>
                <a:gd name="T53" fmla="*/ 366479030 h 13"/>
                <a:gd name="T54" fmla="*/ 586103991 w 12"/>
                <a:gd name="T55" fmla="*/ 305401817 h 13"/>
                <a:gd name="T56" fmla="*/ 586103991 w 12"/>
                <a:gd name="T57" fmla="*/ 305401817 h 13"/>
                <a:gd name="T58" fmla="*/ 455856796 w 12"/>
                <a:gd name="T59" fmla="*/ 244324543 h 13"/>
                <a:gd name="T60" fmla="*/ 390733262 w 12"/>
                <a:gd name="T61" fmla="*/ 122162272 h 13"/>
                <a:gd name="T62" fmla="*/ 390733262 w 12"/>
                <a:gd name="T63" fmla="*/ 122162272 h 13"/>
                <a:gd name="T64" fmla="*/ 325609728 w 12"/>
                <a:gd name="T65" fmla="*/ 0 h 13"/>
                <a:gd name="T66" fmla="*/ 0 w 12"/>
                <a:gd name="T67" fmla="*/ 122162272 h 13"/>
                <a:gd name="T68" fmla="*/ 0 w 12"/>
                <a:gd name="T69" fmla="*/ 122162272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430" name="Freeform 67"/>
            <p:cNvSpPr>
              <a:spLocks/>
            </p:cNvSpPr>
            <p:nvPr/>
          </p:nvSpPr>
          <p:spPr bwMode="auto">
            <a:xfrm>
              <a:off x="7640638" y="2212975"/>
              <a:ext cx="171450" cy="363538"/>
            </a:xfrm>
            <a:custGeom>
              <a:avLst/>
              <a:gdLst>
                <a:gd name="T0" fmla="*/ 1399766787 w 21"/>
                <a:gd name="T1" fmla="*/ 2147483647 h 47"/>
                <a:gd name="T2" fmla="*/ 1333113583 w 21"/>
                <a:gd name="T3" fmla="*/ 2147483647 h 47"/>
                <a:gd name="T4" fmla="*/ 1266452214 w 21"/>
                <a:gd name="T5" fmla="*/ 2147483647 h 47"/>
                <a:gd name="T6" fmla="*/ 1199799010 w 21"/>
                <a:gd name="T7" fmla="*/ 2147483647 h 47"/>
                <a:gd name="T8" fmla="*/ 1133145806 w 21"/>
                <a:gd name="T9" fmla="*/ 2147483647 h 47"/>
                <a:gd name="T10" fmla="*/ 1133145806 w 21"/>
                <a:gd name="T11" fmla="*/ 2147483647 h 47"/>
                <a:gd name="T12" fmla="*/ 1133145806 w 21"/>
                <a:gd name="T13" fmla="*/ 2147483647 h 47"/>
                <a:gd name="T14" fmla="*/ 1133145806 w 21"/>
                <a:gd name="T15" fmla="*/ 2147483647 h 47"/>
                <a:gd name="T16" fmla="*/ 1066492346 w 21"/>
                <a:gd name="T17" fmla="*/ 2147483647 h 47"/>
                <a:gd name="T18" fmla="*/ 1066492346 w 21"/>
                <a:gd name="T19" fmla="*/ 2147483647 h 47"/>
                <a:gd name="T20" fmla="*/ 133314605 w 21"/>
                <a:gd name="T21" fmla="*/ 2147483647 h 47"/>
                <a:gd name="T22" fmla="*/ 66653220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66653220 w 21"/>
                <a:gd name="T29" fmla="*/ 2147483647 h 47"/>
                <a:gd name="T30" fmla="*/ 0 w 21"/>
                <a:gd name="T31" fmla="*/ 2147483647 h 47"/>
                <a:gd name="T32" fmla="*/ 0 w 21"/>
                <a:gd name="T33" fmla="*/ 2034150113 h 47"/>
                <a:gd name="T34" fmla="*/ 0 w 21"/>
                <a:gd name="T35" fmla="*/ 1914491523 h 47"/>
                <a:gd name="T36" fmla="*/ 66653220 w 21"/>
                <a:gd name="T37" fmla="*/ 1675183044 h 47"/>
                <a:gd name="T38" fmla="*/ 66653220 w 21"/>
                <a:gd name="T39" fmla="*/ 1555524936 h 47"/>
                <a:gd name="T40" fmla="*/ 66653220 w 21"/>
                <a:gd name="T41" fmla="*/ 1435866829 h 47"/>
                <a:gd name="T42" fmla="*/ 66653220 w 21"/>
                <a:gd name="T43" fmla="*/ 1316216457 h 47"/>
                <a:gd name="T44" fmla="*/ 66653220 w 21"/>
                <a:gd name="T45" fmla="*/ 1256387404 h 47"/>
                <a:gd name="T46" fmla="*/ 66653220 w 21"/>
                <a:gd name="T47" fmla="*/ 1196558350 h 47"/>
                <a:gd name="T48" fmla="*/ 266621045 w 21"/>
                <a:gd name="T49" fmla="*/ 1076900243 h 47"/>
                <a:gd name="T50" fmla="*/ 333274314 w 21"/>
                <a:gd name="T51" fmla="*/ 837591522 h 47"/>
                <a:gd name="T52" fmla="*/ 266621045 w 21"/>
                <a:gd name="T53" fmla="*/ 717933415 h 47"/>
                <a:gd name="T54" fmla="*/ 266621045 w 21"/>
                <a:gd name="T55" fmla="*/ 598283042 h 47"/>
                <a:gd name="T56" fmla="*/ 266621045 w 21"/>
                <a:gd name="T57" fmla="*/ 598283042 h 47"/>
                <a:gd name="T58" fmla="*/ 266621045 w 21"/>
                <a:gd name="T59" fmla="*/ 538453989 h 47"/>
                <a:gd name="T60" fmla="*/ 199967841 w 21"/>
                <a:gd name="T61" fmla="*/ 418795761 h 47"/>
                <a:gd name="T62" fmla="*/ 266621045 w 21"/>
                <a:gd name="T63" fmla="*/ 239308540 h 47"/>
                <a:gd name="T64" fmla="*/ 199967841 w 21"/>
                <a:gd name="T65" fmla="*/ 179487221 h 47"/>
                <a:gd name="T66" fmla="*/ 199967841 w 21"/>
                <a:gd name="T67" fmla="*/ 119658137 h 47"/>
                <a:gd name="T68" fmla="*/ 266621045 w 21"/>
                <a:gd name="T69" fmla="*/ 119658137 h 47"/>
                <a:gd name="T70" fmla="*/ 333274314 w 21"/>
                <a:gd name="T71" fmla="*/ 59829069 h 47"/>
                <a:gd name="T72" fmla="*/ 399935682 w 21"/>
                <a:gd name="T73" fmla="*/ 59829069 h 47"/>
                <a:gd name="T74" fmla="*/ 399935682 w 21"/>
                <a:gd name="T75" fmla="*/ 59829069 h 47"/>
                <a:gd name="T76" fmla="*/ 466588887 w 21"/>
                <a:gd name="T77" fmla="*/ 0 h 47"/>
                <a:gd name="T78" fmla="*/ 1133145806 w 21"/>
                <a:gd name="T79" fmla="*/ 1735012097 h 47"/>
                <a:gd name="T80" fmla="*/ 1133145806 w 21"/>
                <a:gd name="T81" fmla="*/ 1794841151 h 47"/>
                <a:gd name="T82" fmla="*/ 1133145806 w 21"/>
                <a:gd name="T83" fmla="*/ 1854662469 h 47"/>
                <a:gd name="T84" fmla="*/ 1133145806 w 21"/>
                <a:gd name="T85" fmla="*/ 1854662469 h 47"/>
                <a:gd name="T86" fmla="*/ 1266452214 w 21"/>
                <a:gd name="T87" fmla="*/ 1974320576 h 47"/>
                <a:gd name="T88" fmla="*/ 1333113583 w 21"/>
                <a:gd name="T89" fmla="*/ 1974320576 h 47"/>
                <a:gd name="T90" fmla="*/ 1333113583 w 21"/>
                <a:gd name="T91" fmla="*/ 2034150113 h 47"/>
                <a:gd name="T92" fmla="*/ 1333113583 w 21"/>
                <a:gd name="T93" fmla="*/ 2093979167 h 47"/>
                <a:gd name="T94" fmla="*/ 1399766787 w 21"/>
                <a:gd name="T95" fmla="*/ 2147483647 h 47"/>
                <a:gd name="T96" fmla="*/ 1399766787 w 21"/>
                <a:gd name="T97" fmla="*/ 2147483647 h 47"/>
                <a:gd name="T98" fmla="*/ 1399766787 w 21"/>
                <a:gd name="T99" fmla="*/ 2147483647 h 47"/>
                <a:gd name="T100" fmla="*/ 1399766787 w 21"/>
                <a:gd name="T101" fmla="*/ 2147483647 h 47"/>
                <a:gd name="T102" fmla="*/ 139976678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3159125" y="4589463"/>
              <a:ext cx="1044575" cy="635000"/>
              <a:chOff x="1991" y="3321"/>
              <a:chExt cx="361" cy="231"/>
            </a:xfrm>
          </p:grpSpPr>
          <p:sp>
            <p:nvSpPr>
              <p:cNvPr id="58432" name="Freeform 69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166 h 19"/>
                  <a:gd name="T2" fmla="*/ 24 w 16"/>
                  <a:gd name="T3" fmla="*/ 313 h 19"/>
                  <a:gd name="T4" fmla="*/ 24 w 16"/>
                  <a:gd name="T5" fmla="*/ 382 h 19"/>
                  <a:gd name="T6" fmla="*/ 141 w 16"/>
                  <a:gd name="T7" fmla="*/ 455 h 19"/>
                  <a:gd name="T8" fmla="*/ 190 w 16"/>
                  <a:gd name="T9" fmla="*/ 382 h 19"/>
                  <a:gd name="T10" fmla="*/ 380 w 16"/>
                  <a:gd name="T11" fmla="*/ 264 h 19"/>
                  <a:gd name="T12" fmla="*/ 307 w 16"/>
                  <a:gd name="T13" fmla="*/ 117 h 19"/>
                  <a:gd name="T14" fmla="*/ 73 w 16"/>
                  <a:gd name="T15" fmla="*/ 0 h 19"/>
                  <a:gd name="T16" fmla="*/ 73 w 16"/>
                  <a:gd name="T17" fmla="*/ 117 h 19"/>
                  <a:gd name="T18" fmla="*/ 0 w 16"/>
                  <a:gd name="T19" fmla="*/ 166 h 19"/>
                  <a:gd name="T20" fmla="*/ 0 w 16"/>
                  <a:gd name="T21" fmla="*/ 16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33" name="Freeform 70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73 w 9"/>
                  <a:gd name="T1" fmla="*/ 140 h 6"/>
                  <a:gd name="T2" fmla="*/ 191 w 9"/>
                  <a:gd name="T3" fmla="*/ 140 h 6"/>
                  <a:gd name="T4" fmla="*/ 215 w 9"/>
                  <a:gd name="T5" fmla="*/ 72 h 6"/>
                  <a:gd name="T6" fmla="*/ 117 w 9"/>
                  <a:gd name="T7" fmla="*/ 48 h 6"/>
                  <a:gd name="T8" fmla="*/ 73 w 9"/>
                  <a:gd name="T9" fmla="*/ 48 h 6"/>
                  <a:gd name="T10" fmla="*/ 49 w 9"/>
                  <a:gd name="T11" fmla="*/ 0 h 6"/>
                  <a:gd name="T12" fmla="*/ 0 w 9"/>
                  <a:gd name="T13" fmla="*/ 48 h 6"/>
                  <a:gd name="T14" fmla="*/ 49 w 9"/>
                  <a:gd name="T15" fmla="*/ 116 h 6"/>
                  <a:gd name="T16" fmla="*/ 73 w 9"/>
                  <a:gd name="T17" fmla="*/ 140 h 6"/>
                  <a:gd name="T18" fmla="*/ 73 w 9"/>
                  <a:gd name="T19" fmla="*/ 14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34" name="Freeform 71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50 h 2"/>
                  <a:gd name="T2" fmla="*/ 100 w 4"/>
                  <a:gd name="T3" fmla="*/ 0 h 2"/>
                  <a:gd name="T4" fmla="*/ 100 w 4"/>
                  <a:gd name="T5" fmla="*/ 50 h 2"/>
                  <a:gd name="T6" fmla="*/ 0 w 4"/>
                  <a:gd name="T7" fmla="*/ 50 h 2"/>
                  <a:gd name="T8" fmla="*/ 0 w 4"/>
                  <a:gd name="T9" fmla="*/ 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35" name="Freeform 72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47 w 4"/>
                  <a:gd name="T1" fmla="*/ 0 h 3"/>
                  <a:gd name="T2" fmla="*/ 47 w 4"/>
                  <a:gd name="T3" fmla="*/ 0 h 3"/>
                  <a:gd name="T4" fmla="*/ 66 w 4"/>
                  <a:gd name="T5" fmla="*/ 0 h 3"/>
                  <a:gd name="T6" fmla="*/ 66 w 4"/>
                  <a:gd name="T7" fmla="*/ 0 h 3"/>
                  <a:gd name="T8" fmla="*/ 66 w 4"/>
                  <a:gd name="T9" fmla="*/ 0 h 3"/>
                  <a:gd name="T10" fmla="*/ 66 w 4"/>
                  <a:gd name="T11" fmla="*/ 23 h 3"/>
                  <a:gd name="T12" fmla="*/ 66 w 4"/>
                  <a:gd name="T13" fmla="*/ 23 h 3"/>
                  <a:gd name="T14" fmla="*/ 66 w 4"/>
                  <a:gd name="T15" fmla="*/ 23 h 3"/>
                  <a:gd name="T16" fmla="*/ 90 w 4"/>
                  <a:gd name="T17" fmla="*/ 23 h 3"/>
                  <a:gd name="T18" fmla="*/ 66 w 4"/>
                  <a:gd name="T19" fmla="*/ 42 h 3"/>
                  <a:gd name="T20" fmla="*/ 66 w 4"/>
                  <a:gd name="T21" fmla="*/ 42 h 3"/>
                  <a:gd name="T22" fmla="*/ 66 w 4"/>
                  <a:gd name="T23" fmla="*/ 42 h 3"/>
                  <a:gd name="T24" fmla="*/ 66 w 4"/>
                  <a:gd name="T25" fmla="*/ 65 h 3"/>
                  <a:gd name="T26" fmla="*/ 66 w 4"/>
                  <a:gd name="T27" fmla="*/ 65 h 3"/>
                  <a:gd name="T28" fmla="*/ 66 w 4"/>
                  <a:gd name="T29" fmla="*/ 65 h 3"/>
                  <a:gd name="T30" fmla="*/ 47 w 4"/>
                  <a:gd name="T31" fmla="*/ 65 h 3"/>
                  <a:gd name="T32" fmla="*/ 47 w 4"/>
                  <a:gd name="T33" fmla="*/ 65 h 3"/>
                  <a:gd name="T34" fmla="*/ 47 w 4"/>
                  <a:gd name="T35" fmla="*/ 65 h 3"/>
                  <a:gd name="T36" fmla="*/ 24 w 4"/>
                  <a:gd name="T37" fmla="*/ 65 h 3"/>
                  <a:gd name="T38" fmla="*/ 24 w 4"/>
                  <a:gd name="T39" fmla="*/ 65 h 3"/>
                  <a:gd name="T40" fmla="*/ 24 w 4"/>
                  <a:gd name="T41" fmla="*/ 65 h 3"/>
                  <a:gd name="T42" fmla="*/ 24 w 4"/>
                  <a:gd name="T43" fmla="*/ 42 h 3"/>
                  <a:gd name="T44" fmla="*/ 0 w 4"/>
                  <a:gd name="T45" fmla="*/ 42 h 3"/>
                  <a:gd name="T46" fmla="*/ 0 w 4"/>
                  <a:gd name="T47" fmla="*/ 42 h 3"/>
                  <a:gd name="T48" fmla="*/ 0 w 4"/>
                  <a:gd name="T49" fmla="*/ 23 h 3"/>
                  <a:gd name="T50" fmla="*/ 0 w 4"/>
                  <a:gd name="T51" fmla="*/ 23 h 3"/>
                  <a:gd name="T52" fmla="*/ 0 w 4"/>
                  <a:gd name="T53" fmla="*/ 23 h 3"/>
                  <a:gd name="T54" fmla="*/ 24 w 4"/>
                  <a:gd name="T55" fmla="*/ 23 h 3"/>
                  <a:gd name="T56" fmla="*/ 24 w 4"/>
                  <a:gd name="T57" fmla="*/ 0 h 3"/>
                  <a:gd name="T58" fmla="*/ 24 w 4"/>
                  <a:gd name="T59" fmla="*/ 0 h 3"/>
                  <a:gd name="T60" fmla="*/ 24 w 4"/>
                  <a:gd name="T61" fmla="*/ 0 h 3"/>
                  <a:gd name="T62" fmla="*/ 47 w 4"/>
                  <a:gd name="T63" fmla="*/ 0 h 3"/>
                  <a:gd name="T64" fmla="*/ 47 w 4"/>
                  <a:gd name="T65" fmla="*/ 0 h 3"/>
                  <a:gd name="T66" fmla="*/ 47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36" name="Freeform 73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75 h 3"/>
                  <a:gd name="T2" fmla="*/ 166 w 8"/>
                  <a:gd name="T3" fmla="*/ 75 h 3"/>
                  <a:gd name="T4" fmla="*/ 190 w 8"/>
                  <a:gd name="T5" fmla="*/ 0 h 3"/>
                  <a:gd name="T6" fmla="*/ 49 w 8"/>
                  <a:gd name="T7" fmla="*/ 0 h 3"/>
                  <a:gd name="T8" fmla="*/ 0 w 8"/>
                  <a:gd name="T9" fmla="*/ 75 h 3"/>
                  <a:gd name="T10" fmla="*/ 0 w 8"/>
                  <a:gd name="T11" fmla="*/ 7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37" name="Freeform 74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91 h 5"/>
                  <a:gd name="T2" fmla="*/ 66 w 8"/>
                  <a:gd name="T3" fmla="*/ 115 h 5"/>
                  <a:gd name="T4" fmla="*/ 133 w 8"/>
                  <a:gd name="T5" fmla="*/ 115 h 5"/>
                  <a:gd name="T6" fmla="*/ 180 w 8"/>
                  <a:gd name="T7" fmla="*/ 48 h 5"/>
                  <a:gd name="T8" fmla="*/ 114 w 8"/>
                  <a:gd name="T9" fmla="*/ 0 h 5"/>
                  <a:gd name="T10" fmla="*/ 24 w 8"/>
                  <a:gd name="T11" fmla="*/ 48 h 5"/>
                  <a:gd name="T12" fmla="*/ 0 w 8"/>
                  <a:gd name="T13" fmla="*/ 91 h 5"/>
                  <a:gd name="T14" fmla="*/ 0 w 8"/>
                  <a:gd name="T15" fmla="*/ 9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38" name="Freeform 75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115 h 5"/>
                  <a:gd name="T2" fmla="*/ 100 w 4"/>
                  <a:gd name="T3" fmla="*/ 48 h 5"/>
                  <a:gd name="T4" fmla="*/ 100 w 4"/>
                  <a:gd name="T5" fmla="*/ 0 h 5"/>
                  <a:gd name="T6" fmla="*/ 0 w 4"/>
                  <a:gd name="T7" fmla="*/ 91 h 5"/>
                  <a:gd name="T8" fmla="*/ 0 w 4"/>
                  <a:gd name="T9" fmla="*/ 115 h 5"/>
                  <a:gd name="T10" fmla="*/ 0 w 4"/>
                  <a:gd name="T11" fmla="*/ 11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439" name="Freeform 76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73 w 8"/>
                  <a:gd name="T1" fmla="*/ 165 h 7"/>
                  <a:gd name="T2" fmla="*/ 190 w 8"/>
                  <a:gd name="T3" fmla="*/ 165 h 7"/>
                  <a:gd name="T4" fmla="*/ 190 w 8"/>
                  <a:gd name="T5" fmla="*/ 92 h 7"/>
                  <a:gd name="T6" fmla="*/ 97 w 8"/>
                  <a:gd name="T7" fmla="*/ 0 h 7"/>
                  <a:gd name="T8" fmla="*/ 0 w 8"/>
                  <a:gd name="T9" fmla="*/ 49 h 7"/>
                  <a:gd name="T10" fmla="*/ 73 w 8"/>
                  <a:gd name="T11" fmla="*/ 165 h 7"/>
                  <a:gd name="T12" fmla="*/ 73 w 8"/>
                  <a:gd name="T13" fmla="*/ 16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58371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Obesity Trends* Among U.S. Adults</a:t>
            </a:r>
            <a:b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rgbClr val="DE3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BRFSS, 2009</a:t>
            </a:r>
          </a:p>
        </p:txBody>
      </p:sp>
      <p:sp>
        <p:nvSpPr>
          <p:cNvPr id="58372" name="Text Box 78"/>
          <p:cNvSpPr txBox="1">
            <a:spLocks noChangeArrowheads="1"/>
          </p:cNvSpPr>
          <p:nvPr/>
        </p:nvSpPr>
        <p:spPr bwMode="auto">
          <a:xfrm>
            <a:off x="1812976" y="1200151"/>
            <a:ext cx="5519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(*BMI ≥30, or ~ 30 lbs. overweight for 5’ 4” person)</a:t>
            </a:r>
          </a:p>
        </p:txBody>
      </p:sp>
      <p:sp>
        <p:nvSpPr>
          <p:cNvPr id="58373" name="Text Box 79"/>
          <p:cNvSpPr txBox="1">
            <a:spLocks noChangeArrowheads="1"/>
          </p:cNvSpPr>
          <p:nvPr/>
        </p:nvSpPr>
        <p:spPr bwMode="auto">
          <a:xfrm>
            <a:off x="653345" y="5894388"/>
            <a:ext cx="72404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 No Data          &lt;10%           10%–14%	    15%–19%           20%–24%          25%–29%           ≥30%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58374" name="Rectangle 80"/>
          <p:cNvSpPr>
            <a:spLocks noChangeArrowheads="1"/>
          </p:cNvSpPr>
          <p:nvPr/>
        </p:nvSpPr>
        <p:spPr bwMode="auto">
          <a:xfrm>
            <a:off x="762000" y="5943600"/>
            <a:ext cx="208844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5" name="Rectangle 81"/>
          <p:cNvSpPr>
            <a:spLocks noChangeArrowheads="1"/>
          </p:cNvSpPr>
          <p:nvPr/>
        </p:nvSpPr>
        <p:spPr bwMode="auto">
          <a:xfrm>
            <a:off x="1676400" y="5943600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6" name="Rectangle 82"/>
          <p:cNvSpPr>
            <a:spLocks noChangeArrowheads="1"/>
          </p:cNvSpPr>
          <p:nvPr/>
        </p:nvSpPr>
        <p:spPr bwMode="auto">
          <a:xfrm>
            <a:off x="2514600" y="5943600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7" name="Rectangle 83"/>
          <p:cNvSpPr>
            <a:spLocks noChangeArrowheads="1"/>
          </p:cNvSpPr>
          <p:nvPr/>
        </p:nvSpPr>
        <p:spPr bwMode="auto">
          <a:xfrm>
            <a:off x="3581400" y="5943600"/>
            <a:ext cx="208844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8" name="Rectangle 84"/>
          <p:cNvSpPr>
            <a:spLocks noChangeArrowheads="1"/>
          </p:cNvSpPr>
          <p:nvPr/>
        </p:nvSpPr>
        <p:spPr bwMode="auto">
          <a:xfrm>
            <a:off x="5791200" y="5943600"/>
            <a:ext cx="20884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79" name="Rectangle 85"/>
          <p:cNvSpPr>
            <a:spLocks noChangeArrowheads="1"/>
          </p:cNvSpPr>
          <p:nvPr/>
        </p:nvSpPr>
        <p:spPr bwMode="auto">
          <a:xfrm>
            <a:off x="4724400" y="5943600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80" name="Rectangle 86"/>
          <p:cNvSpPr>
            <a:spLocks noChangeArrowheads="1"/>
          </p:cNvSpPr>
          <p:nvPr/>
        </p:nvSpPr>
        <p:spPr bwMode="auto">
          <a:xfrm>
            <a:off x="395110" y="5892800"/>
            <a:ext cx="7377289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81" name="Rectangle 87" descr="20%"/>
          <p:cNvSpPr>
            <a:spLocks noChangeArrowheads="1"/>
          </p:cNvSpPr>
          <p:nvPr/>
        </p:nvSpPr>
        <p:spPr bwMode="auto">
          <a:xfrm>
            <a:off x="6934200" y="59436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027289" y="1709738"/>
            <a:ext cx="6169378" cy="3567112"/>
            <a:chOff x="1155700" y="1709738"/>
            <a:chExt cx="6940550" cy="3567112"/>
          </a:xfrm>
        </p:grpSpPr>
        <p:sp>
          <p:nvSpPr>
            <p:cNvPr id="59406" name="Freeform 2"/>
            <p:cNvSpPr>
              <a:spLocks/>
            </p:cNvSpPr>
            <p:nvPr/>
          </p:nvSpPr>
          <p:spPr bwMode="auto">
            <a:xfrm>
              <a:off x="7697788" y="1887538"/>
              <a:ext cx="398462" cy="611187"/>
            </a:xfrm>
            <a:custGeom>
              <a:avLst/>
              <a:gdLst>
                <a:gd name="T0" fmla="*/ 661276199 w 49"/>
                <a:gd name="T1" fmla="*/ 2147483647 h 79"/>
                <a:gd name="T2" fmla="*/ 661276199 w 49"/>
                <a:gd name="T3" fmla="*/ 2147483647 h 79"/>
                <a:gd name="T4" fmla="*/ 793533014 w 49"/>
                <a:gd name="T5" fmla="*/ 2147483647 h 79"/>
                <a:gd name="T6" fmla="*/ 859653290 w 49"/>
                <a:gd name="T7" fmla="*/ 2147483647 h 79"/>
                <a:gd name="T8" fmla="*/ 925781698 w 49"/>
                <a:gd name="T9" fmla="*/ 2147483647 h 79"/>
                <a:gd name="T10" fmla="*/ 991910105 w 49"/>
                <a:gd name="T11" fmla="*/ 2147483647 h 79"/>
                <a:gd name="T12" fmla="*/ 1058038513 w 49"/>
                <a:gd name="T13" fmla="*/ 2147483647 h 79"/>
                <a:gd name="T14" fmla="*/ 1190295582 w 49"/>
                <a:gd name="T15" fmla="*/ 2147483647 h 79"/>
                <a:gd name="T16" fmla="*/ 1190295582 w 49"/>
                <a:gd name="T17" fmla="*/ 2147483647 h 79"/>
                <a:gd name="T18" fmla="*/ 1322552398 w 49"/>
                <a:gd name="T19" fmla="*/ 2147483647 h 79"/>
                <a:gd name="T20" fmla="*/ 1388672673 w 49"/>
                <a:gd name="T21" fmla="*/ 2147483647 h 79"/>
                <a:gd name="T22" fmla="*/ 1454801081 w 49"/>
                <a:gd name="T23" fmla="*/ 2147483647 h 79"/>
                <a:gd name="T24" fmla="*/ 1454801081 w 49"/>
                <a:gd name="T25" fmla="*/ 2147483647 h 79"/>
                <a:gd name="T26" fmla="*/ 1719314712 w 49"/>
                <a:gd name="T27" fmla="*/ 2147483647 h 79"/>
                <a:gd name="T28" fmla="*/ 1719314712 w 49"/>
                <a:gd name="T29" fmla="*/ 2147483647 h 79"/>
                <a:gd name="T30" fmla="*/ 1851571527 w 49"/>
                <a:gd name="T31" fmla="*/ 2147483647 h 79"/>
                <a:gd name="T32" fmla="*/ 1917691803 w 49"/>
                <a:gd name="T33" fmla="*/ 2147483647 h 79"/>
                <a:gd name="T34" fmla="*/ 2049948618 w 49"/>
                <a:gd name="T35" fmla="*/ 2147483647 h 79"/>
                <a:gd name="T36" fmla="*/ 2049948618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094893888 h 79"/>
                <a:gd name="T60" fmla="*/ 2147483647 w 49"/>
                <a:gd name="T61" fmla="*/ 1915328280 h 79"/>
                <a:gd name="T62" fmla="*/ 2147483647 w 49"/>
                <a:gd name="T63" fmla="*/ 1855478397 h 79"/>
                <a:gd name="T64" fmla="*/ 2147483647 w 49"/>
                <a:gd name="T65" fmla="*/ 1915328280 h 79"/>
                <a:gd name="T66" fmla="*/ 2147483647 w 49"/>
                <a:gd name="T67" fmla="*/ 1675913273 h 79"/>
                <a:gd name="T68" fmla="*/ 2147483647 w 49"/>
                <a:gd name="T69" fmla="*/ 1556205769 h 79"/>
                <a:gd name="T70" fmla="*/ 2147483647 w 49"/>
                <a:gd name="T71" fmla="*/ 1556205769 h 79"/>
                <a:gd name="T72" fmla="*/ 2147483647 w 49"/>
                <a:gd name="T73" fmla="*/ 1556205769 h 79"/>
                <a:gd name="T74" fmla="*/ 2147483647 w 49"/>
                <a:gd name="T75" fmla="*/ 1496355885 h 79"/>
                <a:gd name="T76" fmla="*/ 2147483647 w 49"/>
                <a:gd name="T77" fmla="*/ 1316790762 h 79"/>
                <a:gd name="T78" fmla="*/ 1587057896 w 49"/>
                <a:gd name="T79" fmla="*/ 0 h 79"/>
                <a:gd name="T80" fmla="*/ 1454801081 w 49"/>
                <a:gd name="T81" fmla="*/ 0 h 79"/>
                <a:gd name="T82" fmla="*/ 1388672673 w 49"/>
                <a:gd name="T83" fmla="*/ 119707534 h 79"/>
                <a:gd name="T84" fmla="*/ 1190295582 w 49"/>
                <a:gd name="T85" fmla="*/ 119707534 h 79"/>
                <a:gd name="T86" fmla="*/ 991910105 w 49"/>
                <a:gd name="T87" fmla="*/ 299272749 h 79"/>
                <a:gd name="T88" fmla="*/ 925781698 w 49"/>
                <a:gd name="T89" fmla="*/ 119707534 h 79"/>
                <a:gd name="T90" fmla="*/ 859653290 w 49"/>
                <a:gd name="T91" fmla="*/ 59857635 h 79"/>
                <a:gd name="T92" fmla="*/ 396762441 w 49"/>
                <a:gd name="T93" fmla="*/ 957668008 h 79"/>
                <a:gd name="T94" fmla="*/ 462890849 w 49"/>
                <a:gd name="T95" fmla="*/ 1137225638 h 79"/>
                <a:gd name="T96" fmla="*/ 462890849 w 49"/>
                <a:gd name="T97" fmla="*/ 1316790762 h 79"/>
                <a:gd name="T98" fmla="*/ 330634033 w 49"/>
                <a:gd name="T99" fmla="*/ 1436498265 h 79"/>
                <a:gd name="T100" fmla="*/ 396762441 w 49"/>
                <a:gd name="T101" fmla="*/ 1915328280 h 79"/>
                <a:gd name="T102" fmla="*/ 264513694 w 49"/>
                <a:gd name="T103" fmla="*/ 2147483647 h 79"/>
                <a:gd name="T104" fmla="*/ 264513694 w 49"/>
                <a:gd name="T105" fmla="*/ 2147483647 h 79"/>
                <a:gd name="T106" fmla="*/ 198385286 w 49"/>
                <a:gd name="T107" fmla="*/ 2147483647 h 79"/>
                <a:gd name="T108" fmla="*/ 198385286 w 49"/>
                <a:gd name="T109" fmla="*/ 2147483647 h 79"/>
                <a:gd name="T110" fmla="*/ 66128424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3"/>
            <p:cNvSpPr>
              <a:spLocks/>
            </p:cNvSpPr>
            <p:nvPr/>
          </p:nvSpPr>
          <p:spPr bwMode="auto">
            <a:xfrm>
              <a:off x="2636838" y="1709738"/>
              <a:ext cx="730250" cy="511175"/>
            </a:xfrm>
            <a:custGeom>
              <a:avLst/>
              <a:gdLst>
                <a:gd name="T0" fmla="*/ 65836088 w 90"/>
                <a:gd name="T1" fmla="*/ 2147483647 h 66"/>
                <a:gd name="T2" fmla="*/ 0 w 90"/>
                <a:gd name="T3" fmla="*/ 2147483647 h 66"/>
                <a:gd name="T4" fmla="*/ 65836088 w 90"/>
                <a:gd name="T5" fmla="*/ 2147483647 h 66"/>
                <a:gd name="T6" fmla="*/ 65836088 w 90"/>
                <a:gd name="T7" fmla="*/ 2099519644 h 66"/>
                <a:gd name="T8" fmla="*/ 65836088 w 90"/>
                <a:gd name="T9" fmla="*/ 2099519644 h 66"/>
                <a:gd name="T10" fmla="*/ 131672176 w 90"/>
                <a:gd name="T11" fmla="*/ 2147483647 h 66"/>
                <a:gd name="T12" fmla="*/ 65836088 w 90"/>
                <a:gd name="T13" fmla="*/ 2147483647 h 66"/>
                <a:gd name="T14" fmla="*/ 197508280 w 90"/>
                <a:gd name="T15" fmla="*/ 2147483647 h 66"/>
                <a:gd name="T16" fmla="*/ 197508280 w 90"/>
                <a:gd name="T17" fmla="*/ 2099519644 h 66"/>
                <a:gd name="T18" fmla="*/ 197508280 w 90"/>
                <a:gd name="T19" fmla="*/ 1979547991 h 66"/>
                <a:gd name="T20" fmla="*/ 131672176 w 90"/>
                <a:gd name="T21" fmla="*/ 1799583494 h 66"/>
                <a:gd name="T22" fmla="*/ 197508280 w 90"/>
                <a:gd name="T23" fmla="*/ 1799583494 h 66"/>
                <a:gd name="T24" fmla="*/ 329172373 w 90"/>
                <a:gd name="T25" fmla="*/ 1739597910 h 66"/>
                <a:gd name="T26" fmla="*/ 263344352 w 90"/>
                <a:gd name="T27" fmla="*/ 1679612326 h 66"/>
                <a:gd name="T28" fmla="*/ 197508280 w 90"/>
                <a:gd name="T29" fmla="*/ 1739597910 h 66"/>
                <a:gd name="T30" fmla="*/ 197508280 w 90"/>
                <a:gd name="T31" fmla="*/ 1499655574 h 66"/>
                <a:gd name="T32" fmla="*/ 197508280 w 90"/>
                <a:gd name="T33" fmla="*/ 1319698822 h 66"/>
                <a:gd name="T34" fmla="*/ 197508280 w 90"/>
                <a:gd name="T35" fmla="*/ 1019763157 h 66"/>
                <a:gd name="T36" fmla="*/ 131672176 w 90"/>
                <a:gd name="T37" fmla="*/ 659849411 h 66"/>
                <a:gd name="T38" fmla="*/ 131672176 w 90"/>
                <a:gd name="T39" fmla="*/ 359913625 h 66"/>
                <a:gd name="T40" fmla="*/ 724188933 w 90"/>
                <a:gd name="T41" fmla="*/ 539878243 h 66"/>
                <a:gd name="T42" fmla="*/ 1250869650 w 90"/>
                <a:gd name="T43" fmla="*/ 779820579 h 66"/>
                <a:gd name="T44" fmla="*/ 1514205824 w 90"/>
                <a:gd name="T45" fmla="*/ 839806163 h 66"/>
                <a:gd name="T46" fmla="*/ 1580041896 w 90"/>
                <a:gd name="T47" fmla="*/ 899791747 h 66"/>
                <a:gd name="T48" fmla="*/ 1580041896 w 90"/>
                <a:gd name="T49" fmla="*/ 1199727654 h 66"/>
                <a:gd name="T50" fmla="*/ 1448377866 w 90"/>
                <a:gd name="T51" fmla="*/ 1379684406 h 66"/>
                <a:gd name="T52" fmla="*/ 1448377866 w 90"/>
                <a:gd name="T53" fmla="*/ 1499655574 h 66"/>
                <a:gd name="T54" fmla="*/ 1448377866 w 90"/>
                <a:gd name="T55" fmla="*/ 1619626742 h 66"/>
                <a:gd name="T56" fmla="*/ 1514205824 w 90"/>
                <a:gd name="T57" fmla="*/ 1679612326 h 66"/>
                <a:gd name="T58" fmla="*/ 1645877968 w 90"/>
                <a:gd name="T59" fmla="*/ 1439669990 h 66"/>
                <a:gd name="T60" fmla="*/ 1777550113 w 90"/>
                <a:gd name="T61" fmla="*/ 1259713238 h 66"/>
                <a:gd name="T62" fmla="*/ 1909222257 w 90"/>
                <a:gd name="T63" fmla="*/ 1079748741 h 66"/>
                <a:gd name="T64" fmla="*/ 1711714041 w 90"/>
                <a:gd name="T65" fmla="*/ 599863827 h 66"/>
                <a:gd name="T66" fmla="*/ 1777550113 w 90"/>
                <a:gd name="T67" fmla="*/ 539878243 h 66"/>
                <a:gd name="T68" fmla="*/ 1909222257 w 90"/>
                <a:gd name="T69" fmla="*/ 419906954 h 66"/>
                <a:gd name="T70" fmla="*/ 1777550113 w 90"/>
                <a:gd name="T71" fmla="*/ 299928041 h 66"/>
                <a:gd name="T72" fmla="*/ 1777550113 w 90"/>
                <a:gd name="T73" fmla="*/ 0 h 66"/>
                <a:gd name="T74" fmla="*/ 2147483647 w 90"/>
                <a:gd name="T75" fmla="*/ 539878243 h 66"/>
                <a:gd name="T76" fmla="*/ 2147483647 w 90"/>
                <a:gd name="T77" fmla="*/ 959777331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1975058329 w 90"/>
                <a:gd name="T105" fmla="*/ 2147483647 h 66"/>
                <a:gd name="T106" fmla="*/ 1580041896 w 90"/>
                <a:gd name="T107" fmla="*/ 2147483647 h 66"/>
                <a:gd name="T108" fmla="*/ 1250869650 w 90"/>
                <a:gd name="T109" fmla="*/ 2147483647 h 66"/>
                <a:gd name="T110" fmla="*/ 790025005 w 90"/>
                <a:gd name="T111" fmla="*/ 2147483647 h 66"/>
                <a:gd name="T112" fmla="*/ 724188933 w 90"/>
                <a:gd name="T113" fmla="*/ 2147483647 h 66"/>
                <a:gd name="T114" fmla="*/ 724188933 w 90"/>
                <a:gd name="T115" fmla="*/ 2147483647 h 66"/>
                <a:gd name="T116" fmla="*/ 460844518 w 90"/>
                <a:gd name="T117" fmla="*/ 2147483647 h 66"/>
                <a:gd name="T118" fmla="*/ 395008446 w 90"/>
                <a:gd name="T119" fmla="*/ 2147483647 h 66"/>
                <a:gd name="T120" fmla="*/ 197508280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4"/>
            <p:cNvSpPr>
              <a:spLocks/>
            </p:cNvSpPr>
            <p:nvPr/>
          </p:nvSpPr>
          <p:spPr bwMode="auto">
            <a:xfrm>
              <a:off x="3157538" y="1833563"/>
              <a:ext cx="658812" cy="1006475"/>
            </a:xfrm>
            <a:custGeom>
              <a:avLst/>
              <a:gdLst>
                <a:gd name="T0" fmla="*/ 463071587 w 81"/>
                <a:gd name="T1" fmla="*/ 2147483647 h 130"/>
                <a:gd name="T2" fmla="*/ 529229301 w 81"/>
                <a:gd name="T3" fmla="*/ 2147483647 h 130"/>
                <a:gd name="T4" fmla="*/ 595379008 w 81"/>
                <a:gd name="T5" fmla="*/ 2147483647 h 130"/>
                <a:gd name="T6" fmla="*/ 595379008 w 81"/>
                <a:gd name="T7" fmla="*/ 2147483647 h 130"/>
                <a:gd name="T8" fmla="*/ 396922007 w 81"/>
                <a:gd name="T9" fmla="*/ 2147483647 h 130"/>
                <a:gd name="T10" fmla="*/ 661536721 w 81"/>
                <a:gd name="T11" fmla="*/ 2147483647 h 130"/>
                <a:gd name="T12" fmla="*/ 859993595 w 81"/>
                <a:gd name="T13" fmla="*/ 2147483647 h 130"/>
                <a:gd name="T14" fmla="*/ 926151308 w 81"/>
                <a:gd name="T15" fmla="*/ 2147483647 h 130"/>
                <a:gd name="T16" fmla="*/ 1323073442 w 81"/>
                <a:gd name="T17" fmla="*/ 2147483647 h 130"/>
                <a:gd name="T18" fmla="*/ 1124608436 w 81"/>
                <a:gd name="T19" fmla="*/ 2147483647 h 130"/>
                <a:gd name="T20" fmla="*/ 1058458601 w 81"/>
                <a:gd name="T21" fmla="*/ 2147483647 h 130"/>
                <a:gd name="T22" fmla="*/ 1058458601 w 81"/>
                <a:gd name="T23" fmla="*/ 2147483647 h 130"/>
                <a:gd name="T24" fmla="*/ 1058458601 w 81"/>
                <a:gd name="T25" fmla="*/ 2147483647 h 130"/>
                <a:gd name="T26" fmla="*/ 1058458601 w 81"/>
                <a:gd name="T27" fmla="*/ 2147483647 h 130"/>
                <a:gd name="T28" fmla="*/ 1719995323 w 81"/>
                <a:gd name="T29" fmla="*/ 0 h 130"/>
                <a:gd name="T30" fmla="*/ 2147483647 w 81"/>
                <a:gd name="T31" fmla="*/ 1138865122 h 130"/>
                <a:gd name="T32" fmla="*/ 2147483647 w 81"/>
                <a:gd name="T33" fmla="*/ 1558448869 h 130"/>
                <a:gd name="T34" fmla="*/ 2147483647 w 81"/>
                <a:gd name="T35" fmla="*/ 1738267156 h 130"/>
                <a:gd name="T36" fmla="*/ 2147483647 w 81"/>
                <a:gd name="T37" fmla="*/ 1858153756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5"/>
            <p:cNvSpPr>
              <a:spLocks/>
            </p:cNvSpPr>
            <p:nvPr/>
          </p:nvSpPr>
          <p:spPr bwMode="auto">
            <a:xfrm>
              <a:off x="3435350" y="1857375"/>
              <a:ext cx="1120775" cy="673100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10711275 w 138"/>
                <a:gd name="T13" fmla="*/ 2147483647 h 87"/>
                <a:gd name="T14" fmla="*/ 1912829603 w 138"/>
                <a:gd name="T15" fmla="*/ 2147483647 h 87"/>
                <a:gd name="T16" fmla="*/ 1714947930 w 138"/>
                <a:gd name="T17" fmla="*/ 2147483647 h 87"/>
                <a:gd name="T18" fmla="*/ 1583029522 w 138"/>
                <a:gd name="T19" fmla="*/ 2147483647 h 87"/>
                <a:gd name="T20" fmla="*/ 1517074379 w 138"/>
                <a:gd name="T21" fmla="*/ 2147483647 h 87"/>
                <a:gd name="T22" fmla="*/ 1517074379 w 138"/>
                <a:gd name="T23" fmla="*/ 2147483647 h 87"/>
                <a:gd name="T24" fmla="*/ 1319192707 w 138"/>
                <a:gd name="T25" fmla="*/ 2147483647 h 87"/>
                <a:gd name="T26" fmla="*/ 1319192707 w 138"/>
                <a:gd name="T27" fmla="*/ 2147483647 h 87"/>
                <a:gd name="T28" fmla="*/ 1187274299 w 138"/>
                <a:gd name="T29" fmla="*/ 2147483647 h 87"/>
                <a:gd name="T30" fmla="*/ 1187274299 w 138"/>
                <a:gd name="T31" fmla="*/ 2147483647 h 87"/>
                <a:gd name="T32" fmla="*/ 1121311034 w 138"/>
                <a:gd name="T33" fmla="*/ 2147483647 h 87"/>
                <a:gd name="T34" fmla="*/ 1055355638 w 138"/>
                <a:gd name="T35" fmla="*/ 2147483647 h 87"/>
                <a:gd name="T36" fmla="*/ 989392373 w 138"/>
                <a:gd name="T37" fmla="*/ 2147483647 h 87"/>
                <a:gd name="T38" fmla="*/ 725555557 w 138"/>
                <a:gd name="T39" fmla="*/ 2147483647 h 87"/>
                <a:gd name="T40" fmla="*/ 593637150 w 138"/>
                <a:gd name="T41" fmla="*/ 2147483647 h 87"/>
                <a:gd name="T42" fmla="*/ 593637150 w 138"/>
                <a:gd name="T43" fmla="*/ 2147483647 h 87"/>
                <a:gd name="T44" fmla="*/ 725555557 w 138"/>
                <a:gd name="T45" fmla="*/ 2147483647 h 87"/>
                <a:gd name="T46" fmla="*/ 725555557 w 138"/>
                <a:gd name="T47" fmla="*/ 2147483647 h 87"/>
                <a:gd name="T48" fmla="*/ 791518822 w 138"/>
                <a:gd name="T49" fmla="*/ 2147483647 h 87"/>
                <a:gd name="T50" fmla="*/ 923437230 w 138"/>
                <a:gd name="T51" fmla="*/ 2147483647 h 87"/>
                <a:gd name="T52" fmla="*/ 725555557 w 138"/>
                <a:gd name="T53" fmla="*/ 2147483647 h 87"/>
                <a:gd name="T54" fmla="*/ 527673758 w 138"/>
                <a:gd name="T55" fmla="*/ 2147483647 h 87"/>
                <a:gd name="T56" fmla="*/ 395755350 w 138"/>
                <a:gd name="T57" fmla="*/ 1855589534 h 87"/>
                <a:gd name="T58" fmla="*/ 131918440 w 138"/>
                <a:gd name="T59" fmla="*/ 1616159437 h 87"/>
                <a:gd name="T60" fmla="*/ 131918440 w 138"/>
                <a:gd name="T61" fmla="*/ 1496448257 h 87"/>
                <a:gd name="T62" fmla="*/ 131918440 w 138"/>
                <a:gd name="T63" fmla="*/ 1197158703 h 87"/>
                <a:gd name="T64" fmla="*/ 197881736 w 138"/>
                <a:gd name="T65" fmla="*/ 0 h 87"/>
                <a:gd name="T66" fmla="*/ 2147483647 w 138"/>
                <a:gd name="T67" fmla="*/ 478860314 h 87"/>
                <a:gd name="T68" fmla="*/ 2147483647 w 138"/>
                <a:gd name="T69" fmla="*/ 1137299244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6"/>
            <p:cNvSpPr>
              <a:spLocks/>
            </p:cNvSpPr>
            <p:nvPr/>
          </p:nvSpPr>
          <p:spPr bwMode="auto">
            <a:xfrm>
              <a:off x="4514850" y="2003425"/>
              <a:ext cx="723900" cy="427038"/>
            </a:xfrm>
            <a:custGeom>
              <a:avLst/>
              <a:gdLst>
                <a:gd name="T0" fmla="*/ 0 w 89"/>
                <a:gd name="T1" fmla="*/ 2147483647 h 55"/>
                <a:gd name="T2" fmla="*/ 330789779 w 89"/>
                <a:gd name="T3" fmla="*/ 0 h 55"/>
                <a:gd name="T4" fmla="*/ 2147483647 w 89"/>
                <a:gd name="T5" fmla="*/ 180854486 h 55"/>
                <a:gd name="T6" fmla="*/ 2147483647 w 89"/>
                <a:gd name="T7" fmla="*/ 241136706 h 55"/>
                <a:gd name="T8" fmla="*/ 2147483647 w 89"/>
                <a:gd name="T9" fmla="*/ 301426751 h 55"/>
                <a:gd name="T10" fmla="*/ 2147483647 w 89"/>
                <a:gd name="T11" fmla="*/ 542563518 h 55"/>
                <a:gd name="T12" fmla="*/ 2147483647 w 89"/>
                <a:gd name="T13" fmla="*/ 602845738 h 55"/>
                <a:gd name="T14" fmla="*/ 2147483647 w 89"/>
                <a:gd name="T15" fmla="*/ 783700163 h 55"/>
                <a:gd name="T16" fmla="*/ 2147483647 w 89"/>
                <a:gd name="T17" fmla="*/ 1085127035 h 55"/>
                <a:gd name="T18" fmla="*/ 2147483647 w 89"/>
                <a:gd name="T19" fmla="*/ 1386553665 h 55"/>
                <a:gd name="T20" fmla="*/ 2147483647 w 89"/>
                <a:gd name="T21" fmla="*/ 1507118105 h 55"/>
                <a:gd name="T22" fmla="*/ 2147483647 w 89"/>
                <a:gd name="T23" fmla="*/ 1808544735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w 89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7"/>
            <p:cNvSpPr>
              <a:spLocks/>
            </p:cNvSpPr>
            <p:nvPr/>
          </p:nvSpPr>
          <p:spPr bwMode="auto">
            <a:xfrm>
              <a:off x="4483100" y="2398713"/>
              <a:ext cx="766763" cy="495300"/>
            </a:xfrm>
            <a:custGeom>
              <a:avLst/>
              <a:gdLst>
                <a:gd name="T0" fmla="*/ 0 w 94"/>
                <a:gd name="T1" fmla="*/ 2147483647 h 64"/>
                <a:gd name="T2" fmla="*/ 199611248 w 94"/>
                <a:gd name="T3" fmla="*/ 1018182017 h 64"/>
                <a:gd name="T4" fmla="*/ 266148309 w 94"/>
                <a:gd name="T5" fmla="*/ 0 h 64"/>
                <a:gd name="T6" fmla="*/ 2147483647 w 94"/>
                <a:gd name="T7" fmla="*/ 239570365 h 64"/>
                <a:gd name="T8" fmla="*/ 2147483647 w 94"/>
                <a:gd name="T9" fmla="*/ 359355578 h 64"/>
                <a:gd name="T10" fmla="*/ 2147483647 w 94"/>
                <a:gd name="T11" fmla="*/ 419248154 h 64"/>
                <a:gd name="T12" fmla="*/ 2147483647 w 94"/>
                <a:gd name="T13" fmla="*/ 598933742 h 64"/>
                <a:gd name="T14" fmla="*/ 2147483647 w 94"/>
                <a:gd name="T15" fmla="*/ 658826318 h 64"/>
                <a:gd name="T16" fmla="*/ 2147483647 w 94"/>
                <a:gd name="T17" fmla="*/ 898396623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2" name="Freeform 8"/>
            <p:cNvSpPr>
              <a:spLocks/>
            </p:cNvSpPr>
            <p:nvPr/>
          </p:nvSpPr>
          <p:spPr bwMode="auto">
            <a:xfrm>
              <a:off x="4637088" y="3203575"/>
              <a:ext cx="812800" cy="411163"/>
            </a:xfrm>
            <a:custGeom>
              <a:avLst/>
              <a:gdLst>
                <a:gd name="T0" fmla="*/ 198193155 w 100"/>
                <a:gd name="T1" fmla="*/ 0 h 53"/>
                <a:gd name="T2" fmla="*/ 2147483647 w 100"/>
                <a:gd name="T3" fmla="*/ 120369903 h 53"/>
                <a:gd name="T4" fmla="*/ 2147483647 w 100"/>
                <a:gd name="T5" fmla="*/ 361101983 h 53"/>
                <a:gd name="T6" fmla="*/ 2147483647 w 100"/>
                <a:gd name="T7" fmla="*/ 481464098 h 53"/>
                <a:gd name="T8" fmla="*/ 2147483647 w 100"/>
                <a:gd name="T9" fmla="*/ 601834092 h 53"/>
                <a:gd name="T10" fmla="*/ 2147483647 w 100"/>
                <a:gd name="T11" fmla="*/ 722203965 h 53"/>
                <a:gd name="T12" fmla="*/ 2147483647 w 100"/>
                <a:gd name="T13" fmla="*/ 722203965 h 53"/>
                <a:gd name="T14" fmla="*/ 2147483647 w 100"/>
                <a:gd name="T15" fmla="*/ 902751017 h 53"/>
                <a:gd name="T16" fmla="*/ 2147483647 w 100"/>
                <a:gd name="T17" fmla="*/ 962935953 h 53"/>
                <a:gd name="T18" fmla="*/ 2147483647 w 100"/>
                <a:gd name="T19" fmla="*/ 962935953 h 53"/>
                <a:gd name="T20" fmla="*/ 2147483647 w 100"/>
                <a:gd name="T21" fmla="*/ 1023113375 h 53"/>
                <a:gd name="T22" fmla="*/ 2147483647 w 100"/>
                <a:gd name="T23" fmla="*/ 2147483647 h 53"/>
                <a:gd name="T24" fmla="*/ 0 w 100"/>
                <a:gd name="T25" fmla="*/ 2147483647 h 53"/>
                <a:gd name="T26" fmla="*/ 198193155 w 100"/>
                <a:gd name="T27" fmla="*/ 0 h 53"/>
                <a:gd name="T28" fmla="*/ 19819315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3" name="Freeform 9"/>
            <p:cNvSpPr>
              <a:spLocks/>
            </p:cNvSpPr>
            <p:nvPr/>
          </p:nvSpPr>
          <p:spPr bwMode="auto">
            <a:xfrm>
              <a:off x="5232400" y="2740025"/>
              <a:ext cx="666750" cy="417513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39118966 h 54"/>
                <a:gd name="T4" fmla="*/ 2147483647 w 82"/>
                <a:gd name="T5" fmla="*/ 358674613 h 54"/>
                <a:gd name="T6" fmla="*/ 2147483647 w 82"/>
                <a:gd name="T7" fmla="*/ 777130886 h 54"/>
                <a:gd name="T8" fmla="*/ 2147483647 w 82"/>
                <a:gd name="T9" fmla="*/ 956475864 h 54"/>
                <a:gd name="T10" fmla="*/ 2147483647 w 82"/>
                <a:gd name="T11" fmla="*/ 1076031693 h 54"/>
                <a:gd name="T12" fmla="*/ 2147483647 w 82"/>
                <a:gd name="T13" fmla="*/ 1255368939 h 54"/>
                <a:gd name="T14" fmla="*/ 2147483647 w 82"/>
                <a:gd name="T15" fmla="*/ 1554269504 h 54"/>
                <a:gd name="T16" fmla="*/ 2147483647 w 82"/>
                <a:gd name="T17" fmla="*/ 1733606750 h 54"/>
                <a:gd name="T18" fmla="*/ 2147483647 w 82"/>
                <a:gd name="T19" fmla="*/ 1853162337 h 54"/>
                <a:gd name="T20" fmla="*/ 2147483647 w 82"/>
                <a:gd name="T21" fmla="*/ 2032507798 h 54"/>
                <a:gd name="T22" fmla="*/ 2147483647 w 82"/>
                <a:gd name="T23" fmla="*/ 2092281726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727261611 w 82"/>
                <a:gd name="T37" fmla="*/ 2147483647 h 54"/>
                <a:gd name="T38" fmla="*/ 727261611 w 82"/>
                <a:gd name="T39" fmla="*/ 2147483647 h 54"/>
                <a:gd name="T40" fmla="*/ 595033752 w 82"/>
                <a:gd name="T41" fmla="*/ 2147483647 h 54"/>
                <a:gd name="T42" fmla="*/ 661147682 w 82"/>
                <a:gd name="T43" fmla="*/ 2147483647 h 54"/>
                <a:gd name="T44" fmla="*/ 528919695 w 82"/>
                <a:gd name="T45" fmla="*/ 2147483647 h 54"/>
                <a:gd name="T46" fmla="*/ 528919695 w 82"/>
                <a:gd name="T47" fmla="*/ 2147483647 h 54"/>
                <a:gd name="T48" fmla="*/ 396691836 w 82"/>
                <a:gd name="T49" fmla="*/ 1972725656 h 54"/>
                <a:gd name="T50" fmla="*/ 330569775 w 82"/>
                <a:gd name="T51" fmla="*/ 1853162337 h 54"/>
                <a:gd name="T52" fmla="*/ 198341853 w 82"/>
                <a:gd name="T53" fmla="*/ 1554269504 h 54"/>
                <a:gd name="T54" fmla="*/ 264455782 w 82"/>
                <a:gd name="T55" fmla="*/ 1374932257 h 54"/>
                <a:gd name="T56" fmla="*/ 132227891 w 82"/>
                <a:gd name="T57" fmla="*/ 1195587280 h 54"/>
                <a:gd name="T58" fmla="*/ 132227891 w 82"/>
                <a:gd name="T59" fmla="*/ 1076031693 h 54"/>
                <a:gd name="T60" fmla="*/ 132227891 w 82"/>
                <a:gd name="T61" fmla="*/ 717356958 h 54"/>
                <a:gd name="T62" fmla="*/ 132227891 w 82"/>
                <a:gd name="T63" fmla="*/ 597793640 h 54"/>
                <a:gd name="T64" fmla="*/ 66113946 w 82"/>
                <a:gd name="T65" fmla="*/ 358674613 h 54"/>
                <a:gd name="T66" fmla="*/ 66113946 w 82"/>
                <a:gd name="T67" fmla="*/ 179337307 h 54"/>
                <a:gd name="T68" fmla="*/ 132227891 w 82"/>
                <a:gd name="T69" fmla="*/ 119555617 h 54"/>
                <a:gd name="T70" fmla="*/ 132227891 w 82"/>
                <a:gd name="T71" fmla="*/ 119555617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4" name="Freeform 10"/>
            <p:cNvSpPr>
              <a:spLocks/>
            </p:cNvSpPr>
            <p:nvPr/>
          </p:nvSpPr>
          <p:spPr bwMode="auto">
            <a:xfrm>
              <a:off x="5597525" y="2282825"/>
              <a:ext cx="577850" cy="588963"/>
            </a:xfrm>
            <a:custGeom>
              <a:avLst/>
              <a:gdLst>
                <a:gd name="T0" fmla="*/ 1920927719 w 71"/>
                <a:gd name="T1" fmla="*/ 2147483647 h 76"/>
                <a:gd name="T2" fmla="*/ 1589738424 w 71"/>
                <a:gd name="T3" fmla="*/ 2147483647 h 76"/>
                <a:gd name="T4" fmla="*/ 1457256195 w 71"/>
                <a:gd name="T5" fmla="*/ 2147483647 h 76"/>
                <a:gd name="T6" fmla="*/ 1523497309 w 71"/>
                <a:gd name="T7" fmla="*/ 2147483647 h 76"/>
                <a:gd name="T8" fmla="*/ 1391015080 w 71"/>
                <a:gd name="T9" fmla="*/ 2147483647 h 76"/>
                <a:gd name="T10" fmla="*/ 1391015080 w 71"/>
                <a:gd name="T11" fmla="*/ 2147483647 h 76"/>
                <a:gd name="T12" fmla="*/ 1126058761 w 71"/>
                <a:gd name="T13" fmla="*/ 2147483647 h 76"/>
                <a:gd name="T14" fmla="*/ 794869212 w 71"/>
                <a:gd name="T15" fmla="*/ 2147483647 h 76"/>
                <a:gd name="T16" fmla="*/ 529912766 w 71"/>
                <a:gd name="T17" fmla="*/ 2147483647 h 76"/>
                <a:gd name="T18" fmla="*/ 463671651 w 71"/>
                <a:gd name="T19" fmla="*/ 2147483647 h 76"/>
                <a:gd name="T20" fmla="*/ 198715268 w 71"/>
                <a:gd name="T21" fmla="*/ 2147483647 h 76"/>
                <a:gd name="T22" fmla="*/ 66241130 w 71"/>
                <a:gd name="T23" fmla="*/ 2147483647 h 76"/>
                <a:gd name="T24" fmla="*/ 132474122 w 71"/>
                <a:gd name="T25" fmla="*/ 1861704030 h 76"/>
                <a:gd name="T26" fmla="*/ 198715268 w 71"/>
                <a:gd name="T27" fmla="*/ 1681535671 h 76"/>
                <a:gd name="T28" fmla="*/ 0 w 71"/>
                <a:gd name="T29" fmla="*/ 1501375062 h 76"/>
                <a:gd name="T30" fmla="*/ 66241130 w 71"/>
                <a:gd name="T31" fmla="*/ 1321206703 h 76"/>
                <a:gd name="T32" fmla="*/ 331197561 w 71"/>
                <a:gd name="T33" fmla="*/ 1020936437 h 76"/>
                <a:gd name="T34" fmla="*/ 463671651 w 71"/>
                <a:gd name="T35" fmla="*/ 960877492 h 76"/>
                <a:gd name="T36" fmla="*/ 463671651 w 71"/>
                <a:gd name="T37" fmla="*/ 360329090 h 76"/>
                <a:gd name="T38" fmla="*/ 596154007 w 71"/>
                <a:gd name="T39" fmla="*/ 300278136 h 76"/>
                <a:gd name="T40" fmla="*/ 861110326 w 71"/>
                <a:gd name="T41" fmla="*/ 300278136 h 76"/>
                <a:gd name="T42" fmla="*/ 1457256195 w 71"/>
                <a:gd name="T43" fmla="*/ 60058718 h 76"/>
                <a:gd name="T44" fmla="*/ 1589738424 w 71"/>
                <a:gd name="T45" fmla="*/ 60058718 h 76"/>
                <a:gd name="T46" fmla="*/ 1523497309 w 71"/>
                <a:gd name="T47" fmla="*/ 180168420 h 76"/>
                <a:gd name="T48" fmla="*/ 1457256195 w 71"/>
                <a:gd name="T49" fmla="*/ 360329090 h 76"/>
                <a:gd name="T50" fmla="*/ 1722212514 w 71"/>
                <a:gd name="T51" fmla="*/ 300278136 h 76"/>
                <a:gd name="T52" fmla="*/ 1854686604 w 71"/>
                <a:gd name="T53" fmla="*/ 360329090 h 76"/>
                <a:gd name="T54" fmla="*/ 2053409948 w 71"/>
                <a:gd name="T55" fmla="*/ 480438746 h 76"/>
                <a:gd name="T56" fmla="*/ 2119642924 w 71"/>
                <a:gd name="T57" fmla="*/ 600548523 h 76"/>
                <a:gd name="T58" fmla="*/ 2147483647 w 71"/>
                <a:gd name="T59" fmla="*/ 780716882 h 76"/>
                <a:gd name="T60" fmla="*/ 2147483647 w 71"/>
                <a:gd name="T61" fmla="*/ 900826538 h 76"/>
                <a:gd name="T62" fmla="*/ 2147483647 w 71"/>
                <a:gd name="T63" fmla="*/ 900826538 h 76"/>
                <a:gd name="T64" fmla="*/ 2147483647 w 71"/>
                <a:gd name="T65" fmla="*/ 900826538 h 76"/>
                <a:gd name="T66" fmla="*/ 2147483647 w 71"/>
                <a:gd name="T67" fmla="*/ 960877492 h 76"/>
                <a:gd name="T68" fmla="*/ 2147483647 w 71"/>
                <a:gd name="T69" fmla="*/ 1020936437 h 76"/>
                <a:gd name="T70" fmla="*/ 2147483647 w 71"/>
                <a:gd name="T71" fmla="*/ 1080987390 h 76"/>
                <a:gd name="T72" fmla="*/ 2147483647 w 71"/>
                <a:gd name="T73" fmla="*/ 1261155749 h 76"/>
                <a:gd name="T74" fmla="*/ 2147483647 w 71"/>
                <a:gd name="T75" fmla="*/ 1501375062 h 76"/>
                <a:gd name="T76" fmla="*/ 2147483647 w 71"/>
                <a:gd name="T77" fmla="*/ 1501375062 h 76"/>
                <a:gd name="T78" fmla="*/ 2147483647 w 71"/>
                <a:gd name="T79" fmla="*/ 1621484718 h 76"/>
                <a:gd name="T80" fmla="*/ 2147483647 w 71"/>
                <a:gd name="T81" fmla="*/ 1801645327 h 76"/>
                <a:gd name="T82" fmla="*/ 2147483647 w 71"/>
                <a:gd name="T83" fmla="*/ 1981813686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01923827 h 76"/>
                <a:gd name="T90" fmla="*/ 2147483647 w 71"/>
                <a:gd name="T91" fmla="*/ 1981813686 h 76"/>
                <a:gd name="T92" fmla="*/ 2147483647 w 71"/>
                <a:gd name="T93" fmla="*/ 1861704030 h 76"/>
                <a:gd name="T94" fmla="*/ 2147483647 w 71"/>
                <a:gd name="T95" fmla="*/ 1681535671 h 76"/>
                <a:gd name="T96" fmla="*/ 2147483647 w 71"/>
                <a:gd name="T97" fmla="*/ 1621484718 h 76"/>
                <a:gd name="T98" fmla="*/ 2147483647 w 71"/>
                <a:gd name="T99" fmla="*/ 1501375062 h 76"/>
                <a:gd name="T100" fmla="*/ 2147483647 w 71"/>
                <a:gd name="T101" fmla="*/ 1561426015 h 76"/>
                <a:gd name="T102" fmla="*/ 2147483647 w 71"/>
                <a:gd name="T103" fmla="*/ 1981813686 h 76"/>
                <a:gd name="T104" fmla="*/ 2147483647 w 71"/>
                <a:gd name="T105" fmla="*/ 210192382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1987168833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5" name="Freeform 11"/>
            <p:cNvSpPr>
              <a:spLocks/>
            </p:cNvSpPr>
            <p:nvPr/>
          </p:nvSpPr>
          <p:spPr bwMode="auto">
            <a:xfrm>
              <a:off x="6445250" y="2840038"/>
              <a:ext cx="461963" cy="487362"/>
            </a:xfrm>
            <a:custGeom>
              <a:avLst/>
              <a:gdLst>
                <a:gd name="T0" fmla="*/ 328423313 w 57"/>
                <a:gd name="T1" fmla="*/ 2147483647 h 63"/>
                <a:gd name="T2" fmla="*/ 525478846 w 57"/>
                <a:gd name="T3" fmla="*/ 2147483647 h 63"/>
                <a:gd name="T4" fmla="*/ 656846627 w 57"/>
                <a:gd name="T5" fmla="*/ 2147483647 h 63"/>
                <a:gd name="T6" fmla="*/ 853902159 w 57"/>
                <a:gd name="T7" fmla="*/ 2147483647 h 63"/>
                <a:gd name="T8" fmla="*/ 1182325599 w 57"/>
                <a:gd name="T9" fmla="*/ 2147483647 h 63"/>
                <a:gd name="T10" fmla="*/ 1445069011 w 57"/>
                <a:gd name="T11" fmla="*/ 2147483647 h 63"/>
                <a:gd name="T12" fmla="*/ 1642116440 w 57"/>
                <a:gd name="T13" fmla="*/ 2147483647 h 63"/>
                <a:gd name="T14" fmla="*/ 1839171973 w 57"/>
                <a:gd name="T15" fmla="*/ 2147483647 h 63"/>
                <a:gd name="T16" fmla="*/ 1904859852 w 57"/>
                <a:gd name="T17" fmla="*/ 2147483647 h 63"/>
                <a:gd name="T18" fmla="*/ 2036227505 w 57"/>
                <a:gd name="T19" fmla="*/ 2147483647 h 63"/>
                <a:gd name="T20" fmla="*/ 2147483647 w 57"/>
                <a:gd name="T21" fmla="*/ 2147483647 h 63"/>
                <a:gd name="T22" fmla="*/ 2147483647 w 57"/>
                <a:gd name="T23" fmla="*/ 2147483647 h 63"/>
                <a:gd name="T24" fmla="*/ 2147483647 w 57"/>
                <a:gd name="T25" fmla="*/ 2147483647 h 63"/>
                <a:gd name="T26" fmla="*/ 2147483647 w 57"/>
                <a:gd name="T27" fmla="*/ 2147483647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034705881 h 63"/>
                <a:gd name="T48" fmla="*/ 2147483647 w 57"/>
                <a:gd name="T49" fmla="*/ 1555953575 h 63"/>
                <a:gd name="T50" fmla="*/ 2147483647 w 57"/>
                <a:gd name="T51" fmla="*/ 1376418741 h 63"/>
                <a:gd name="T52" fmla="*/ 2147483647 w 57"/>
                <a:gd name="T53" fmla="*/ 1316573796 h 63"/>
                <a:gd name="T54" fmla="*/ 2147483647 w 57"/>
                <a:gd name="T55" fmla="*/ 179534895 h 63"/>
                <a:gd name="T56" fmla="*/ 2147483647 w 57"/>
                <a:gd name="T57" fmla="*/ 359062053 h 63"/>
                <a:gd name="T58" fmla="*/ 2147483647 w 57"/>
                <a:gd name="T59" fmla="*/ 598441953 h 63"/>
                <a:gd name="T60" fmla="*/ 2147483647 w 57"/>
                <a:gd name="T61" fmla="*/ 598441953 h 63"/>
                <a:gd name="T62" fmla="*/ 1970539626 w 57"/>
                <a:gd name="T63" fmla="*/ 777976788 h 63"/>
                <a:gd name="T64" fmla="*/ 1773492198 w 57"/>
                <a:gd name="T65" fmla="*/ 718131843 h 63"/>
                <a:gd name="T66" fmla="*/ 1642116440 w 57"/>
                <a:gd name="T67" fmla="*/ 718131843 h 63"/>
                <a:gd name="T68" fmla="*/ 1642116440 w 57"/>
                <a:gd name="T69" fmla="*/ 658286898 h 63"/>
                <a:gd name="T70" fmla="*/ 1248013478 w 57"/>
                <a:gd name="T71" fmla="*/ 538597009 h 63"/>
                <a:gd name="T72" fmla="*/ 1116637720 w 57"/>
                <a:gd name="T73" fmla="*/ 598441953 h 63"/>
                <a:gd name="T74" fmla="*/ 0 w 57"/>
                <a:gd name="T75" fmla="*/ 658286898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6" name="Freeform 12"/>
            <p:cNvSpPr>
              <a:spLocks/>
            </p:cNvSpPr>
            <p:nvPr/>
          </p:nvSpPr>
          <p:spPr bwMode="auto">
            <a:xfrm>
              <a:off x="6289675" y="4311650"/>
              <a:ext cx="1003300" cy="719138"/>
            </a:xfrm>
            <a:custGeom>
              <a:avLst/>
              <a:gdLst>
                <a:gd name="T0" fmla="*/ 0 w 123"/>
                <a:gd name="T1" fmla="*/ 478350457 h 93"/>
                <a:gd name="T2" fmla="*/ 0 w 123"/>
                <a:gd name="T3" fmla="*/ 597943961 h 93"/>
                <a:gd name="T4" fmla="*/ 133071838 w 123"/>
                <a:gd name="T5" fmla="*/ 717529612 h 93"/>
                <a:gd name="T6" fmla="*/ 199607773 w 123"/>
                <a:gd name="T7" fmla="*/ 896911954 h 93"/>
                <a:gd name="T8" fmla="*/ 266143676 w 123"/>
                <a:gd name="T9" fmla="*/ 1016497846 h 93"/>
                <a:gd name="T10" fmla="*/ 199607773 w 123"/>
                <a:gd name="T11" fmla="*/ 1136091230 h 93"/>
                <a:gd name="T12" fmla="*/ 465743292 w 123"/>
                <a:gd name="T13" fmla="*/ 1076294538 h 93"/>
                <a:gd name="T14" fmla="*/ 598815225 w 123"/>
                <a:gd name="T15" fmla="*/ 896911954 h 93"/>
                <a:gd name="T16" fmla="*/ 665351128 w 123"/>
                <a:gd name="T17" fmla="*/ 896911954 h 93"/>
                <a:gd name="T18" fmla="*/ 598815225 w 123"/>
                <a:gd name="T19" fmla="*/ 1016497846 h 93"/>
                <a:gd name="T20" fmla="*/ 1264166353 w 123"/>
                <a:gd name="T21" fmla="*/ 837115262 h 93"/>
                <a:gd name="T22" fmla="*/ 1264166353 w 123"/>
                <a:gd name="T23" fmla="*/ 956708646 h 93"/>
                <a:gd name="T24" fmla="*/ 1663381771 w 123"/>
                <a:gd name="T25" fmla="*/ 1016497846 h 93"/>
                <a:gd name="T26" fmla="*/ 1929517226 w 123"/>
                <a:gd name="T27" fmla="*/ 1076294538 h 93"/>
                <a:gd name="T28" fmla="*/ 2062589032 w 123"/>
                <a:gd name="T29" fmla="*/ 1136091230 h 93"/>
                <a:gd name="T30" fmla="*/ 2062589032 w 123"/>
                <a:gd name="T31" fmla="*/ 1195880189 h 93"/>
                <a:gd name="T32" fmla="*/ 2147483647 w 123"/>
                <a:gd name="T33" fmla="*/ 1435059223 h 93"/>
                <a:gd name="T34" fmla="*/ 2147483647 w 123"/>
                <a:gd name="T35" fmla="*/ 1494855915 h 93"/>
                <a:gd name="T36" fmla="*/ 2147483647 w 123"/>
                <a:gd name="T37" fmla="*/ 1554644874 h 93"/>
                <a:gd name="T38" fmla="*/ 2147483647 w 123"/>
                <a:gd name="T39" fmla="*/ 1435059223 h 93"/>
                <a:gd name="T40" fmla="*/ 2147483647 w 123"/>
                <a:gd name="T41" fmla="*/ 1255676881 h 93"/>
                <a:gd name="T42" fmla="*/ 2147483647 w 123"/>
                <a:gd name="T43" fmla="*/ 1076294538 h 93"/>
                <a:gd name="T44" fmla="*/ 2147483647 w 123"/>
                <a:gd name="T45" fmla="*/ 1255676881 h 93"/>
                <a:gd name="T46" fmla="*/ 2147483647 w 123"/>
                <a:gd name="T47" fmla="*/ 1674238257 h 93"/>
                <a:gd name="T48" fmla="*/ 2147483647 w 123"/>
                <a:gd name="T49" fmla="*/ 1793823908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1734027216 h 93"/>
                <a:gd name="T102" fmla="*/ 2147483647 w 123"/>
                <a:gd name="T103" fmla="*/ 1435059223 h 93"/>
                <a:gd name="T104" fmla="*/ 2147483647 w 123"/>
                <a:gd name="T105" fmla="*/ 478350457 h 93"/>
                <a:gd name="T106" fmla="*/ 2147483647 w 123"/>
                <a:gd name="T107" fmla="*/ 358764806 h 93"/>
                <a:gd name="T108" fmla="*/ 2147483647 w 123"/>
                <a:gd name="T109" fmla="*/ 59796707 h 93"/>
                <a:gd name="T110" fmla="*/ 2147483647 w 123"/>
                <a:gd name="T111" fmla="*/ 59796707 h 93"/>
                <a:gd name="T112" fmla="*/ 2147483647 w 123"/>
                <a:gd name="T113" fmla="*/ 418561497 h 93"/>
                <a:gd name="T114" fmla="*/ 2147483647 w 123"/>
                <a:gd name="T115" fmla="*/ 478350457 h 93"/>
                <a:gd name="T116" fmla="*/ 2147483647 w 123"/>
                <a:gd name="T117" fmla="*/ 418561497 h 93"/>
                <a:gd name="T118" fmla="*/ 2147483647 w 123"/>
                <a:gd name="T119" fmla="*/ 179382403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7" name="Freeform 13"/>
            <p:cNvSpPr>
              <a:spLocks/>
            </p:cNvSpPr>
            <p:nvPr/>
          </p:nvSpPr>
          <p:spPr bwMode="auto">
            <a:xfrm>
              <a:off x="2368550" y="2562225"/>
              <a:ext cx="877888" cy="1423988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1453628182 w 108"/>
                <a:gd name="T19" fmla="*/ 2147483647 h 184"/>
                <a:gd name="T20" fmla="*/ 1453628182 w 108"/>
                <a:gd name="T21" fmla="*/ 2147483647 h 184"/>
                <a:gd name="T22" fmla="*/ 1519705493 w 108"/>
                <a:gd name="T23" fmla="*/ 2147483647 h 184"/>
                <a:gd name="T24" fmla="*/ 1387550872 w 108"/>
                <a:gd name="T25" fmla="*/ 2147483647 h 184"/>
                <a:gd name="T26" fmla="*/ 1453628182 w 108"/>
                <a:gd name="T27" fmla="*/ 2147483647 h 184"/>
                <a:gd name="T28" fmla="*/ 1057188451 w 108"/>
                <a:gd name="T29" fmla="*/ 2147483647 h 184"/>
                <a:gd name="T30" fmla="*/ 792887337 w 108"/>
                <a:gd name="T31" fmla="*/ 2147483647 h 184"/>
                <a:gd name="T32" fmla="*/ 925033830 w 108"/>
                <a:gd name="T33" fmla="*/ 2147483647 h 184"/>
                <a:gd name="T34" fmla="*/ 925033830 w 108"/>
                <a:gd name="T35" fmla="*/ 2147483647 h 184"/>
                <a:gd name="T36" fmla="*/ 594663534 w 108"/>
                <a:gd name="T37" fmla="*/ 2147483647 h 184"/>
                <a:gd name="T38" fmla="*/ 594663534 w 108"/>
                <a:gd name="T39" fmla="*/ 2147483647 h 184"/>
                <a:gd name="T40" fmla="*/ 726818155 w 108"/>
                <a:gd name="T41" fmla="*/ 2147483647 h 184"/>
                <a:gd name="T42" fmla="*/ 792887337 w 108"/>
                <a:gd name="T43" fmla="*/ 2147483647 h 184"/>
                <a:gd name="T44" fmla="*/ 991111140 w 108"/>
                <a:gd name="T45" fmla="*/ 2147483647 h 184"/>
                <a:gd name="T46" fmla="*/ 925033830 w 108"/>
                <a:gd name="T47" fmla="*/ 2147483647 h 184"/>
                <a:gd name="T48" fmla="*/ 792887337 w 108"/>
                <a:gd name="T49" fmla="*/ 2147483647 h 184"/>
                <a:gd name="T50" fmla="*/ 462516915 w 108"/>
                <a:gd name="T51" fmla="*/ 2147483647 h 184"/>
                <a:gd name="T52" fmla="*/ 396447733 w 108"/>
                <a:gd name="T53" fmla="*/ 2147483647 h 184"/>
                <a:gd name="T54" fmla="*/ 66077326 w 108"/>
                <a:gd name="T55" fmla="*/ 2147483647 h 184"/>
                <a:gd name="T56" fmla="*/ 66077326 w 108"/>
                <a:gd name="T57" fmla="*/ 2147483647 h 184"/>
                <a:gd name="T58" fmla="*/ 264293048 w 108"/>
                <a:gd name="T59" fmla="*/ 2147483647 h 184"/>
                <a:gd name="T60" fmla="*/ 132146524 w 108"/>
                <a:gd name="T61" fmla="*/ 1916579349 h 184"/>
                <a:gd name="T62" fmla="*/ 0 w 108"/>
                <a:gd name="T63" fmla="*/ 1677008926 h 184"/>
                <a:gd name="T64" fmla="*/ 0 w 108"/>
                <a:gd name="T65" fmla="*/ 1437438502 h 184"/>
                <a:gd name="T66" fmla="*/ 396447733 w 108"/>
                <a:gd name="T67" fmla="*/ 898397069 h 184"/>
                <a:gd name="T68" fmla="*/ 594663534 w 108"/>
                <a:gd name="T69" fmla="*/ 598934039 h 184"/>
                <a:gd name="T70" fmla="*/ 594663534 w 108"/>
                <a:gd name="T71" fmla="*/ 59892621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8" name="Freeform 14"/>
            <p:cNvSpPr>
              <a:spLocks/>
            </p:cNvSpPr>
            <p:nvPr/>
          </p:nvSpPr>
          <p:spPr bwMode="auto">
            <a:xfrm>
              <a:off x="3741738" y="2452688"/>
              <a:ext cx="766762" cy="604837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601293283 h 78"/>
                <a:gd name="T6" fmla="*/ 665370000 w 94"/>
                <a:gd name="T7" fmla="*/ 0 h 78"/>
                <a:gd name="T8" fmla="*/ 598833025 w 94"/>
                <a:gd name="T9" fmla="*/ 481039206 h 78"/>
                <a:gd name="T10" fmla="*/ 199610987 w 94"/>
                <a:gd name="T11" fmla="*/ 2147483647 h 78"/>
                <a:gd name="T12" fmla="*/ 133073981 w 94"/>
                <a:gd name="T13" fmla="*/ 2147483647 h 78"/>
                <a:gd name="T14" fmla="*/ 0 w 94"/>
                <a:gd name="T15" fmla="*/ 2147483647 h 78"/>
                <a:gd name="T16" fmla="*/ 1663433029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9" name="Freeform 15"/>
            <p:cNvSpPr>
              <a:spLocks/>
            </p:cNvSpPr>
            <p:nvPr/>
          </p:nvSpPr>
          <p:spPr bwMode="auto">
            <a:xfrm>
              <a:off x="3865563" y="3003550"/>
              <a:ext cx="804862" cy="595313"/>
            </a:xfrm>
            <a:custGeom>
              <a:avLst/>
              <a:gdLst>
                <a:gd name="T0" fmla="*/ 0 w 99"/>
                <a:gd name="T1" fmla="*/ 2147483647 h 77"/>
                <a:gd name="T2" fmla="*/ 660954351 w 99"/>
                <a:gd name="T3" fmla="*/ 0 h 77"/>
                <a:gd name="T4" fmla="*/ 2147483647 w 99"/>
                <a:gd name="T5" fmla="*/ 418412218 h 77"/>
                <a:gd name="T6" fmla="*/ 2147483647 w 99"/>
                <a:gd name="T7" fmla="*/ 537961966 h 77"/>
                <a:gd name="T8" fmla="*/ 2147483647 w 99"/>
                <a:gd name="T9" fmla="*/ 155411470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0" name="Freeform 16"/>
            <p:cNvSpPr>
              <a:spLocks/>
            </p:cNvSpPr>
            <p:nvPr/>
          </p:nvSpPr>
          <p:spPr bwMode="auto">
            <a:xfrm>
              <a:off x="3759200" y="3521075"/>
              <a:ext cx="771525" cy="758825"/>
            </a:xfrm>
            <a:custGeom>
              <a:avLst/>
              <a:gdLst>
                <a:gd name="T0" fmla="*/ 857424135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791470951 w 95"/>
                <a:gd name="T7" fmla="*/ 2147483647 h 98"/>
                <a:gd name="T8" fmla="*/ 857424135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1079204160 h 98"/>
                <a:gd name="T28" fmla="*/ 2147483647 w 95"/>
                <a:gd name="T29" fmla="*/ 1079204160 h 98"/>
                <a:gd name="T30" fmla="*/ 2147483647 w 95"/>
                <a:gd name="T31" fmla="*/ 539602080 h 98"/>
                <a:gd name="T32" fmla="*/ 857424135 w 95"/>
                <a:gd name="T33" fmla="*/ 0 h 98"/>
                <a:gd name="T34" fmla="*/ 857424135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1" name="Freeform 17"/>
            <p:cNvSpPr>
              <a:spLocks/>
            </p:cNvSpPr>
            <p:nvPr/>
          </p:nvSpPr>
          <p:spPr bwMode="auto">
            <a:xfrm>
              <a:off x="4052888" y="3660775"/>
              <a:ext cx="1536700" cy="1425575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66110617 w 189"/>
                <a:gd name="T35" fmla="*/ 2147483647 h 184"/>
                <a:gd name="T36" fmla="*/ 330536873 w 189"/>
                <a:gd name="T37" fmla="*/ 2147483647 h 184"/>
                <a:gd name="T38" fmla="*/ 1520487426 w 189"/>
                <a:gd name="T39" fmla="*/ 2147483647 h 184"/>
                <a:gd name="T40" fmla="*/ 1652700498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2" name="Freeform 18"/>
            <p:cNvSpPr>
              <a:spLocks/>
            </p:cNvSpPr>
            <p:nvPr/>
          </p:nvSpPr>
          <p:spPr bwMode="auto">
            <a:xfrm>
              <a:off x="6942138" y="2306638"/>
              <a:ext cx="828675" cy="60325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033687399 h 78"/>
                <a:gd name="T42" fmla="*/ 2147483647 w 102"/>
                <a:gd name="T43" fmla="*/ 1495356107 h 78"/>
                <a:gd name="T44" fmla="*/ 2147483647 w 102"/>
                <a:gd name="T45" fmla="*/ 1435541572 h 78"/>
                <a:gd name="T46" fmla="*/ 2147483647 w 102"/>
                <a:gd name="T47" fmla="*/ 1256097969 h 78"/>
                <a:gd name="T48" fmla="*/ 2147483647 w 102"/>
                <a:gd name="T49" fmla="*/ 717774653 h 78"/>
                <a:gd name="T50" fmla="*/ 2147483647 w 102"/>
                <a:gd name="T51" fmla="*/ 179443663 h 78"/>
                <a:gd name="T52" fmla="*/ 2147483647 w 102"/>
                <a:gd name="T53" fmla="*/ 0 h 78"/>
                <a:gd name="T54" fmla="*/ 2147483647 w 102"/>
                <a:gd name="T55" fmla="*/ 239258198 h 78"/>
                <a:gd name="T56" fmla="*/ 2147483647 w 102"/>
                <a:gd name="T57" fmla="*/ 837403722 h 78"/>
                <a:gd name="T58" fmla="*/ 2147483647 w 102"/>
                <a:gd name="T59" fmla="*/ 1076662101 h 78"/>
                <a:gd name="T60" fmla="*/ 2147483647 w 102"/>
                <a:gd name="T61" fmla="*/ 1375727038 h 78"/>
                <a:gd name="T62" fmla="*/ 2147483647 w 102"/>
                <a:gd name="T63" fmla="*/ 1495356107 h 78"/>
                <a:gd name="T64" fmla="*/ 2147483647 w 102"/>
                <a:gd name="T65" fmla="*/ 1614985175 h 78"/>
                <a:gd name="T66" fmla="*/ 2147483647 w 102"/>
                <a:gd name="T67" fmla="*/ 1914057847 h 78"/>
                <a:gd name="T68" fmla="*/ 1980110704 w 102"/>
                <a:gd name="T69" fmla="*/ 2147483647 h 78"/>
                <a:gd name="T70" fmla="*/ 1254069757 w 102"/>
                <a:gd name="T71" fmla="*/ 2147483647 h 78"/>
                <a:gd name="T72" fmla="*/ 594030063 w 102"/>
                <a:gd name="T73" fmla="*/ 2147483647 h 78"/>
                <a:gd name="T74" fmla="*/ 396025416 w 102"/>
                <a:gd name="T75" fmla="*/ 2147483647 h 78"/>
                <a:gd name="T76" fmla="*/ 594030063 w 102"/>
                <a:gd name="T77" fmla="*/ 2147483647 h 78"/>
                <a:gd name="T78" fmla="*/ 132011169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3" name="Freeform 19"/>
            <p:cNvSpPr>
              <a:spLocks/>
            </p:cNvSpPr>
            <p:nvPr/>
          </p:nvSpPr>
          <p:spPr bwMode="auto">
            <a:xfrm>
              <a:off x="7494588" y="2266950"/>
              <a:ext cx="187325" cy="325438"/>
            </a:xfrm>
            <a:custGeom>
              <a:avLst/>
              <a:gdLst>
                <a:gd name="T0" fmla="*/ 0 w 23"/>
                <a:gd name="T1" fmla="*/ 300201070 h 42"/>
                <a:gd name="T2" fmla="*/ 66337478 w 23"/>
                <a:gd name="T3" fmla="*/ 420279900 h 42"/>
                <a:gd name="T4" fmla="*/ 0 w 23"/>
                <a:gd name="T5" fmla="*/ 480315440 h 42"/>
                <a:gd name="T6" fmla="*/ 66337478 w 23"/>
                <a:gd name="T7" fmla="*/ 480315440 h 42"/>
                <a:gd name="T8" fmla="*/ 66337478 w 23"/>
                <a:gd name="T9" fmla="*/ 540358851 h 42"/>
                <a:gd name="T10" fmla="*/ 199004304 w 23"/>
                <a:gd name="T11" fmla="*/ 840552051 h 42"/>
                <a:gd name="T12" fmla="*/ 265333621 w 23"/>
                <a:gd name="T13" fmla="*/ 1020674412 h 42"/>
                <a:gd name="T14" fmla="*/ 199004304 w 23"/>
                <a:gd name="T15" fmla="*/ 1140753242 h 42"/>
                <a:gd name="T16" fmla="*/ 199004304 w 23"/>
                <a:gd name="T17" fmla="*/ 1260832072 h 42"/>
                <a:gd name="T18" fmla="*/ 331671147 w 23"/>
                <a:gd name="T19" fmla="*/ 1561033021 h 42"/>
                <a:gd name="T20" fmla="*/ 331671147 w 23"/>
                <a:gd name="T21" fmla="*/ 1681111851 h 42"/>
                <a:gd name="T22" fmla="*/ 331671147 w 23"/>
                <a:gd name="T23" fmla="*/ 1741147391 h 42"/>
                <a:gd name="T24" fmla="*/ 398000464 w 23"/>
                <a:gd name="T25" fmla="*/ 1741147391 h 42"/>
                <a:gd name="T26" fmla="*/ 331671147 w 23"/>
                <a:gd name="T27" fmla="*/ 1681111851 h 42"/>
                <a:gd name="T28" fmla="*/ 398000464 w 23"/>
                <a:gd name="T29" fmla="*/ 1681111851 h 42"/>
                <a:gd name="T30" fmla="*/ 464337925 w 23"/>
                <a:gd name="T31" fmla="*/ 1801190681 h 42"/>
                <a:gd name="T32" fmla="*/ 530675387 w 23"/>
                <a:gd name="T33" fmla="*/ 2041348825 h 42"/>
                <a:gd name="T34" fmla="*/ 530675387 w 23"/>
                <a:gd name="T35" fmla="*/ 2147483647 h 42"/>
                <a:gd name="T36" fmla="*/ 597004831 w 23"/>
                <a:gd name="T37" fmla="*/ 2147483647 h 42"/>
                <a:gd name="T38" fmla="*/ 663342293 w 23"/>
                <a:gd name="T39" fmla="*/ 2147483647 h 42"/>
                <a:gd name="T40" fmla="*/ 1326676442 w 23"/>
                <a:gd name="T41" fmla="*/ 2147483647 h 42"/>
                <a:gd name="T42" fmla="*/ 1260347125 w 23"/>
                <a:gd name="T43" fmla="*/ 2147483647 h 42"/>
                <a:gd name="T44" fmla="*/ 1194009663 w 23"/>
                <a:gd name="T45" fmla="*/ 2147483647 h 42"/>
                <a:gd name="T46" fmla="*/ 1194009663 w 23"/>
                <a:gd name="T47" fmla="*/ 2147483647 h 42"/>
                <a:gd name="T48" fmla="*/ 1260347125 w 23"/>
                <a:gd name="T49" fmla="*/ 2147483647 h 42"/>
                <a:gd name="T50" fmla="*/ 1194009663 w 23"/>
                <a:gd name="T51" fmla="*/ 2041348825 h 42"/>
                <a:gd name="T52" fmla="*/ 1194009663 w 23"/>
                <a:gd name="T53" fmla="*/ 1621068562 h 42"/>
                <a:gd name="T54" fmla="*/ 1194009663 w 23"/>
                <a:gd name="T55" fmla="*/ 1500989732 h 42"/>
                <a:gd name="T56" fmla="*/ 1260347125 w 23"/>
                <a:gd name="T57" fmla="*/ 1260832072 h 42"/>
                <a:gd name="T58" fmla="*/ 1260347125 w 23"/>
                <a:gd name="T59" fmla="*/ 1140753242 h 42"/>
                <a:gd name="T60" fmla="*/ 1260347125 w 23"/>
                <a:gd name="T61" fmla="*/ 1020674412 h 42"/>
                <a:gd name="T62" fmla="*/ 1260347125 w 23"/>
                <a:gd name="T63" fmla="*/ 900595340 h 42"/>
                <a:gd name="T64" fmla="*/ 1260347125 w 23"/>
                <a:gd name="T65" fmla="*/ 840552051 h 42"/>
                <a:gd name="T66" fmla="*/ 1260347125 w 23"/>
                <a:gd name="T67" fmla="*/ 780516510 h 42"/>
                <a:gd name="T68" fmla="*/ 1459343221 w 23"/>
                <a:gd name="T69" fmla="*/ 660437681 h 42"/>
                <a:gd name="T70" fmla="*/ 1525680682 w 23"/>
                <a:gd name="T71" fmla="*/ 420279900 h 42"/>
                <a:gd name="T72" fmla="*/ 1459343221 w 23"/>
                <a:gd name="T73" fmla="*/ 300201070 h 42"/>
                <a:gd name="T74" fmla="*/ 1459343221 w 23"/>
                <a:gd name="T75" fmla="*/ 180122180 h 42"/>
                <a:gd name="T76" fmla="*/ 1459343221 w 23"/>
                <a:gd name="T77" fmla="*/ 180122180 h 42"/>
                <a:gd name="T78" fmla="*/ 1459343221 w 23"/>
                <a:gd name="T79" fmla="*/ 120078860 h 42"/>
                <a:gd name="T80" fmla="*/ 1393013903 w 23"/>
                <a:gd name="T81" fmla="*/ 0 h 42"/>
                <a:gd name="T82" fmla="*/ 0 w 23"/>
                <a:gd name="T83" fmla="*/ 300201070 h 42"/>
                <a:gd name="T84" fmla="*/ 0 w 23"/>
                <a:gd name="T85" fmla="*/ 300201070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4" name="Freeform 20"/>
            <p:cNvSpPr>
              <a:spLocks/>
            </p:cNvSpPr>
            <p:nvPr/>
          </p:nvSpPr>
          <p:spPr bwMode="auto">
            <a:xfrm>
              <a:off x="3327400" y="2794000"/>
              <a:ext cx="619125" cy="727075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1615351768 h 94"/>
                <a:gd name="T4" fmla="*/ 2147483647 w 76"/>
                <a:gd name="T5" fmla="*/ 1376035883 h 94"/>
                <a:gd name="T6" fmla="*/ 2147483647 w 76"/>
                <a:gd name="T7" fmla="*/ 358966214 h 94"/>
                <a:gd name="T8" fmla="*/ 1061815496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5" name="Freeform 21"/>
            <p:cNvSpPr>
              <a:spLocks/>
            </p:cNvSpPr>
            <p:nvPr/>
          </p:nvSpPr>
          <p:spPr bwMode="auto">
            <a:xfrm>
              <a:off x="2439988" y="2035175"/>
              <a:ext cx="881062" cy="696913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66552810 w 108"/>
                <a:gd name="T5" fmla="*/ 2147483647 h 90"/>
                <a:gd name="T6" fmla="*/ 133105620 w 108"/>
                <a:gd name="T7" fmla="*/ 2147483647 h 90"/>
                <a:gd name="T8" fmla="*/ 199658446 w 108"/>
                <a:gd name="T9" fmla="*/ 2147483647 h 90"/>
                <a:gd name="T10" fmla="*/ 332764098 w 108"/>
                <a:gd name="T11" fmla="*/ 2147483647 h 90"/>
                <a:gd name="T12" fmla="*/ 332764098 w 108"/>
                <a:gd name="T13" fmla="*/ 2147483647 h 90"/>
                <a:gd name="T14" fmla="*/ 665528196 w 108"/>
                <a:gd name="T15" fmla="*/ 2147483647 h 90"/>
                <a:gd name="T16" fmla="*/ 1064844961 w 108"/>
                <a:gd name="T17" fmla="*/ 1379113409 h 90"/>
                <a:gd name="T18" fmla="*/ 1331056392 w 108"/>
                <a:gd name="T19" fmla="*/ 779497168 h 90"/>
                <a:gd name="T20" fmla="*/ 1597267569 w 108"/>
                <a:gd name="T21" fmla="*/ 179880988 h 90"/>
                <a:gd name="T22" fmla="*/ 1597267569 w 108"/>
                <a:gd name="T23" fmla="*/ 0 h 90"/>
                <a:gd name="T24" fmla="*/ 1796925951 w 108"/>
                <a:gd name="T25" fmla="*/ 0 h 90"/>
                <a:gd name="T26" fmla="*/ 1996576175 w 108"/>
                <a:gd name="T27" fmla="*/ 59957743 h 90"/>
                <a:gd name="T28" fmla="*/ 2063128970 w 108"/>
                <a:gd name="T29" fmla="*/ 119923230 h 90"/>
                <a:gd name="T30" fmla="*/ 2147483647 w 108"/>
                <a:gd name="T31" fmla="*/ 299804248 h 90"/>
                <a:gd name="T32" fmla="*/ 2147483647 w 108"/>
                <a:gd name="T33" fmla="*/ 479692920 h 90"/>
                <a:gd name="T34" fmla="*/ 2147483647 w 108"/>
                <a:gd name="T35" fmla="*/ 839462640 h 90"/>
                <a:gd name="T36" fmla="*/ 2147483647 w 108"/>
                <a:gd name="T37" fmla="*/ 959385839 h 90"/>
                <a:gd name="T38" fmla="*/ 2147483647 w 108"/>
                <a:gd name="T39" fmla="*/ 959385839 h 90"/>
                <a:gd name="T40" fmla="*/ 2147483647 w 108"/>
                <a:gd name="T41" fmla="*/ 1079309281 h 90"/>
                <a:gd name="T42" fmla="*/ 2147483647 w 108"/>
                <a:gd name="T43" fmla="*/ 1079309281 h 90"/>
                <a:gd name="T44" fmla="*/ 2147483647 w 108"/>
                <a:gd name="T45" fmla="*/ 1139267009 h 90"/>
                <a:gd name="T46" fmla="*/ 2147483647 w 108"/>
                <a:gd name="T47" fmla="*/ 1079309281 h 90"/>
                <a:gd name="T48" fmla="*/ 2147483647 w 108"/>
                <a:gd name="T49" fmla="*/ 1139267009 h 90"/>
                <a:gd name="T50" fmla="*/ 2147483647 w 108"/>
                <a:gd name="T51" fmla="*/ 1079309281 h 90"/>
                <a:gd name="T52" fmla="*/ 2147483647 w 108"/>
                <a:gd name="T53" fmla="*/ 1139267009 h 90"/>
                <a:gd name="T54" fmla="*/ 2147483647 w 108"/>
                <a:gd name="T55" fmla="*/ 1139267009 h 90"/>
                <a:gd name="T56" fmla="*/ 2147483647 w 108"/>
                <a:gd name="T57" fmla="*/ 1439071137 h 90"/>
                <a:gd name="T58" fmla="*/ 2147483647 w 108"/>
                <a:gd name="T59" fmla="*/ 1618959808 h 90"/>
                <a:gd name="T60" fmla="*/ 2147483647 w 108"/>
                <a:gd name="T61" fmla="*/ 1678917536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66552810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6" name="Freeform 22"/>
            <p:cNvSpPr>
              <a:spLocks/>
            </p:cNvSpPr>
            <p:nvPr/>
          </p:nvSpPr>
          <p:spPr bwMode="auto">
            <a:xfrm>
              <a:off x="2759075" y="2662238"/>
              <a:ext cx="698500" cy="1030287"/>
            </a:xfrm>
            <a:custGeom>
              <a:avLst/>
              <a:gdLst>
                <a:gd name="T0" fmla="*/ 857587386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1020146823 h 133"/>
                <a:gd name="T38" fmla="*/ 2147483647 w 86"/>
                <a:gd name="T39" fmla="*/ 540079538 h 133"/>
                <a:gd name="T40" fmla="*/ 857587386 w 86"/>
                <a:gd name="T41" fmla="*/ 0 h 133"/>
                <a:gd name="T42" fmla="*/ 857587386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7" name="Freeform 23"/>
            <p:cNvSpPr>
              <a:spLocks/>
            </p:cNvSpPr>
            <p:nvPr/>
          </p:nvSpPr>
          <p:spPr bwMode="auto">
            <a:xfrm>
              <a:off x="3124200" y="3444875"/>
              <a:ext cx="741363" cy="820738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599510464 h 106"/>
                <a:gd name="T4" fmla="*/ 1659276256 w 91"/>
                <a:gd name="T5" fmla="*/ 0 h 106"/>
                <a:gd name="T6" fmla="*/ 1659276256 w 91"/>
                <a:gd name="T7" fmla="*/ 0 h 106"/>
                <a:gd name="T8" fmla="*/ 1526531589 w 91"/>
                <a:gd name="T9" fmla="*/ 539557894 h 106"/>
                <a:gd name="T10" fmla="*/ 1393795069 w 91"/>
                <a:gd name="T11" fmla="*/ 959218146 h 106"/>
                <a:gd name="T12" fmla="*/ 1261050402 w 91"/>
                <a:gd name="T13" fmla="*/ 959218146 h 106"/>
                <a:gd name="T14" fmla="*/ 1194678069 w 91"/>
                <a:gd name="T15" fmla="*/ 899265575 h 106"/>
                <a:gd name="T16" fmla="*/ 1194678069 w 91"/>
                <a:gd name="T17" fmla="*/ 839313005 h 106"/>
                <a:gd name="T18" fmla="*/ 1128305736 w 91"/>
                <a:gd name="T19" fmla="*/ 779368177 h 106"/>
                <a:gd name="T20" fmla="*/ 995568961 w 91"/>
                <a:gd name="T21" fmla="*/ 779368177 h 106"/>
                <a:gd name="T22" fmla="*/ 796451961 w 91"/>
                <a:gd name="T23" fmla="*/ 779368177 h 106"/>
                <a:gd name="T24" fmla="*/ 796451961 w 91"/>
                <a:gd name="T25" fmla="*/ 839313005 h 106"/>
                <a:gd name="T26" fmla="*/ 796451961 w 91"/>
                <a:gd name="T27" fmla="*/ 1019170959 h 106"/>
                <a:gd name="T28" fmla="*/ 796451961 w 91"/>
                <a:gd name="T29" fmla="*/ 1498776040 h 106"/>
                <a:gd name="T30" fmla="*/ 796451961 w 91"/>
                <a:gd name="T31" fmla="*/ 1558728611 h 106"/>
                <a:gd name="T32" fmla="*/ 730079628 w 91"/>
                <a:gd name="T33" fmla="*/ 1798531151 h 106"/>
                <a:gd name="T34" fmla="*/ 730079628 w 91"/>
                <a:gd name="T35" fmla="*/ 1858483722 h 106"/>
                <a:gd name="T36" fmla="*/ 730079628 w 91"/>
                <a:gd name="T37" fmla="*/ 1918436293 h 106"/>
                <a:gd name="T38" fmla="*/ 730079628 w 91"/>
                <a:gd name="T39" fmla="*/ 2038341918 h 106"/>
                <a:gd name="T40" fmla="*/ 730079628 w 91"/>
                <a:gd name="T41" fmla="*/ 2098286746 h 106"/>
                <a:gd name="T42" fmla="*/ 730079628 w 91"/>
                <a:gd name="T43" fmla="*/ 2147483647 h 106"/>
                <a:gd name="T44" fmla="*/ 796451961 w 91"/>
                <a:gd name="T45" fmla="*/ 2147483647 h 106"/>
                <a:gd name="T46" fmla="*/ 796451961 w 91"/>
                <a:gd name="T47" fmla="*/ 2147483647 h 106"/>
                <a:gd name="T48" fmla="*/ 796451961 w 91"/>
                <a:gd name="T49" fmla="*/ 2147483647 h 106"/>
                <a:gd name="T50" fmla="*/ 862824295 w 91"/>
                <a:gd name="T51" fmla="*/ 2147483647 h 106"/>
                <a:gd name="T52" fmla="*/ 862824295 w 91"/>
                <a:gd name="T53" fmla="*/ 2147483647 h 106"/>
                <a:gd name="T54" fmla="*/ 929196628 w 91"/>
                <a:gd name="T55" fmla="*/ 2147483647 h 106"/>
                <a:gd name="T56" fmla="*/ 995568961 w 91"/>
                <a:gd name="T57" fmla="*/ 2147483647 h 106"/>
                <a:gd name="T58" fmla="*/ 929196628 w 91"/>
                <a:gd name="T59" fmla="*/ 2147483647 h 106"/>
                <a:gd name="T60" fmla="*/ 929196628 w 91"/>
                <a:gd name="T61" fmla="*/ 2147483647 h 106"/>
                <a:gd name="T62" fmla="*/ 796451961 w 91"/>
                <a:gd name="T63" fmla="*/ 2147483647 h 106"/>
                <a:gd name="T64" fmla="*/ 663707294 w 91"/>
                <a:gd name="T65" fmla="*/ 2147483647 h 106"/>
                <a:gd name="T66" fmla="*/ 597343108 w 91"/>
                <a:gd name="T67" fmla="*/ 2147483647 h 106"/>
                <a:gd name="T68" fmla="*/ 464598314 w 91"/>
                <a:gd name="T69" fmla="*/ 2147483647 h 106"/>
                <a:gd name="T70" fmla="*/ 331853647 w 91"/>
                <a:gd name="T71" fmla="*/ 2147483647 h 106"/>
                <a:gd name="T72" fmla="*/ 199117064 w 91"/>
                <a:gd name="T73" fmla="*/ 2147483647 h 106"/>
                <a:gd name="T74" fmla="*/ 199117064 w 91"/>
                <a:gd name="T75" fmla="*/ 2147483647 h 106"/>
                <a:gd name="T76" fmla="*/ 265481250 w 91"/>
                <a:gd name="T77" fmla="*/ 2147483647 h 106"/>
                <a:gd name="T78" fmla="*/ 199117064 w 91"/>
                <a:gd name="T79" fmla="*/ 2147483647 h 106"/>
                <a:gd name="T80" fmla="*/ 199117064 w 91"/>
                <a:gd name="T81" fmla="*/ 2147483647 h 106"/>
                <a:gd name="T82" fmla="*/ 199117064 w 91"/>
                <a:gd name="T83" fmla="*/ 2147483647 h 106"/>
                <a:gd name="T84" fmla="*/ 331853647 w 91"/>
                <a:gd name="T85" fmla="*/ 2147483647 h 106"/>
                <a:gd name="T86" fmla="*/ 398225981 w 91"/>
                <a:gd name="T87" fmla="*/ 2147483647 h 106"/>
                <a:gd name="T88" fmla="*/ 331853647 w 91"/>
                <a:gd name="T89" fmla="*/ 2147483647 h 106"/>
                <a:gd name="T90" fmla="*/ 331853647 w 91"/>
                <a:gd name="T91" fmla="*/ 2147483647 h 106"/>
                <a:gd name="T92" fmla="*/ 265481250 w 91"/>
                <a:gd name="T93" fmla="*/ 2147483647 h 106"/>
                <a:gd name="T94" fmla="*/ 199117064 w 91"/>
                <a:gd name="T95" fmla="*/ 2147483647 h 106"/>
                <a:gd name="T96" fmla="*/ 66372349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8" name="Freeform 24"/>
            <p:cNvSpPr>
              <a:spLocks/>
            </p:cNvSpPr>
            <p:nvPr/>
          </p:nvSpPr>
          <p:spPr bwMode="auto">
            <a:xfrm>
              <a:off x="5183188" y="1981200"/>
              <a:ext cx="723900" cy="773113"/>
            </a:xfrm>
            <a:custGeom>
              <a:avLst/>
              <a:gdLst>
                <a:gd name="T0" fmla="*/ 529260316 w 89"/>
                <a:gd name="T1" fmla="*/ 2147483647 h 100"/>
                <a:gd name="T2" fmla="*/ 264630158 w 89"/>
                <a:gd name="T3" fmla="*/ 2147483647 h 100"/>
                <a:gd name="T4" fmla="*/ 463100759 w 89"/>
                <a:gd name="T5" fmla="*/ 2147483647 h 100"/>
                <a:gd name="T6" fmla="*/ 463100759 w 89"/>
                <a:gd name="T7" fmla="*/ 2147483647 h 100"/>
                <a:gd name="T8" fmla="*/ 330789779 w 89"/>
                <a:gd name="T9" fmla="*/ 2147483647 h 100"/>
                <a:gd name="T10" fmla="*/ 330789779 w 89"/>
                <a:gd name="T11" fmla="*/ 2147483647 h 100"/>
                <a:gd name="T12" fmla="*/ 264630158 w 89"/>
                <a:gd name="T13" fmla="*/ 1972419885 h 100"/>
                <a:gd name="T14" fmla="*/ 132311012 w 89"/>
                <a:gd name="T15" fmla="*/ 1554026719 h 100"/>
                <a:gd name="T16" fmla="*/ 0 w 89"/>
                <a:gd name="T17" fmla="*/ 956325268 h 100"/>
                <a:gd name="T18" fmla="*/ 66159573 w 89"/>
                <a:gd name="T19" fmla="*/ 717247877 h 100"/>
                <a:gd name="T20" fmla="*/ 0 w 89"/>
                <a:gd name="T21" fmla="*/ 418393286 h 100"/>
                <a:gd name="T22" fmla="*/ 1521613385 w 89"/>
                <a:gd name="T23" fmla="*/ 179308104 h 100"/>
                <a:gd name="T24" fmla="*/ 1653932500 w 89"/>
                <a:gd name="T25" fmla="*/ 59769363 h 100"/>
                <a:gd name="T26" fmla="*/ 1852403037 w 89"/>
                <a:gd name="T27" fmla="*/ 298854591 h 100"/>
                <a:gd name="T28" fmla="*/ 1852403037 w 89"/>
                <a:gd name="T29" fmla="*/ 597701451 h 100"/>
                <a:gd name="T30" fmla="*/ 2117033132 w 89"/>
                <a:gd name="T31" fmla="*/ 717247877 h 100"/>
                <a:gd name="T32" fmla="*/ 2147483647 w 89"/>
                <a:gd name="T33" fmla="*/ 777017225 h 100"/>
                <a:gd name="T34" fmla="*/ 2147483647 w 89"/>
                <a:gd name="T35" fmla="*/ 777017225 h 100"/>
                <a:gd name="T36" fmla="*/ 2147483647 w 89"/>
                <a:gd name="T37" fmla="*/ 836786573 h 100"/>
                <a:gd name="T38" fmla="*/ 2147483647 w 89"/>
                <a:gd name="T39" fmla="*/ 777017225 h 100"/>
                <a:gd name="T40" fmla="*/ 2147483647 w 89"/>
                <a:gd name="T41" fmla="*/ 836786573 h 100"/>
                <a:gd name="T42" fmla="*/ 2147483647 w 89"/>
                <a:gd name="T43" fmla="*/ 896555921 h 100"/>
                <a:gd name="T44" fmla="*/ 2147483647 w 89"/>
                <a:gd name="T45" fmla="*/ 896555921 h 100"/>
                <a:gd name="T46" fmla="*/ 2147483647 w 89"/>
                <a:gd name="T47" fmla="*/ 1075864206 h 100"/>
                <a:gd name="T48" fmla="*/ 2147483647 w 89"/>
                <a:gd name="T49" fmla="*/ 1016094858 h 100"/>
                <a:gd name="T50" fmla="*/ 2147483647 w 89"/>
                <a:gd name="T51" fmla="*/ 1016094858 h 100"/>
                <a:gd name="T52" fmla="*/ 2147483647 w 89"/>
                <a:gd name="T53" fmla="*/ 1135633553 h 100"/>
                <a:gd name="T54" fmla="*/ 2147483647 w 89"/>
                <a:gd name="T55" fmla="*/ 1255179980 h 100"/>
                <a:gd name="T56" fmla="*/ 2147483647 w 89"/>
                <a:gd name="T57" fmla="*/ 1255179980 h 100"/>
                <a:gd name="T58" fmla="*/ 2147483647 w 89"/>
                <a:gd name="T59" fmla="*/ 1075864206 h 100"/>
                <a:gd name="T60" fmla="*/ 2147483647 w 89"/>
                <a:gd name="T61" fmla="*/ 1195410632 h 100"/>
                <a:gd name="T62" fmla="*/ 2147483647 w 89"/>
                <a:gd name="T63" fmla="*/ 1195410632 h 100"/>
                <a:gd name="T64" fmla="*/ 2147483647 w 89"/>
                <a:gd name="T65" fmla="*/ 1255179980 h 100"/>
                <a:gd name="T66" fmla="*/ 2147483647 w 89"/>
                <a:gd name="T67" fmla="*/ 1314949328 h 100"/>
                <a:gd name="T68" fmla="*/ 2147483647 w 89"/>
                <a:gd name="T69" fmla="*/ 1494257371 h 100"/>
                <a:gd name="T70" fmla="*/ 2147483647 w 89"/>
                <a:gd name="T71" fmla="*/ 1673573146 h 100"/>
                <a:gd name="T72" fmla="*/ 2147483647 w 89"/>
                <a:gd name="T73" fmla="*/ 1793111841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529260316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29" name="Freeform 25"/>
            <p:cNvSpPr>
              <a:spLocks/>
            </p:cNvSpPr>
            <p:nvPr/>
          </p:nvSpPr>
          <p:spPr bwMode="auto">
            <a:xfrm>
              <a:off x="5768975" y="2855913"/>
              <a:ext cx="439738" cy="735012"/>
            </a:xfrm>
            <a:custGeom>
              <a:avLst/>
              <a:gdLst>
                <a:gd name="T0" fmla="*/ 596822271 w 54"/>
                <a:gd name="T1" fmla="*/ 119721841 h 95"/>
                <a:gd name="T2" fmla="*/ 795762944 w 54"/>
                <a:gd name="T3" fmla="*/ 299304648 h 95"/>
                <a:gd name="T4" fmla="*/ 994695473 w 54"/>
                <a:gd name="T5" fmla="*/ 478887364 h 95"/>
                <a:gd name="T6" fmla="*/ 994695473 w 54"/>
                <a:gd name="T7" fmla="*/ 718331107 h 95"/>
                <a:gd name="T8" fmla="*/ 928384630 w 54"/>
                <a:gd name="T9" fmla="*/ 897913823 h 95"/>
                <a:gd name="T10" fmla="*/ 729443957 w 54"/>
                <a:gd name="T11" fmla="*/ 1137349950 h 95"/>
                <a:gd name="T12" fmla="*/ 596822271 w 54"/>
                <a:gd name="T13" fmla="*/ 1197210855 h 95"/>
                <a:gd name="T14" fmla="*/ 331562486 w 54"/>
                <a:gd name="T15" fmla="*/ 1257071761 h 95"/>
                <a:gd name="T16" fmla="*/ 265251579 w 54"/>
                <a:gd name="T17" fmla="*/ 1436654477 h 95"/>
                <a:gd name="T18" fmla="*/ 397881472 w 54"/>
                <a:gd name="T19" fmla="*/ 1616237194 h 95"/>
                <a:gd name="T20" fmla="*/ 265251579 w 54"/>
                <a:gd name="T21" fmla="*/ 2035264015 h 95"/>
                <a:gd name="T22" fmla="*/ 66310859 w 54"/>
                <a:gd name="T23" fmla="*/ 2147483647 h 95"/>
                <a:gd name="T24" fmla="*/ 0 w 54"/>
                <a:gd name="T25" fmla="*/ 2147483647 h 95"/>
                <a:gd name="T26" fmla="*/ 0 w 54"/>
                <a:gd name="T27" fmla="*/ 2147483647 h 95"/>
                <a:gd name="T28" fmla="*/ 66310859 w 54"/>
                <a:gd name="T29" fmla="*/ 2147483647 h 95"/>
                <a:gd name="T30" fmla="*/ 331562486 w 54"/>
                <a:gd name="T31" fmla="*/ 2147483647 h 95"/>
                <a:gd name="T32" fmla="*/ 663133114 w 54"/>
                <a:gd name="T33" fmla="*/ 2147483647 h 95"/>
                <a:gd name="T34" fmla="*/ 862073787 w 54"/>
                <a:gd name="T35" fmla="*/ 2147483647 h 95"/>
                <a:gd name="T36" fmla="*/ 994695473 w 54"/>
                <a:gd name="T37" fmla="*/ 2147483647 h 95"/>
                <a:gd name="T38" fmla="*/ 1259955386 w 54"/>
                <a:gd name="T39" fmla="*/ 2147483647 h 95"/>
                <a:gd name="T40" fmla="*/ 1259955386 w 54"/>
                <a:gd name="T41" fmla="*/ 2147483647 h 95"/>
                <a:gd name="T42" fmla="*/ 1061014459 w 54"/>
                <a:gd name="T43" fmla="*/ 2147483647 h 95"/>
                <a:gd name="T44" fmla="*/ 1259955386 w 54"/>
                <a:gd name="T45" fmla="*/ 2147483647 h 95"/>
                <a:gd name="T46" fmla="*/ 1591517744 w 54"/>
                <a:gd name="T47" fmla="*/ 2147483647 h 95"/>
                <a:gd name="T48" fmla="*/ 1923088246 w 54"/>
                <a:gd name="T49" fmla="*/ 2147483647 h 95"/>
                <a:gd name="T50" fmla="*/ 1989399089 w 54"/>
                <a:gd name="T51" fmla="*/ 2147483647 h 95"/>
                <a:gd name="T52" fmla="*/ 1923088246 w 54"/>
                <a:gd name="T53" fmla="*/ 2147483647 h 95"/>
                <a:gd name="T54" fmla="*/ 2122028918 w 54"/>
                <a:gd name="T55" fmla="*/ 2147483647 h 95"/>
                <a:gd name="T56" fmla="*/ 2147483647 w 54"/>
                <a:gd name="T57" fmla="*/ 2147483647 h 95"/>
                <a:gd name="T58" fmla="*/ 2147483647 w 54"/>
                <a:gd name="T59" fmla="*/ 2147483647 h 95"/>
                <a:gd name="T60" fmla="*/ 2147483647 w 54"/>
                <a:gd name="T61" fmla="*/ 2147483647 h 95"/>
                <a:gd name="T62" fmla="*/ 2147483647 w 54"/>
                <a:gd name="T63" fmla="*/ 2147483647 h 95"/>
                <a:gd name="T64" fmla="*/ 2147483647 w 54"/>
                <a:gd name="T65" fmla="*/ 2147483647 h 95"/>
                <a:gd name="T66" fmla="*/ 2147483647 w 54"/>
                <a:gd name="T67" fmla="*/ 2147483647 h 95"/>
                <a:gd name="T68" fmla="*/ 2147483647 w 54"/>
                <a:gd name="T69" fmla="*/ 2147483647 h 95"/>
                <a:gd name="T70" fmla="*/ 2147483647 w 54"/>
                <a:gd name="T71" fmla="*/ 2147483647 h 95"/>
                <a:gd name="T72" fmla="*/ 2147483647 w 54"/>
                <a:gd name="T73" fmla="*/ 2147483647 h 95"/>
                <a:gd name="T74" fmla="*/ 2147483647 w 54"/>
                <a:gd name="T75" fmla="*/ 2147483647 h 95"/>
                <a:gd name="T76" fmla="*/ 2147483647 w 54"/>
                <a:gd name="T77" fmla="*/ 2147483647 h 95"/>
                <a:gd name="T78" fmla="*/ 2147483647 w 54"/>
                <a:gd name="T79" fmla="*/ 2147483647 h 95"/>
                <a:gd name="T80" fmla="*/ 2147483647 w 54"/>
                <a:gd name="T81" fmla="*/ 2147483647 h 95"/>
                <a:gd name="T82" fmla="*/ 2147483647 w 54"/>
                <a:gd name="T83" fmla="*/ 2147483647 h 95"/>
                <a:gd name="T84" fmla="*/ 2147483647 w 54"/>
                <a:gd name="T85" fmla="*/ 2147483647 h 95"/>
                <a:gd name="T86" fmla="*/ 2147483647 w 54"/>
                <a:gd name="T87" fmla="*/ 2147483647 h 95"/>
                <a:gd name="T88" fmla="*/ 2147483647 w 54"/>
                <a:gd name="T89" fmla="*/ 778192013 h 95"/>
                <a:gd name="T90" fmla="*/ 2147483647 w 54"/>
                <a:gd name="T91" fmla="*/ 658470202 h 95"/>
                <a:gd name="T92" fmla="*/ 2147483647 w 54"/>
                <a:gd name="T93" fmla="*/ 359165554 h 95"/>
                <a:gd name="T94" fmla="*/ 2147483647 w 54"/>
                <a:gd name="T95" fmla="*/ 179582777 h 95"/>
                <a:gd name="T96" fmla="*/ 2147483647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0" name="Freeform 26" descr="75%"/>
            <p:cNvSpPr>
              <a:spLocks/>
            </p:cNvSpPr>
            <p:nvPr/>
          </p:nvSpPr>
          <p:spPr bwMode="auto">
            <a:xfrm>
              <a:off x="6737350" y="3009900"/>
              <a:ext cx="498475" cy="465138"/>
            </a:xfrm>
            <a:custGeom>
              <a:avLst/>
              <a:gdLst>
                <a:gd name="T0" fmla="*/ 1335537277 w 61"/>
                <a:gd name="T1" fmla="*/ 0 h 60"/>
                <a:gd name="T2" fmla="*/ 1335537277 w 61"/>
                <a:gd name="T3" fmla="*/ 180295256 h 60"/>
                <a:gd name="T4" fmla="*/ 1402316567 w 61"/>
                <a:gd name="T5" fmla="*/ 300494697 h 60"/>
                <a:gd name="T6" fmla="*/ 1268766159 w 61"/>
                <a:gd name="T7" fmla="*/ 781276838 h 60"/>
                <a:gd name="T8" fmla="*/ 1268766159 w 61"/>
                <a:gd name="T9" fmla="*/ 901476219 h 60"/>
                <a:gd name="T10" fmla="*/ 1201986869 w 61"/>
                <a:gd name="T11" fmla="*/ 1141867470 h 60"/>
                <a:gd name="T12" fmla="*/ 1001656916 w 61"/>
                <a:gd name="T13" fmla="*/ 1322162666 h 60"/>
                <a:gd name="T14" fmla="*/ 868098337 w 61"/>
                <a:gd name="T15" fmla="*/ 1382258480 h 60"/>
                <a:gd name="T16" fmla="*/ 734547929 w 61"/>
                <a:gd name="T17" fmla="*/ 1442354294 h 60"/>
                <a:gd name="T18" fmla="*/ 667768639 w 61"/>
                <a:gd name="T19" fmla="*/ 1562553675 h 60"/>
                <a:gd name="T20" fmla="*/ 600997521 w 61"/>
                <a:gd name="T21" fmla="*/ 1802944685 h 60"/>
                <a:gd name="T22" fmla="*/ 400659523 w 61"/>
                <a:gd name="T23" fmla="*/ 1802944685 h 60"/>
                <a:gd name="T24" fmla="*/ 267109052 w 61"/>
                <a:gd name="T25" fmla="*/ 2043336179 h 60"/>
                <a:gd name="T26" fmla="*/ 267109052 w 61"/>
                <a:gd name="T27" fmla="*/ 2147483647 h 60"/>
                <a:gd name="T28" fmla="*/ 133550440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00329762 w 61"/>
                <a:gd name="T35" fmla="*/ 2147483647 h 60"/>
                <a:gd name="T36" fmla="*/ 400659523 w 61"/>
                <a:gd name="T37" fmla="*/ 2147483647 h 60"/>
                <a:gd name="T38" fmla="*/ 534218103 w 61"/>
                <a:gd name="T39" fmla="*/ 2147483647 h 60"/>
                <a:gd name="T40" fmla="*/ 534218103 w 61"/>
                <a:gd name="T41" fmla="*/ 2147483647 h 60"/>
                <a:gd name="T42" fmla="*/ 667768639 w 61"/>
                <a:gd name="T43" fmla="*/ 2147483647 h 60"/>
                <a:gd name="T44" fmla="*/ 667768639 w 61"/>
                <a:gd name="T45" fmla="*/ 2147483647 h 60"/>
                <a:gd name="T46" fmla="*/ 1001656916 w 61"/>
                <a:gd name="T47" fmla="*/ 2147483647 h 60"/>
                <a:gd name="T48" fmla="*/ 1201986869 w 61"/>
                <a:gd name="T49" fmla="*/ 2147483647 h 60"/>
                <a:gd name="T50" fmla="*/ 1268766159 w 61"/>
                <a:gd name="T51" fmla="*/ 2147483647 h 60"/>
                <a:gd name="T52" fmla="*/ 1402316567 w 61"/>
                <a:gd name="T53" fmla="*/ 2147483647 h 60"/>
                <a:gd name="T54" fmla="*/ 1669425555 w 61"/>
                <a:gd name="T55" fmla="*/ 2147483647 h 60"/>
                <a:gd name="T56" fmla="*/ 1736204845 w 61"/>
                <a:gd name="T57" fmla="*/ 2147483647 h 60"/>
                <a:gd name="T58" fmla="*/ 2003313833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1923144066 h 60"/>
                <a:gd name="T66" fmla="*/ 2147483647 w 61"/>
                <a:gd name="T67" fmla="*/ 1983239880 h 60"/>
                <a:gd name="T68" fmla="*/ 2147483647 w 61"/>
                <a:gd name="T69" fmla="*/ 2103439745 h 60"/>
                <a:gd name="T70" fmla="*/ 2147483647 w 61"/>
                <a:gd name="T71" fmla="*/ 1923144066 h 60"/>
                <a:gd name="T72" fmla="*/ 2147483647 w 61"/>
                <a:gd name="T73" fmla="*/ 1622649489 h 60"/>
                <a:gd name="T74" fmla="*/ 2147483647 w 61"/>
                <a:gd name="T75" fmla="*/ 1502457861 h 60"/>
                <a:gd name="T76" fmla="*/ 2147483647 w 61"/>
                <a:gd name="T77" fmla="*/ 1382258480 h 60"/>
                <a:gd name="T78" fmla="*/ 2147483647 w 61"/>
                <a:gd name="T79" fmla="*/ 1201963285 h 60"/>
                <a:gd name="T80" fmla="*/ 2147483647 w 61"/>
                <a:gd name="T81" fmla="*/ 1141867470 h 60"/>
                <a:gd name="T82" fmla="*/ 2147483647 w 61"/>
                <a:gd name="T83" fmla="*/ 901476219 h 60"/>
                <a:gd name="T84" fmla="*/ 2147483647 w 61"/>
                <a:gd name="T85" fmla="*/ 1141867470 h 60"/>
                <a:gd name="T86" fmla="*/ 2147483647 w 61"/>
                <a:gd name="T87" fmla="*/ 1141867470 h 60"/>
                <a:gd name="T88" fmla="*/ 2147483647 w 61"/>
                <a:gd name="T89" fmla="*/ 781276838 h 60"/>
                <a:gd name="T90" fmla="*/ 2147483647 w 61"/>
                <a:gd name="T91" fmla="*/ 661077457 h 60"/>
                <a:gd name="T92" fmla="*/ 2147483647 w 61"/>
                <a:gd name="T93" fmla="*/ 661077457 h 60"/>
                <a:gd name="T94" fmla="*/ 2147483647 w 61"/>
                <a:gd name="T95" fmla="*/ 721181023 h 60"/>
                <a:gd name="T96" fmla="*/ 2147483647 w 61"/>
                <a:gd name="T97" fmla="*/ 841372652 h 60"/>
                <a:gd name="T98" fmla="*/ 2147483647 w 61"/>
                <a:gd name="T99" fmla="*/ 781276838 h 60"/>
                <a:gd name="T100" fmla="*/ 2147483647 w 61"/>
                <a:gd name="T101" fmla="*/ 901476219 h 60"/>
                <a:gd name="T102" fmla="*/ 2147483647 w 61"/>
                <a:gd name="T103" fmla="*/ 1021668089 h 60"/>
                <a:gd name="T104" fmla="*/ 2147483647 w 61"/>
                <a:gd name="T105" fmla="*/ 1201963285 h 60"/>
                <a:gd name="T106" fmla="*/ 2147483647 w 61"/>
                <a:gd name="T107" fmla="*/ 781276838 h 60"/>
                <a:gd name="T108" fmla="*/ 140231656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27" descr="20%"/>
            <p:cNvSpPr>
              <a:spLocks/>
            </p:cNvSpPr>
            <p:nvPr/>
          </p:nvSpPr>
          <p:spPr bwMode="auto">
            <a:xfrm>
              <a:off x="5516563" y="4133850"/>
              <a:ext cx="625475" cy="511175"/>
            </a:xfrm>
            <a:custGeom>
              <a:avLst/>
              <a:gdLst>
                <a:gd name="T0" fmla="*/ 2147483647 w 77"/>
                <a:gd name="T1" fmla="*/ 59985599 h 66"/>
                <a:gd name="T2" fmla="*/ 2147483647 w 77"/>
                <a:gd name="T3" fmla="*/ 599863827 h 66"/>
                <a:gd name="T4" fmla="*/ 2147483647 w 77"/>
                <a:gd name="T5" fmla="*/ 779820579 h 66"/>
                <a:gd name="T6" fmla="*/ 2147483647 w 77"/>
                <a:gd name="T7" fmla="*/ 1319698822 h 66"/>
                <a:gd name="T8" fmla="*/ 2147483647 w 77"/>
                <a:gd name="T9" fmla="*/ 1979547991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045506023 w 77"/>
                <a:gd name="T63" fmla="*/ 2147483647 h 66"/>
                <a:gd name="T64" fmla="*/ 989761249 w 77"/>
                <a:gd name="T65" fmla="*/ 2147483647 h 66"/>
                <a:gd name="T66" fmla="*/ 263934163 w 77"/>
                <a:gd name="T67" fmla="*/ 2147483647 h 66"/>
                <a:gd name="T68" fmla="*/ 329917751 w 77"/>
                <a:gd name="T69" fmla="*/ 2147483647 h 66"/>
                <a:gd name="T70" fmla="*/ 395901276 w 77"/>
                <a:gd name="T71" fmla="*/ 2147483647 h 66"/>
                <a:gd name="T72" fmla="*/ 395901276 w 77"/>
                <a:gd name="T73" fmla="*/ 2147483647 h 66"/>
                <a:gd name="T74" fmla="*/ 593851977 w 77"/>
                <a:gd name="T75" fmla="*/ 2147483647 h 66"/>
                <a:gd name="T76" fmla="*/ 461884801 w 77"/>
                <a:gd name="T77" fmla="*/ 1799583494 h 66"/>
                <a:gd name="T78" fmla="*/ 395901276 w 77"/>
                <a:gd name="T79" fmla="*/ 1679612326 h 66"/>
                <a:gd name="T80" fmla="*/ 263934163 w 77"/>
                <a:gd name="T81" fmla="*/ 1499655574 h 66"/>
                <a:gd name="T82" fmla="*/ 65983541 w 77"/>
                <a:gd name="T83" fmla="*/ 1139734325 h 66"/>
                <a:gd name="T84" fmla="*/ 0 w 77"/>
                <a:gd name="T85" fmla="*/ 59985599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2" name="Freeform 28" descr="20%"/>
            <p:cNvSpPr>
              <a:spLocks/>
            </p:cNvSpPr>
            <p:nvPr/>
          </p:nvSpPr>
          <p:spPr bwMode="auto">
            <a:xfrm>
              <a:off x="5818188" y="3846513"/>
              <a:ext cx="381000" cy="642937"/>
            </a:xfrm>
            <a:custGeom>
              <a:avLst/>
              <a:gdLst>
                <a:gd name="T0" fmla="*/ 2147483647 w 47"/>
                <a:gd name="T1" fmla="*/ 0 h 83"/>
                <a:gd name="T2" fmla="*/ 985703678 w 47"/>
                <a:gd name="T3" fmla="*/ 120004564 h 83"/>
                <a:gd name="T4" fmla="*/ 985703678 w 47"/>
                <a:gd name="T5" fmla="*/ 180014608 h 83"/>
                <a:gd name="T6" fmla="*/ 788564614 w 47"/>
                <a:gd name="T7" fmla="*/ 300019203 h 83"/>
                <a:gd name="T8" fmla="*/ 788564614 w 47"/>
                <a:gd name="T9" fmla="*/ 480033750 h 83"/>
                <a:gd name="T10" fmla="*/ 788564614 w 47"/>
                <a:gd name="T11" fmla="*/ 660048419 h 83"/>
                <a:gd name="T12" fmla="*/ 722846189 w 47"/>
                <a:gd name="T13" fmla="*/ 720050686 h 83"/>
                <a:gd name="T14" fmla="*/ 591417444 w 47"/>
                <a:gd name="T15" fmla="*/ 840055220 h 83"/>
                <a:gd name="T16" fmla="*/ 459996679 w 47"/>
                <a:gd name="T17" fmla="*/ 960067501 h 83"/>
                <a:gd name="T18" fmla="*/ 394278254 w 47"/>
                <a:gd name="T19" fmla="*/ 1020070010 h 83"/>
                <a:gd name="T20" fmla="*/ 394278254 w 47"/>
                <a:gd name="T21" fmla="*/ 1140074544 h 83"/>
                <a:gd name="T22" fmla="*/ 328567935 w 47"/>
                <a:gd name="T23" fmla="*/ 1260086825 h 83"/>
                <a:gd name="T24" fmla="*/ 328567935 w 47"/>
                <a:gd name="T25" fmla="*/ 1320089092 h 83"/>
                <a:gd name="T26" fmla="*/ 262857552 w 47"/>
                <a:gd name="T27" fmla="*/ 1500103639 h 83"/>
                <a:gd name="T28" fmla="*/ 197139127 w 47"/>
                <a:gd name="T29" fmla="*/ 1620108174 h 83"/>
                <a:gd name="T30" fmla="*/ 262857552 w 47"/>
                <a:gd name="T31" fmla="*/ 1800122721 h 83"/>
                <a:gd name="T32" fmla="*/ 328567935 w 47"/>
                <a:gd name="T33" fmla="*/ 1860124988 h 83"/>
                <a:gd name="T34" fmla="*/ 328567935 w 47"/>
                <a:gd name="T35" fmla="*/ 1980137269 h 83"/>
                <a:gd name="T36" fmla="*/ 328567935 w 47"/>
                <a:gd name="T37" fmla="*/ 1980137269 h 83"/>
                <a:gd name="T38" fmla="*/ 328567935 w 47"/>
                <a:gd name="T39" fmla="*/ 2040140020 h 83"/>
                <a:gd name="T40" fmla="*/ 328567935 w 47"/>
                <a:gd name="T41" fmla="*/ 2040140020 h 83"/>
                <a:gd name="T42" fmla="*/ 262857552 w 47"/>
                <a:gd name="T43" fmla="*/ 2147483647 h 83"/>
                <a:gd name="T44" fmla="*/ 328567935 w 47"/>
                <a:gd name="T45" fmla="*/ 2147483647 h 83"/>
                <a:gd name="T46" fmla="*/ 262857552 w 47"/>
                <a:gd name="T47" fmla="*/ 2147483647 h 83"/>
                <a:gd name="T48" fmla="*/ 394278254 w 47"/>
                <a:gd name="T49" fmla="*/ 2147483647 h 83"/>
                <a:gd name="T50" fmla="*/ 394278254 w 47"/>
                <a:gd name="T51" fmla="*/ 2147483647 h 83"/>
                <a:gd name="T52" fmla="*/ 459996679 w 47"/>
                <a:gd name="T53" fmla="*/ 2147483647 h 83"/>
                <a:gd name="T54" fmla="*/ 525706999 w 47"/>
                <a:gd name="T55" fmla="*/ 2147483647 h 83"/>
                <a:gd name="T56" fmla="*/ 525706999 w 47"/>
                <a:gd name="T57" fmla="*/ 2147483647 h 83"/>
                <a:gd name="T58" fmla="*/ 394278254 w 47"/>
                <a:gd name="T59" fmla="*/ 2147483647 h 83"/>
                <a:gd name="T60" fmla="*/ 394278254 w 47"/>
                <a:gd name="T61" fmla="*/ 2147483647 h 83"/>
                <a:gd name="T62" fmla="*/ 328567935 w 47"/>
                <a:gd name="T63" fmla="*/ 2147483647 h 83"/>
                <a:gd name="T64" fmla="*/ 19713912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1774260186 w 47"/>
                <a:gd name="T71" fmla="*/ 2147483647 h 83"/>
                <a:gd name="T72" fmla="*/ 1774260186 w 47"/>
                <a:gd name="T73" fmla="*/ 2147483647 h 83"/>
                <a:gd name="T74" fmla="*/ 1708549867 w 47"/>
                <a:gd name="T75" fmla="*/ 2147483647 h 83"/>
                <a:gd name="T76" fmla="*/ 1774260186 w 47"/>
                <a:gd name="T77" fmla="*/ 2147483647 h 83"/>
                <a:gd name="T78" fmla="*/ 1905688931 w 47"/>
                <a:gd name="T79" fmla="*/ 2147483647 h 83"/>
                <a:gd name="T80" fmla="*/ 1971399250 w 47"/>
                <a:gd name="T81" fmla="*/ 2147483647 h 83"/>
                <a:gd name="T82" fmla="*/ 2102827994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120004564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3" name="Freeform 29"/>
            <p:cNvSpPr>
              <a:spLocks/>
            </p:cNvSpPr>
            <p:nvPr/>
          </p:nvSpPr>
          <p:spPr bwMode="auto">
            <a:xfrm>
              <a:off x="6878638" y="2732088"/>
              <a:ext cx="639762" cy="395287"/>
            </a:xfrm>
            <a:custGeom>
              <a:avLst/>
              <a:gdLst>
                <a:gd name="T0" fmla="*/ 1246053944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02578397 h 51"/>
                <a:gd name="T20" fmla="*/ 2147483647 w 79"/>
                <a:gd name="T21" fmla="*/ 1982433953 h 51"/>
                <a:gd name="T22" fmla="*/ 2147483647 w 79"/>
                <a:gd name="T23" fmla="*/ 1862282242 h 51"/>
                <a:gd name="T24" fmla="*/ 2147483647 w 79"/>
                <a:gd name="T25" fmla="*/ 1802214138 h 51"/>
                <a:gd name="T26" fmla="*/ 2147483647 w 79"/>
                <a:gd name="T27" fmla="*/ 1742138282 h 51"/>
                <a:gd name="T28" fmla="*/ 2147483647 w 79"/>
                <a:gd name="T29" fmla="*/ 1682062427 h 51"/>
                <a:gd name="T30" fmla="*/ 2147483647 w 79"/>
                <a:gd name="T31" fmla="*/ 1621994322 h 51"/>
                <a:gd name="T32" fmla="*/ 2147483647 w 79"/>
                <a:gd name="T33" fmla="*/ 1621994322 h 51"/>
                <a:gd name="T34" fmla="*/ 2147483647 w 79"/>
                <a:gd name="T35" fmla="*/ 1561918467 h 51"/>
                <a:gd name="T36" fmla="*/ 2147483647 w 79"/>
                <a:gd name="T37" fmla="*/ 1561918467 h 51"/>
                <a:gd name="T38" fmla="*/ 2147483647 w 79"/>
                <a:gd name="T39" fmla="*/ 1441766757 h 51"/>
                <a:gd name="T40" fmla="*/ 2147483647 w 79"/>
                <a:gd name="T41" fmla="*/ 1441766757 h 51"/>
                <a:gd name="T42" fmla="*/ 2147483647 w 79"/>
                <a:gd name="T43" fmla="*/ 1381698652 h 51"/>
                <a:gd name="T44" fmla="*/ 2147483647 w 79"/>
                <a:gd name="T45" fmla="*/ 1201478837 h 51"/>
                <a:gd name="T46" fmla="*/ 2147483647 w 79"/>
                <a:gd name="T47" fmla="*/ 1201478837 h 51"/>
                <a:gd name="T48" fmla="*/ 2147483647 w 79"/>
                <a:gd name="T49" fmla="*/ 1081327126 h 51"/>
                <a:gd name="T50" fmla="*/ 2147483647 w 79"/>
                <a:gd name="T51" fmla="*/ 1021251271 h 51"/>
                <a:gd name="T52" fmla="*/ 2147483647 w 79"/>
                <a:gd name="T53" fmla="*/ 1021251271 h 51"/>
                <a:gd name="T54" fmla="*/ 2147483647 w 79"/>
                <a:gd name="T55" fmla="*/ 961182924 h 51"/>
                <a:gd name="T56" fmla="*/ 2147483647 w 79"/>
                <a:gd name="T57" fmla="*/ 901107069 h 51"/>
                <a:gd name="T58" fmla="*/ 2147483647 w 79"/>
                <a:gd name="T59" fmla="*/ 720887254 h 51"/>
                <a:gd name="T60" fmla="*/ 2147483647 w 79"/>
                <a:gd name="T61" fmla="*/ 660811398 h 51"/>
                <a:gd name="T62" fmla="*/ 2147483647 w 79"/>
                <a:gd name="T63" fmla="*/ 600735543 h 51"/>
                <a:gd name="T64" fmla="*/ 2147483647 w 79"/>
                <a:gd name="T65" fmla="*/ 540667438 h 51"/>
                <a:gd name="T66" fmla="*/ 2147483647 w 79"/>
                <a:gd name="T67" fmla="*/ 540667438 h 51"/>
                <a:gd name="T68" fmla="*/ 2147483647 w 79"/>
                <a:gd name="T69" fmla="*/ 480591462 h 51"/>
                <a:gd name="T70" fmla="*/ 2147483647 w 79"/>
                <a:gd name="T71" fmla="*/ 480591462 h 51"/>
                <a:gd name="T72" fmla="*/ 2147483647 w 79"/>
                <a:gd name="T73" fmla="*/ 420515607 h 51"/>
                <a:gd name="T74" fmla="*/ 2147483647 w 79"/>
                <a:gd name="T75" fmla="*/ 360439751 h 51"/>
                <a:gd name="T76" fmla="*/ 2147483647 w 79"/>
                <a:gd name="T77" fmla="*/ 180219876 h 51"/>
                <a:gd name="T78" fmla="*/ 2147483647 w 79"/>
                <a:gd name="T79" fmla="*/ 180219876 h 51"/>
                <a:gd name="T80" fmla="*/ 2147483647 w 79"/>
                <a:gd name="T81" fmla="*/ 120143990 h 51"/>
                <a:gd name="T82" fmla="*/ 2147483647 w 79"/>
                <a:gd name="T83" fmla="*/ 120143990 h 51"/>
                <a:gd name="T84" fmla="*/ 2147483647 w 79"/>
                <a:gd name="T85" fmla="*/ 120143990 h 51"/>
                <a:gd name="T86" fmla="*/ 2147483647 w 79"/>
                <a:gd name="T87" fmla="*/ 60075870 h 51"/>
                <a:gd name="T88" fmla="*/ 2147483647 w 79"/>
                <a:gd name="T89" fmla="*/ 0 h 51"/>
                <a:gd name="T90" fmla="*/ 590233109 w 79"/>
                <a:gd name="T91" fmla="*/ 660811398 h 51"/>
                <a:gd name="T92" fmla="*/ 524653353 w 79"/>
                <a:gd name="T93" fmla="*/ 420515607 h 51"/>
                <a:gd name="T94" fmla="*/ 327906369 w 79"/>
                <a:gd name="T95" fmla="*/ 600735543 h 51"/>
                <a:gd name="T96" fmla="*/ 327906369 w 79"/>
                <a:gd name="T97" fmla="*/ 600735543 h 51"/>
                <a:gd name="T98" fmla="*/ 262326677 w 79"/>
                <a:gd name="T99" fmla="*/ 540667438 h 51"/>
                <a:gd name="T100" fmla="*/ 262326677 w 79"/>
                <a:gd name="T101" fmla="*/ 540667438 h 51"/>
                <a:gd name="T102" fmla="*/ 196747048 w 79"/>
                <a:gd name="T103" fmla="*/ 660811398 h 51"/>
                <a:gd name="T104" fmla="*/ 65579645 w 79"/>
                <a:gd name="T105" fmla="*/ 780955358 h 51"/>
                <a:gd name="T106" fmla="*/ 0 w 79"/>
                <a:gd name="T107" fmla="*/ 841031214 h 51"/>
                <a:gd name="T108" fmla="*/ 262326677 w 79"/>
                <a:gd name="T109" fmla="*/ 2147483647 h 51"/>
                <a:gd name="T110" fmla="*/ 393494096 w 79"/>
                <a:gd name="T111" fmla="*/ 2147483647 h 51"/>
                <a:gd name="T112" fmla="*/ 1246053944 w 79"/>
                <a:gd name="T113" fmla="*/ 2147483647 h 51"/>
                <a:gd name="T114" fmla="*/ 1246053944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4" name="Freeform 30"/>
            <p:cNvSpPr>
              <a:spLocks/>
            </p:cNvSpPr>
            <p:nvPr/>
          </p:nvSpPr>
          <p:spPr bwMode="auto">
            <a:xfrm>
              <a:off x="6664325" y="3127375"/>
              <a:ext cx="830263" cy="455613"/>
            </a:xfrm>
            <a:custGeom>
              <a:avLst/>
              <a:gdLst>
                <a:gd name="T0" fmla="*/ 2053964738 w 102"/>
                <a:gd name="T1" fmla="*/ 2147483647 h 59"/>
                <a:gd name="T2" fmla="*/ 1722681761 w 102"/>
                <a:gd name="T3" fmla="*/ 2147483647 h 59"/>
                <a:gd name="T4" fmla="*/ 1457648867 w 102"/>
                <a:gd name="T5" fmla="*/ 2147483647 h 59"/>
                <a:gd name="T6" fmla="*/ 331283105 w 102"/>
                <a:gd name="T7" fmla="*/ 2147483647 h 59"/>
                <a:gd name="T8" fmla="*/ 596316126 w 102"/>
                <a:gd name="T9" fmla="*/ 2147483647 h 59"/>
                <a:gd name="T10" fmla="*/ 662566210 w 102"/>
                <a:gd name="T11" fmla="*/ 2147483647 h 59"/>
                <a:gd name="T12" fmla="*/ 1258882336 w 102"/>
                <a:gd name="T13" fmla="*/ 2147483647 h 59"/>
                <a:gd name="T14" fmla="*/ 1391398783 w 102"/>
                <a:gd name="T15" fmla="*/ 2147483647 h 59"/>
                <a:gd name="T16" fmla="*/ 1788931844 w 102"/>
                <a:gd name="T17" fmla="*/ 2147483647 h 59"/>
                <a:gd name="T18" fmla="*/ 1921448291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6794810 h 59"/>
                <a:gd name="T26" fmla="*/ 2147483647 w 102"/>
                <a:gd name="T27" fmla="*/ 1669729029 h 59"/>
                <a:gd name="T28" fmla="*/ 2147483647 w 102"/>
                <a:gd name="T29" fmla="*/ 1073401266 h 59"/>
                <a:gd name="T30" fmla="*/ 2147483647 w 102"/>
                <a:gd name="T31" fmla="*/ 1133032498 h 59"/>
                <a:gd name="T32" fmla="*/ 2147483647 w 102"/>
                <a:gd name="T33" fmla="*/ 715598190 h 59"/>
                <a:gd name="T34" fmla="*/ 2147483647 w 102"/>
                <a:gd name="T35" fmla="*/ 596335726 h 59"/>
                <a:gd name="T36" fmla="*/ 2147483647 w 102"/>
                <a:gd name="T37" fmla="*/ 298164002 h 59"/>
                <a:gd name="T38" fmla="*/ 2147483647 w 102"/>
                <a:gd name="T39" fmla="*/ 59631247 h 59"/>
                <a:gd name="T40" fmla="*/ 2147483647 w 102"/>
                <a:gd name="T41" fmla="*/ 238532710 h 59"/>
                <a:gd name="T42" fmla="*/ 2147483647 w 102"/>
                <a:gd name="T43" fmla="*/ 59631247 h 59"/>
                <a:gd name="T44" fmla="*/ 2147483647 w 102"/>
                <a:gd name="T45" fmla="*/ 119270216 h 59"/>
                <a:gd name="T46" fmla="*/ 2147483647 w 102"/>
                <a:gd name="T47" fmla="*/ 238532710 h 59"/>
                <a:gd name="T48" fmla="*/ 2147483647 w 102"/>
                <a:gd name="T49" fmla="*/ 477065420 h 59"/>
                <a:gd name="T50" fmla="*/ 2147483647 w 102"/>
                <a:gd name="T51" fmla="*/ 834868376 h 59"/>
                <a:gd name="T52" fmla="*/ 2147483647 w 102"/>
                <a:gd name="T53" fmla="*/ 894499607 h 59"/>
                <a:gd name="T54" fmla="*/ 2147483647 w 102"/>
                <a:gd name="T55" fmla="*/ 1013762312 h 59"/>
                <a:gd name="T56" fmla="*/ 2147483647 w 102"/>
                <a:gd name="T57" fmla="*/ 1073401266 h 59"/>
                <a:gd name="T58" fmla="*/ 2147483647 w 102"/>
                <a:gd name="T59" fmla="*/ 1192663730 h 59"/>
                <a:gd name="T60" fmla="*/ 2147483647 w 102"/>
                <a:gd name="T61" fmla="*/ 1371565148 h 59"/>
                <a:gd name="T62" fmla="*/ 2147483647 w 102"/>
                <a:gd name="T63" fmla="*/ 1550466565 h 59"/>
                <a:gd name="T64" fmla="*/ 2147483647 w 102"/>
                <a:gd name="T65" fmla="*/ 1729360261 h 59"/>
                <a:gd name="T66" fmla="*/ 2147483647 w 102"/>
                <a:gd name="T67" fmla="*/ 1788999215 h 59"/>
                <a:gd name="T68" fmla="*/ 2147483647 w 102"/>
                <a:gd name="T69" fmla="*/ 1848630446 h 59"/>
                <a:gd name="T70" fmla="*/ 2147483647 w 102"/>
                <a:gd name="T71" fmla="*/ 1908261678 h 59"/>
                <a:gd name="T72" fmla="*/ 2147483647 w 102"/>
                <a:gd name="T73" fmla="*/ 1967892910 h 59"/>
                <a:gd name="T74" fmla="*/ 2147483647 w 102"/>
                <a:gd name="T75" fmla="*/ 2146794810 h 59"/>
                <a:gd name="T76" fmla="*/ 2147483647 w 102"/>
                <a:gd name="T77" fmla="*/ 2146794810 h 59"/>
                <a:gd name="T78" fmla="*/ 2147483647 w 102"/>
                <a:gd name="T79" fmla="*/ 2147483647 h 59"/>
                <a:gd name="T80" fmla="*/ 2147483647 w 102"/>
                <a:gd name="T81" fmla="*/ 2146794810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5" name="Freeform 31"/>
            <p:cNvSpPr>
              <a:spLocks/>
            </p:cNvSpPr>
            <p:nvPr/>
          </p:nvSpPr>
          <p:spPr bwMode="auto">
            <a:xfrm>
              <a:off x="4457700" y="2794000"/>
              <a:ext cx="906463" cy="425450"/>
            </a:xfrm>
            <a:custGeom>
              <a:avLst/>
              <a:gdLst>
                <a:gd name="T0" fmla="*/ 0 w 111"/>
                <a:gd name="T1" fmla="*/ 2034463625 h 55"/>
                <a:gd name="T2" fmla="*/ 200067009 w 111"/>
                <a:gd name="T3" fmla="*/ 0 h 55"/>
                <a:gd name="T4" fmla="*/ 2147483647 w 111"/>
                <a:gd name="T5" fmla="*/ 179508969 h 55"/>
                <a:gd name="T6" fmla="*/ 2147483647 w 111"/>
                <a:gd name="T7" fmla="*/ 359025673 h 55"/>
                <a:gd name="T8" fmla="*/ 2147483647 w 111"/>
                <a:gd name="T9" fmla="*/ 359025673 h 55"/>
                <a:gd name="T10" fmla="*/ 2147483647 w 111"/>
                <a:gd name="T11" fmla="*/ 299184213 h 55"/>
                <a:gd name="T12" fmla="*/ 2147483647 w 111"/>
                <a:gd name="T13" fmla="*/ 359025673 h 55"/>
                <a:gd name="T14" fmla="*/ 2147483647 w 111"/>
                <a:gd name="T15" fmla="*/ 538534702 h 55"/>
                <a:gd name="T16" fmla="*/ 2147483647 w 111"/>
                <a:gd name="T17" fmla="*/ 538534702 h 55"/>
                <a:gd name="T18" fmla="*/ 2147483647 w 111"/>
                <a:gd name="T19" fmla="*/ 538534702 h 55"/>
                <a:gd name="T20" fmla="*/ 2147483647 w 111"/>
                <a:gd name="T21" fmla="*/ 418859397 h 55"/>
                <a:gd name="T22" fmla="*/ 2147483647 w 111"/>
                <a:gd name="T23" fmla="*/ 418859397 h 55"/>
                <a:gd name="T24" fmla="*/ 2147483647 w 111"/>
                <a:gd name="T25" fmla="*/ 478700857 h 55"/>
                <a:gd name="T26" fmla="*/ 2147483647 w 111"/>
                <a:gd name="T27" fmla="*/ 658209886 h 55"/>
                <a:gd name="T28" fmla="*/ 2147483647 w 111"/>
                <a:gd name="T29" fmla="*/ 777885070 h 55"/>
                <a:gd name="T30" fmla="*/ 2147483647 w 111"/>
                <a:gd name="T31" fmla="*/ 897560255 h 55"/>
                <a:gd name="T32" fmla="*/ 2147483647 w 111"/>
                <a:gd name="T33" fmla="*/ 957393979 h 55"/>
                <a:gd name="T34" fmla="*/ 2147483647 w 111"/>
                <a:gd name="T35" fmla="*/ 1017235680 h 55"/>
                <a:gd name="T36" fmla="*/ 2147483647 w 111"/>
                <a:gd name="T37" fmla="*/ 1136910864 h 55"/>
                <a:gd name="T38" fmla="*/ 2147483647 w 111"/>
                <a:gd name="T39" fmla="*/ 1256586048 h 55"/>
                <a:gd name="T40" fmla="*/ 2147483647 w 111"/>
                <a:gd name="T41" fmla="*/ 1436094957 h 55"/>
                <a:gd name="T42" fmla="*/ 2147483647 w 111"/>
                <a:gd name="T43" fmla="*/ 1495928681 h 55"/>
                <a:gd name="T44" fmla="*/ 2147483647 w 111"/>
                <a:gd name="T45" fmla="*/ 1555770141 h 55"/>
                <a:gd name="T46" fmla="*/ 2147483647 w 111"/>
                <a:gd name="T47" fmla="*/ 1675445325 h 55"/>
                <a:gd name="T48" fmla="*/ 2147483647 w 111"/>
                <a:gd name="T49" fmla="*/ 1735279049 h 55"/>
                <a:gd name="T50" fmla="*/ 2147483647 w 111"/>
                <a:gd name="T51" fmla="*/ 1795120509 h 55"/>
                <a:gd name="T52" fmla="*/ 2147483647 w 111"/>
                <a:gd name="T53" fmla="*/ 1914795693 h 55"/>
                <a:gd name="T54" fmla="*/ 2147483647 w 111"/>
                <a:gd name="T55" fmla="*/ 2034463625 h 55"/>
                <a:gd name="T56" fmla="*/ 2147483647 w 111"/>
                <a:gd name="T57" fmla="*/ 2094305085 h 55"/>
                <a:gd name="T58" fmla="*/ 2147483647 w 111"/>
                <a:gd name="T59" fmla="*/ 2147483647 h 55"/>
                <a:gd name="T60" fmla="*/ 2147483647 w 111"/>
                <a:gd name="T61" fmla="*/ 2147483647 h 55"/>
                <a:gd name="T62" fmla="*/ 2147483647 w 111"/>
                <a:gd name="T63" fmla="*/ 2147483647 h 55"/>
                <a:gd name="T64" fmla="*/ 2147483647 w 111"/>
                <a:gd name="T65" fmla="*/ 2147483647 h 55"/>
                <a:gd name="T66" fmla="*/ 2147483647 w 111"/>
                <a:gd name="T67" fmla="*/ 2147483647 h 55"/>
                <a:gd name="T68" fmla="*/ 2147483647 w 111"/>
                <a:gd name="T69" fmla="*/ 2147483647 h 55"/>
                <a:gd name="T70" fmla="*/ 2147483647 w 111"/>
                <a:gd name="T71" fmla="*/ 2147483647 h 55"/>
                <a:gd name="T72" fmla="*/ 2147483647 w 111"/>
                <a:gd name="T73" fmla="*/ 2147483647 h 55"/>
                <a:gd name="T74" fmla="*/ 2147483647 w 111"/>
                <a:gd name="T75" fmla="*/ 2147483647 h 55"/>
                <a:gd name="T76" fmla="*/ 2147483647 w 111"/>
                <a:gd name="T77" fmla="*/ 2147483647 h 55"/>
                <a:gd name="T78" fmla="*/ 2147483647 w 111"/>
                <a:gd name="T79" fmla="*/ 2147483647 h 55"/>
                <a:gd name="T80" fmla="*/ 2147483647 w 111"/>
                <a:gd name="T81" fmla="*/ 2147483647 h 55"/>
                <a:gd name="T82" fmla="*/ 2147483647 w 111"/>
                <a:gd name="T83" fmla="*/ 2147483647 h 55"/>
                <a:gd name="T84" fmla="*/ 2147483647 w 111"/>
                <a:gd name="T85" fmla="*/ 2147483647 h 55"/>
                <a:gd name="T86" fmla="*/ 1667222333 w 111"/>
                <a:gd name="T87" fmla="*/ 2147483647 h 55"/>
                <a:gd name="T88" fmla="*/ 1733916759 w 111"/>
                <a:gd name="T89" fmla="*/ 2147483647 h 55"/>
                <a:gd name="T90" fmla="*/ 0 w 111"/>
                <a:gd name="T91" fmla="*/ 2034463625 h 55"/>
                <a:gd name="T92" fmla="*/ 0 w 111"/>
                <a:gd name="T93" fmla="*/ 2034463625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6" name="Freeform 32"/>
            <p:cNvSpPr>
              <a:spLocks/>
            </p:cNvSpPr>
            <p:nvPr/>
          </p:nvSpPr>
          <p:spPr bwMode="auto">
            <a:xfrm>
              <a:off x="4522788" y="3590925"/>
              <a:ext cx="944562" cy="465138"/>
            </a:xfrm>
            <a:custGeom>
              <a:avLst/>
              <a:gdLst>
                <a:gd name="T0" fmla="*/ 928268316 w 116"/>
                <a:gd name="T1" fmla="*/ 60095829 h 60"/>
                <a:gd name="T2" fmla="*/ 0 w 116"/>
                <a:gd name="T3" fmla="*/ 540885828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1863040499 h 60"/>
                <a:gd name="T68" fmla="*/ 2147483647 w 116"/>
                <a:gd name="T69" fmla="*/ 180295256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7" name="Freeform 33" descr="20%"/>
            <p:cNvSpPr>
              <a:spLocks/>
            </p:cNvSpPr>
            <p:nvPr/>
          </p:nvSpPr>
          <p:spPr bwMode="auto">
            <a:xfrm>
              <a:off x="5322888" y="3127375"/>
              <a:ext cx="730250" cy="60325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2147483647 h 78"/>
                <a:gd name="T12" fmla="*/ 2147483647 w 90"/>
                <a:gd name="T13" fmla="*/ 2147483647 h 78"/>
                <a:gd name="T14" fmla="*/ 2147483647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2147483647 w 90"/>
                <a:gd name="T33" fmla="*/ 2147483647 h 78"/>
                <a:gd name="T34" fmla="*/ 2147483647 w 90"/>
                <a:gd name="T35" fmla="*/ 2147483647 h 78"/>
                <a:gd name="T36" fmla="*/ 2147483647 w 90"/>
                <a:gd name="T37" fmla="*/ 2147483647 h 78"/>
                <a:gd name="T38" fmla="*/ 2147483647 w 90"/>
                <a:gd name="T39" fmla="*/ 2033687399 h 78"/>
                <a:gd name="T40" fmla="*/ 2147483647 w 90"/>
                <a:gd name="T41" fmla="*/ 1794428778 h 78"/>
                <a:gd name="T42" fmla="*/ 2147483647 w 90"/>
                <a:gd name="T43" fmla="*/ 1614985175 h 78"/>
                <a:gd name="T44" fmla="*/ 2147483647 w 90"/>
                <a:gd name="T45" fmla="*/ 1734614244 h 78"/>
                <a:gd name="T46" fmla="*/ 2147483647 w 90"/>
                <a:gd name="T47" fmla="*/ 1315912504 h 78"/>
                <a:gd name="T48" fmla="*/ 2147483647 w 90"/>
                <a:gd name="T49" fmla="*/ 1076662101 h 78"/>
                <a:gd name="T50" fmla="*/ 2147483647 w 90"/>
                <a:gd name="T51" fmla="*/ 777589187 h 78"/>
                <a:gd name="T52" fmla="*/ 2147483647 w 90"/>
                <a:gd name="T53" fmla="*/ 358887327 h 78"/>
                <a:gd name="T54" fmla="*/ 2147483647 w 90"/>
                <a:gd name="T55" fmla="*/ 239258198 h 78"/>
                <a:gd name="T56" fmla="*/ 0 w 90"/>
                <a:gd name="T57" fmla="*/ 119629099 h 78"/>
                <a:gd name="T58" fmla="*/ 131672176 w 90"/>
                <a:gd name="T59" fmla="*/ 299072792 h 78"/>
                <a:gd name="T60" fmla="*/ 329172373 w 90"/>
                <a:gd name="T61" fmla="*/ 538331050 h 78"/>
                <a:gd name="T62" fmla="*/ 329172373 w 90"/>
                <a:gd name="T63" fmla="*/ 657960119 h 78"/>
                <a:gd name="T64" fmla="*/ 724188933 w 90"/>
                <a:gd name="T65" fmla="*/ 957032790 h 78"/>
                <a:gd name="T66" fmla="*/ 592516789 w 90"/>
                <a:gd name="T67" fmla="*/ 1196283435 h 78"/>
                <a:gd name="T68" fmla="*/ 724188933 w 90"/>
                <a:gd name="T69" fmla="*/ 1315912504 h 78"/>
                <a:gd name="T70" fmla="*/ 855861077 w 90"/>
                <a:gd name="T71" fmla="*/ 1555170641 h 78"/>
                <a:gd name="T72" fmla="*/ 987525108 w 90"/>
                <a:gd name="T73" fmla="*/ 1614985175 h 78"/>
                <a:gd name="T74" fmla="*/ 1053361180 w 90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8" name="Freeform 34" descr="20%"/>
            <p:cNvSpPr>
              <a:spLocks/>
            </p:cNvSpPr>
            <p:nvPr/>
          </p:nvSpPr>
          <p:spPr bwMode="auto">
            <a:xfrm>
              <a:off x="6011863" y="3265488"/>
              <a:ext cx="809625" cy="395287"/>
            </a:xfrm>
            <a:custGeom>
              <a:avLst/>
              <a:gdLst>
                <a:gd name="T0" fmla="*/ 1337606913 w 99"/>
                <a:gd name="T1" fmla="*/ 2147483647 h 51"/>
                <a:gd name="T2" fmla="*/ 1270727002 w 99"/>
                <a:gd name="T3" fmla="*/ 2147483647 h 51"/>
                <a:gd name="T4" fmla="*/ 1471366736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02578397 h 51"/>
                <a:gd name="T12" fmla="*/ 2147483647 w 99"/>
                <a:gd name="T13" fmla="*/ 1982433953 h 51"/>
                <a:gd name="T14" fmla="*/ 2147483647 w 99"/>
                <a:gd name="T15" fmla="*/ 1862282242 h 51"/>
                <a:gd name="T16" fmla="*/ 2147483647 w 99"/>
                <a:gd name="T17" fmla="*/ 1381698652 h 51"/>
                <a:gd name="T18" fmla="*/ 2147483647 w 99"/>
                <a:gd name="T19" fmla="*/ 1321622797 h 51"/>
                <a:gd name="T20" fmla="*/ 2147483647 w 99"/>
                <a:gd name="T21" fmla="*/ 1261546941 h 51"/>
                <a:gd name="T22" fmla="*/ 2147483647 w 99"/>
                <a:gd name="T23" fmla="*/ 1201478837 h 51"/>
                <a:gd name="T24" fmla="*/ 2147483647 w 99"/>
                <a:gd name="T25" fmla="*/ 1201478837 h 51"/>
                <a:gd name="T26" fmla="*/ 2147483647 w 99"/>
                <a:gd name="T27" fmla="*/ 841031214 h 51"/>
                <a:gd name="T28" fmla="*/ 2147483647 w 99"/>
                <a:gd name="T29" fmla="*/ 720887254 h 51"/>
                <a:gd name="T30" fmla="*/ 2147483647 w 99"/>
                <a:gd name="T31" fmla="*/ 480591462 h 51"/>
                <a:gd name="T32" fmla="*/ 2147483647 w 99"/>
                <a:gd name="T33" fmla="*/ 420515607 h 51"/>
                <a:gd name="T34" fmla="*/ 2147483647 w 99"/>
                <a:gd name="T35" fmla="*/ 240295731 h 51"/>
                <a:gd name="T36" fmla="*/ 2147483647 w 99"/>
                <a:gd name="T37" fmla="*/ 240295731 h 51"/>
                <a:gd name="T38" fmla="*/ 2147483647 w 99"/>
                <a:gd name="T39" fmla="*/ 360439751 h 51"/>
                <a:gd name="T40" fmla="*/ 2147483647 w 99"/>
                <a:gd name="T41" fmla="*/ 360439751 h 51"/>
                <a:gd name="T42" fmla="*/ 2147483647 w 99"/>
                <a:gd name="T43" fmla="*/ 360439751 h 51"/>
                <a:gd name="T44" fmla="*/ 2147483647 w 99"/>
                <a:gd name="T45" fmla="*/ 300371647 h 51"/>
                <a:gd name="T46" fmla="*/ 2147483647 w 99"/>
                <a:gd name="T47" fmla="*/ 240295731 h 51"/>
                <a:gd name="T48" fmla="*/ 2147483647 w 99"/>
                <a:gd name="T49" fmla="*/ 0 h 51"/>
                <a:gd name="T50" fmla="*/ 2147483647 w 99"/>
                <a:gd name="T51" fmla="*/ 60075870 h 51"/>
                <a:gd name="T52" fmla="*/ 2147483647 w 99"/>
                <a:gd name="T53" fmla="*/ 0 h 51"/>
                <a:gd name="T54" fmla="*/ 2147483647 w 99"/>
                <a:gd name="T55" fmla="*/ 120143990 h 51"/>
                <a:gd name="T56" fmla="*/ 2147483647 w 99"/>
                <a:gd name="T57" fmla="*/ 360439751 h 51"/>
                <a:gd name="T58" fmla="*/ 2147483647 w 99"/>
                <a:gd name="T59" fmla="*/ 480591462 h 51"/>
                <a:gd name="T60" fmla="*/ 2147483647 w 99"/>
                <a:gd name="T61" fmla="*/ 480591462 h 51"/>
                <a:gd name="T62" fmla="*/ 2147483647 w 99"/>
                <a:gd name="T63" fmla="*/ 1081327126 h 51"/>
                <a:gd name="T64" fmla="*/ 2147483647 w 99"/>
                <a:gd name="T65" fmla="*/ 1261546941 h 51"/>
                <a:gd name="T66" fmla="*/ 2147483647 w 99"/>
                <a:gd name="T67" fmla="*/ 1141402982 h 51"/>
                <a:gd name="T68" fmla="*/ 2147483647 w 99"/>
                <a:gd name="T69" fmla="*/ 1441766757 h 51"/>
                <a:gd name="T70" fmla="*/ 2147483647 w 99"/>
                <a:gd name="T71" fmla="*/ 1441766757 h 51"/>
                <a:gd name="T72" fmla="*/ 2140165848 w 99"/>
                <a:gd name="T73" fmla="*/ 1381698652 h 51"/>
                <a:gd name="T74" fmla="*/ 2006406025 w 99"/>
                <a:gd name="T75" fmla="*/ 1561918467 h 51"/>
                <a:gd name="T76" fmla="*/ 1738886380 w 99"/>
                <a:gd name="T77" fmla="*/ 1441766757 h 51"/>
                <a:gd name="T78" fmla="*/ 1337606913 w 99"/>
                <a:gd name="T79" fmla="*/ 1501842612 h 51"/>
                <a:gd name="T80" fmla="*/ 1337606913 w 99"/>
                <a:gd name="T81" fmla="*/ 1621994322 h 51"/>
                <a:gd name="T82" fmla="*/ 1203847091 w 99"/>
                <a:gd name="T83" fmla="*/ 1621994322 h 51"/>
                <a:gd name="T84" fmla="*/ 1203847091 w 99"/>
                <a:gd name="T85" fmla="*/ 1621994322 h 51"/>
                <a:gd name="T86" fmla="*/ 1136967180 w 99"/>
                <a:gd name="T87" fmla="*/ 1802214138 h 51"/>
                <a:gd name="T88" fmla="*/ 1136967180 w 99"/>
                <a:gd name="T89" fmla="*/ 1802214138 h 51"/>
                <a:gd name="T90" fmla="*/ 1203847091 w 99"/>
                <a:gd name="T91" fmla="*/ 1982433953 h 51"/>
                <a:gd name="T92" fmla="*/ 802559190 w 99"/>
                <a:gd name="T93" fmla="*/ 2042510293 h 51"/>
                <a:gd name="T94" fmla="*/ 869439101 w 99"/>
                <a:gd name="T95" fmla="*/ 2147483647 h 51"/>
                <a:gd name="T96" fmla="*/ 668799368 w 99"/>
                <a:gd name="T97" fmla="*/ 2147483647 h 51"/>
                <a:gd name="T98" fmla="*/ 401279595 w 99"/>
                <a:gd name="T99" fmla="*/ 2147483647 h 51"/>
                <a:gd name="T100" fmla="*/ 267519709 w 99"/>
                <a:gd name="T101" fmla="*/ 2147483647 h 51"/>
                <a:gd name="T102" fmla="*/ 267519709 w 99"/>
                <a:gd name="T103" fmla="*/ 2147483647 h 51"/>
                <a:gd name="T104" fmla="*/ 334399684 w 99"/>
                <a:gd name="T105" fmla="*/ 2147483647 h 51"/>
                <a:gd name="T106" fmla="*/ 200639797 w 99"/>
                <a:gd name="T107" fmla="*/ 2147483647 h 51"/>
                <a:gd name="T108" fmla="*/ 6687992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9" name="Freeform 35" descr="20%"/>
            <p:cNvSpPr>
              <a:spLocks/>
            </p:cNvSpPr>
            <p:nvPr/>
          </p:nvSpPr>
          <p:spPr bwMode="auto">
            <a:xfrm>
              <a:off x="5940425" y="3560763"/>
              <a:ext cx="901700" cy="301625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179443663 h 39"/>
                <a:gd name="T4" fmla="*/ 2147483647 w 111"/>
                <a:gd name="T5" fmla="*/ 239258198 h 39"/>
                <a:gd name="T6" fmla="*/ 2045689172 w 111"/>
                <a:gd name="T7" fmla="*/ 538331050 h 39"/>
                <a:gd name="T8" fmla="*/ 2045689172 w 111"/>
                <a:gd name="T9" fmla="*/ 478516395 h 39"/>
                <a:gd name="T10" fmla="*/ 1847721398 w 111"/>
                <a:gd name="T11" fmla="*/ 538331050 h 39"/>
                <a:gd name="T12" fmla="*/ 1913707948 w 111"/>
                <a:gd name="T13" fmla="*/ 598145585 h 39"/>
                <a:gd name="T14" fmla="*/ 1913707948 w 111"/>
                <a:gd name="T15" fmla="*/ 657960119 h 39"/>
                <a:gd name="T16" fmla="*/ 593911700 w 111"/>
                <a:gd name="T17" fmla="*/ 777589187 h 39"/>
                <a:gd name="T18" fmla="*/ 527916900 w 111"/>
                <a:gd name="T19" fmla="*/ 897218256 h 39"/>
                <a:gd name="T20" fmla="*/ 461930349 w 111"/>
                <a:gd name="T21" fmla="*/ 1076662101 h 39"/>
                <a:gd name="T22" fmla="*/ 527916900 w 111"/>
                <a:gd name="T23" fmla="*/ 1136476635 h 39"/>
                <a:gd name="T24" fmla="*/ 461930349 w 111"/>
                <a:gd name="T25" fmla="*/ 1315912504 h 39"/>
                <a:gd name="T26" fmla="*/ 461930349 w 111"/>
                <a:gd name="T27" fmla="*/ 1315912504 h 39"/>
                <a:gd name="T28" fmla="*/ 461930349 w 111"/>
                <a:gd name="T29" fmla="*/ 1375727038 h 39"/>
                <a:gd name="T30" fmla="*/ 395943799 w 111"/>
                <a:gd name="T31" fmla="*/ 1495356107 h 39"/>
                <a:gd name="T32" fmla="*/ 329949125 w 111"/>
                <a:gd name="T33" fmla="*/ 1555170641 h 39"/>
                <a:gd name="T34" fmla="*/ 263962512 w 111"/>
                <a:gd name="T35" fmla="*/ 1794428778 h 39"/>
                <a:gd name="T36" fmla="*/ 131981256 w 111"/>
                <a:gd name="T37" fmla="*/ 1914057847 h 39"/>
                <a:gd name="T38" fmla="*/ 131981256 w 111"/>
                <a:gd name="T39" fmla="*/ 2093501933 h 39"/>
                <a:gd name="T40" fmla="*/ 131981256 w 111"/>
                <a:gd name="T41" fmla="*/ 2147483647 h 39"/>
                <a:gd name="T42" fmla="*/ 131981256 w 111"/>
                <a:gd name="T43" fmla="*/ 2147483647 h 39"/>
                <a:gd name="T44" fmla="*/ 0 w 111"/>
                <a:gd name="T45" fmla="*/ 2147483647 h 39"/>
                <a:gd name="T46" fmla="*/ 1913707948 w 111"/>
                <a:gd name="T47" fmla="*/ 2147483647 h 39"/>
                <a:gd name="T48" fmla="*/ 2147483647 w 111"/>
                <a:gd name="T49" fmla="*/ 2033687399 h 39"/>
                <a:gd name="T50" fmla="*/ 2147483647 w 111"/>
                <a:gd name="T51" fmla="*/ 1914057847 h 39"/>
                <a:gd name="T52" fmla="*/ 2147483647 w 111"/>
                <a:gd name="T53" fmla="*/ 1674799710 h 39"/>
                <a:gd name="T54" fmla="*/ 2147483647 w 111"/>
                <a:gd name="T55" fmla="*/ 1674799710 h 39"/>
                <a:gd name="T56" fmla="*/ 2147483647 w 111"/>
                <a:gd name="T57" fmla="*/ 1674799710 h 39"/>
                <a:gd name="T58" fmla="*/ 2147483647 w 111"/>
                <a:gd name="T59" fmla="*/ 1614985175 h 39"/>
                <a:gd name="T60" fmla="*/ 2147483647 w 111"/>
                <a:gd name="T61" fmla="*/ 1555170641 h 39"/>
                <a:gd name="T62" fmla="*/ 2147483647 w 111"/>
                <a:gd name="T63" fmla="*/ 1495356107 h 39"/>
                <a:gd name="T64" fmla="*/ 2147483647 w 111"/>
                <a:gd name="T65" fmla="*/ 1435541572 h 39"/>
                <a:gd name="T66" fmla="*/ 2147483647 w 111"/>
                <a:gd name="T67" fmla="*/ 1375727038 h 39"/>
                <a:gd name="T68" fmla="*/ 2147483647 w 111"/>
                <a:gd name="T69" fmla="*/ 1315912504 h 39"/>
                <a:gd name="T70" fmla="*/ 2147483647 w 111"/>
                <a:gd name="T71" fmla="*/ 1256097969 h 39"/>
                <a:gd name="T72" fmla="*/ 2147483647 w 111"/>
                <a:gd name="T73" fmla="*/ 1076662101 h 39"/>
                <a:gd name="T74" fmla="*/ 2147483647 w 111"/>
                <a:gd name="T75" fmla="*/ 1076662101 h 39"/>
                <a:gd name="T76" fmla="*/ 2147483647 w 111"/>
                <a:gd name="T77" fmla="*/ 957032790 h 39"/>
                <a:gd name="T78" fmla="*/ 2147483647 w 111"/>
                <a:gd name="T79" fmla="*/ 837403722 h 39"/>
                <a:gd name="T80" fmla="*/ 2147483647 w 111"/>
                <a:gd name="T81" fmla="*/ 837403722 h 39"/>
                <a:gd name="T82" fmla="*/ 2147483647 w 111"/>
                <a:gd name="T83" fmla="*/ 837403722 h 39"/>
                <a:gd name="T84" fmla="*/ 2147483647 w 111"/>
                <a:gd name="T85" fmla="*/ 837403722 h 39"/>
                <a:gd name="T86" fmla="*/ 2147483647 w 111"/>
                <a:gd name="T87" fmla="*/ 777589187 h 39"/>
                <a:gd name="T88" fmla="*/ 2147483647 w 111"/>
                <a:gd name="T89" fmla="*/ 717774653 h 39"/>
                <a:gd name="T90" fmla="*/ 2147483647 w 111"/>
                <a:gd name="T91" fmla="*/ 717774653 h 39"/>
                <a:gd name="T92" fmla="*/ 2147483647 w 111"/>
                <a:gd name="T93" fmla="*/ 777589187 h 39"/>
                <a:gd name="T94" fmla="*/ 2147483647 w 111"/>
                <a:gd name="T95" fmla="*/ 717774653 h 39"/>
                <a:gd name="T96" fmla="*/ 2147483647 w 111"/>
                <a:gd name="T97" fmla="*/ 717774653 h 39"/>
                <a:gd name="T98" fmla="*/ 2147483647 w 111"/>
                <a:gd name="T99" fmla="*/ 598145585 h 39"/>
                <a:gd name="T100" fmla="*/ 2147483647 w 111"/>
                <a:gd name="T101" fmla="*/ 598145585 h 39"/>
                <a:gd name="T102" fmla="*/ 2147483647 w 111"/>
                <a:gd name="T103" fmla="*/ 598145585 h 39"/>
                <a:gd name="T104" fmla="*/ 2147483647 w 111"/>
                <a:gd name="T105" fmla="*/ 358887327 h 39"/>
                <a:gd name="T106" fmla="*/ 2147483647 w 111"/>
                <a:gd name="T107" fmla="*/ 299072792 h 39"/>
                <a:gd name="T108" fmla="*/ 2147483647 w 111"/>
                <a:gd name="T109" fmla="*/ 239258198 h 39"/>
                <a:gd name="T110" fmla="*/ 2147483647 w 111"/>
                <a:gd name="T111" fmla="*/ 179443663 h 39"/>
                <a:gd name="T112" fmla="*/ 2147483647 w 111"/>
                <a:gd name="T113" fmla="*/ 59814549 h 39"/>
                <a:gd name="T114" fmla="*/ 2147483647 w 111"/>
                <a:gd name="T115" fmla="*/ 0 h 39"/>
                <a:gd name="T116" fmla="*/ 2147483647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40" name="Freeform 36" descr="20%"/>
            <p:cNvSpPr>
              <a:spLocks/>
            </p:cNvSpPr>
            <p:nvPr/>
          </p:nvSpPr>
          <p:spPr bwMode="auto">
            <a:xfrm>
              <a:off x="6175375" y="3824288"/>
              <a:ext cx="423863" cy="641350"/>
            </a:xfrm>
            <a:custGeom>
              <a:avLst/>
              <a:gdLst>
                <a:gd name="T0" fmla="*/ 0 w 52"/>
                <a:gd name="T1" fmla="*/ 179122095 h 83"/>
                <a:gd name="T2" fmla="*/ 66440522 w 52"/>
                <a:gd name="T3" fmla="*/ 298544572 h 83"/>
                <a:gd name="T4" fmla="*/ 0 w 52"/>
                <a:gd name="T5" fmla="*/ 2147483647 h 83"/>
                <a:gd name="T6" fmla="*/ 0 w 52"/>
                <a:gd name="T7" fmla="*/ 2147483647 h 83"/>
                <a:gd name="T8" fmla="*/ 199329732 w 52"/>
                <a:gd name="T9" fmla="*/ 2147483647 h 83"/>
                <a:gd name="T10" fmla="*/ 265770238 w 52"/>
                <a:gd name="T11" fmla="*/ 2147483647 h 83"/>
                <a:gd name="T12" fmla="*/ 332210807 w 52"/>
                <a:gd name="T13" fmla="*/ 2147483647 h 83"/>
                <a:gd name="T14" fmla="*/ 465091819 w 52"/>
                <a:gd name="T15" fmla="*/ 2147483647 h 83"/>
                <a:gd name="T16" fmla="*/ 531540476 w 52"/>
                <a:gd name="T17" fmla="*/ 2147483647 h 83"/>
                <a:gd name="T18" fmla="*/ 531540476 w 52"/>
                <a:gd name="T19" fmla="*/ 2147483647 h 83"/>
                <a:gd name="T20" fmla="*/ 597981109 w 52"/>
                <a:gd name="T21" fmla="*/ 2147483647 h 83"/>
                <a:gd name="T22" fmla="*/ 664421615 w 52"/>
                <a:gd name="T23" fmla="*/ 2147483647 h 83"/>
                <a:gd name="T24" fmla="*/ 664421615 w 52"/>
                <a:gd name="T25" fmla="*/ 2147483647 h 83"/>
                <a:gd name="T26" fmla="*/ 730862120 w 52"/>
                <a:gd name="T27" fmla="*/ 2147483647 h 83"/>
                <a:gd name="T28" fmla="*/ 863751283 w 52"/>
                <a:gd name="T29" fmla="*/ 2147483647 h 83"/>
                <a:gd name="T30" fmla="*/ 930191789 w 52"/>
                <a:gd name="T31" fmla="*/ 2147483647 h 83"/>
                <a:gd name="T32" fmla="*/ 996632295 w 52"/>
                <a:gd name="T33" fmla="*/ 2147483647 h 83"/>
                <a:gd name="T34" fmla="*/ 1129521712 w 52"/>
                <a:gd name="T35" fmla="*/ 2147483647 h 83"/>
                <a:gd name="T36" fmla="*/ 1129521712 w 52"/>
                <a:gd name="T37" fmla="*/ 2147483647 h 83"/>
                <a:gd name="T38" fmla="*/ 1195962218 w 52"/>
                <a:gd name="T39" fmla="*/ 2147483647 h 83"/>
                <a:gd name="T40" fmla="*/ 1195962218 w 52"/>
                <a:gd name="T41" fmla="*/ 2147483647 h 83"/>
                <a:gd name="T42" fmla="*/ 1195962218 w 52"/>
                <a:gd name="T43" fmla="*/ 2147483647 h 83"/>
                <a:gd name="T44" fmla="*/ 1129521712 w 52"/>
                <a:gd name="T45" fmla="*/ 2147483647 h 83"/>
                <a:gd name="T46" fmla="*/ 1129521712 w 52"/>
                <a:gd name="T47" fmla="*/ 2147483647 h 83"/>
                <a:gd name="T48" fmla="*/ 1195962218 w 52"/>
                <a:gd name="T49" fmla="*/ 2147483647 h 83"/>
                <a:gd name="T50" fmla="*/ 1195962218 w 52"/>
                <a:gd name="T51" fmla="*/ 2147483647 h 83"/>
                <a:gd name="T52" fmla="*/ 1063072800 w 52"/>
                <a:gd name="T53" fmla="*/ 2147483647 h 83"/>
                <a:gd name="T54" fmla="*/ 1063072800 w 52"/>
                <a:gd name="T55" fmla="*/ 2147483647 h 83"/>
                <a:gd name="T56" fmla="*/ 996632295 w 52"/>
                <a:gd name="T57" fmla="*/ 2147483647 h 83"/>
                <a:gd name="T58" fmla="*/ 930191789 w 52"/>
                <a:gd name="T59" fmla="*/ 2147483647 h 83"/>
                <a:gd name="T60" fmla="*/ 930191789 w 52"/>
                <a:gd name="T61" fmla="*/ 2147483647 h 83"/>
                <a:gd name="T62" fmla="*/ 930191789 w 52"/>
                <a:gd name="T63" fmla="*/ 2147483647 h 83"/>
                <a:gd name="T64" fmla="*/ 930191789 w 52"/>
                <a:gd name="T65" fmla="*/ 2147483647 h 83"/>
                <a:gd name="T66" fmla="*/ 930191789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179122095 h 83"/>
                <a:gd name="T106" fmla="*/ 0 w 52"/>
                <a:gd name="T107" fmla="*/ 179122095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41" name="Freeform 37"/>
            <p:cNvSpPr>
              <a:spLocks/>
            </p:cNvSpPr>
            <p:nvPr/>
          </p:nvSpPr>
          <p:spPr bwMode="auto">
            <a:xfrm>
              <a:off x="6575425" y="3459163"/>
              <a:ext cx="968375" cy="395287"/>
            </a:xfrm>
            <a:custGeom>
              <a:avLst/>
              <a:gdLst>
                <a:gd name="T0" fmla="*/ 132439520 w 119"/>
                <a:gd name="T1" fmla="*/ 2147483647 h 51"/>
                <a:gd name="T2" fmla="*/ 264879040 w 119"/>
                <a:gd name="T3" fmla="*/ 2147483647 h 51"/>
                <a:gd name="T4" fmla="*/ 331102916 w 119"/>
                <a:gd name="T5" fmla="*/ 2147483647 h 51"/>
                <a:gd name="T6" fmla="*/ 927084809 w 119"/>
                <a:gd name="T7" fmla="*/ 1862282242 h 51"/>
                <a:gd name="T8" fmla="*/ 1191972177 w 119"/>
                <a:gd name="T9" fmla="*/ 1621994322 h 51"/>
                <a:gd name="T10" fmla="*/ 1324411665 w 119"/>
                <a:gd name="T11" fmla="*/ 1621994322 h 51"/>
                <a:gd name="T12" fmla="*/ 1390635478 w 119"/>
                <a:gd name="T13" fmla="*/ 1501842612 h 51"/>
                <a:gd name="T14" fmla="*/ 1523074966 w 119"/>
                <a:gd name="T15" fmla="*/ 1501842612 h 51"/>
                <a:gd name="T16" fmla="*/ 1854177755 w 119"/>
                <a:gd name="T17" fmla="*/ 1381698652 h 51"/>
                <a:gd name="T18" fmla="*/ 2147483647 w 119"/>
                <a:gd name="T19" fmla="*/ 1021251271 h 51"/>
                <a:gd name="T20" fmla="*/ 2147483647 w 119"/>
                <a:gd name="T21" fmla="*/ 780955358 h 51"/>
                <a:gd name="T22" fmla="*/ 2147483647 w 119"/>
                <a:gd name="T23" fmla="*/ 780955358 h 51"/>
                <a:gd name="T24" fmla="*/ 2147483647 w 119"/>
                <a:gd name="T25" fmla="*/ 720887254 h 51"/>
                <a:gd name="T26" fmla="*/ 2147483647 w 119"/>
                <a:gd name="T27" fmla="*/ 60075870 h 51"/>
                <a:gd name="T28" fmla="*/ 2147483647 w 119"/>
                <a:gd name="T29" fmla="*/ 120143990 h 51"/>
                <a:gd name="T30" fmla="*/ 2147483647 w 119"/>
                <a:gd name="T31" fmla="*/ 300371647 h 51"/>
                <a:gd name="T32" fmla="*/ 2147483647 w 119"/>
                <a:gd name="T33" fmla="*/ 360439751 h 51"/>
                <a:gd name="T34" fmla="*/ 2147483647 w 119"/>
                <a:gd name="T35" fmla="*/ 300371647 h 51"/>
                <a:gd name="T36" fmla="*/ 2147483647 w 119"/>
                <a:gd name="T37" fmla="*/ 360439751 h 51"/>
                <a:gd name="T38" fmla="*/ 2147483647 w 119"/>
                <a:gd name="T39" fmla="*/ 480591462 h 51"/>
                <a:gd name="T40" fmla="*/ 2147483647 w 119"/>
                <a:gd name="T41" fmla="*/ 660811398 h 51"/>
                <a:gd name="T42" fmla="*/ 2147483647 w 119"/>
                <a:gd name="T43" fmla="*/ 720887254 h 51"/>
                <a:gd name="T44" fmla="*/ 2147483647 w 119"/>
                <a:gd name="T45" fmla="*/ 540667438 h 51"/>
                <a:gd name="T46" fmla="*/ 2147483647 w 119"/>
                <a:gd name="T47" fmla="*/ 660811398 h 51"/>
                <a:gd name="T48" fmla="*/ 2147483647 w 119"/>
                <a:gd name="T49" fmla="*/ 660811398 h 51"/>
                <a:gd name="T50" fmla="*/ 2147483647 w 119"/>
                <a:gd name="T51" fmla="*/ 540667438 h 51"/>
                <a:gd name="T52" fmla="*/ 2147483647 w 119"/>
                <a:gd name="T53" fmla="*/ 841031214 h 51"/>
                <a:gd name="T54" fmla="*/ 2147483647 w 119"/>
                <a:gd name="T55" fmla="*/ 1021251271 h 51"/>
                <a:gd name="T56" fmla="*/ 2147483647 w 119"/>
                <a:gd name="T57" fmla="*/ 1141402982 h 51"/>
                <a:gd name="T58" fmla="*/ 2147483647 w 119"/>
                <a:gd name="T59" fmla="*/ 1201478837 h 51"/>
                <a:gd name="T60" fmla="*/ 2147483647 w 119"/>
                <a:gd name="T61" fmla="*/ 1141402982 h 51"/>
                <a:gd name="T62" fmla="*/ 2147483647 w 119"/>
                <a:gd name="T63" fmla="*/ 1081327126 h 51"/>
                <a:gd name="T64" fmla="*/ 2147483647 w 119"/>
                <a:gd name="T65" fmla="*/ 1261546941 h 51"/>
                <a:gd name="T66" fmla="*/ 2147483647 w 119"/>
                <a:gd name="T67" fmla="*/ 1321622797 h 51"/>
                <a:gd name="T68" fmla="*/ 2147483647 w 119"/>
                <a:gd name="T69" fmla="*/ 1441766757 h 51"/>
                <a:gd name="T70" fmla="*/ 2147483647 w 119"/>
                <a:gd name="T71" fmla="*/ 1621994322 h 51"/>
                <a:gd name="T72" fmla="*/ 2147483647 w 119"/>
                <a:gd name="T73" fmla="*/ 1742138282 h 51"/>
                <a:gd name="T74" fmla="*/ 2147483647 w 119"/>
                <a:gd name="T75" fmla="*/ 1621994322 h 51"/>
                <a:gd name="T76" fmla="*/ 2147483647 w 119"/>
                <a:gd name="T77" fmla="*/ 1621994322 h 51"/>
                <a:gd name="T78" fmla="*/ 2147483647 w 119"/>
                <a:gd name="T79" fmla="*/ 1922358098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1986617243 w 119"/>
                <a:gd name="T95" fmla="*/ 2147483647 h 51"/>
                <a:gd name="T96" fmla="*/ 172173826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42" name="Freeform 38" descr="20%"/>
            <p:cNvSpPr>
              <a:spLocks/>
            </p:cNvSpPr>
            <p:nvPr/>
          </p:nvSpPr>
          <p:spPr bwMode="auto">
            <a:xfrm>
              <a:off x="5449888" y="3660775"/>
              <a:ext cx="547687" cy="479425"/>
            </a:xfrm>
            <a:custGeom>
              <a:avLst/>
              <a:gdLst>
                <a:gd name="T0" fmla="*/ 0 w 67"/>
                <a:gd name="T1" fmla="*/ 179382293 h 62"/>
                <a:gd name="T2" fmla="*/ 2147483647 w 67"/>
                <a:gd name="T3" fmla="*/ 0 h 62"/>
                <a:gd name="T4" fmla="*/ 2147483647 w 67"/>
                <a:gd name="T5" fmla="*/ 59796670 h 62"/>
                <a:gd name="T6" fmla="*/ 2147483647 w 67"/>
                <a:gd name="T7" fmla="*/ 119585608 h 62"/>
                <a:gd name="T8" fmla="*/ 2147483647 w 67"/>
                <a:gd name="T9" fmla="*/ 179382293 h 62"/>
                <a:gd name="T10" fmla="*/ 2147483647 w 67"/>
                <a:gd name="T11" fmla="*/ 298967931 h 62"/>
                <a:gd name="T12" fmla="*/ 2147483647 w 67"/>
                <a:gd name="T13" fmla="*/ 358764586 h 62"/>
                <a:gd name="T14" fmla="*/ 2147483647 w 67"/>
                <a:gd name="T15" fmla="*/ 478350163 h 62"/>
                <a:gd name="T16" fmla="*/ 2147483647 w 67"/>
                <a:gd name="T17" fmla="*/ 538146939 h 62"/>
                <a:gd name="T18" fmla="*/ 2147483647 w 67"/>
                <a:gd name="T19" fmla="*/ 538146939 h 62"/>
                <a:gd name="T20" fmla="*/ 2147483647 w 67"/>
                <a:gd name="T21" fmla="*/ 538146939 h 62"/>
                <a:gd name="T22" fmla="*/ 2147483647 w 67"/>
                <a:gd name="T23" fmla="*/ 597943594 h 62"/>
                <a:gd name="T24" fmla="*/ 2147483647 w 67"/>
                <a:gd name="T25" fmla="*/ 717529172 h 62"/>
                <a:gd name="T26" fmla="*/ 2147483647 w 67"/>
                <a:gd name="T27" fmla="*/ 777325827 h 62"/>
                <a:gd name="T28" fmla="*/ 2147483647 w 67"/>
                <a:gd name="T29" fmla="*/ 1016497223 h 62"/>
                <a:gd name="T30" fmla="*/ 2147483647 w 67"/>
                <a:gd name="T31" fmla="*/ 1136090533 h 62"/>
                <a:gd name="T32" fmla="*/ 2147483647 w 67"/>
                <a:gd name="T33" fmla="*/ 1315472766 h 62"/>
                <a:gd name="T34" fmla="*/ 2147483647 w 67"/>
                <a:gd name="T35" fmla="*/ 1494854998 h 62"/>
                <a:gd name="T36" fmla="*/ 2147483647 w 67"/>
                <a:gd name="T37" fmla="*/ 1494854998 h 62"/>
                <a:gd name="T38" fmla="*/ 2147483647 w 67"/>
                <a:gd name="T39" fmla="*/ 1554643920 h 62"/>
                <a:gd name="T40" fmla="*/ 2147483647 w 67"/>
                <a:gd name="T41" fmla="*/ 1614440575 h 62"/>
                <a:gd name="T42" fmla="*/ 2147483647 w 67"/>
                <a:gd name="T43" fmla="*/ 1734026153 h 62"/>
                <a:gd name="T44" fmla="*/ 2147483647 w 67"/>
                <a:gd name="T45" fmla="*/ 1913408385 h 62"/>
                <a:gd name="T46" fmla="*/ 2147483647 w 67"/>
                <a:gd name="T47" fmla="*/ 2092791101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534566920 w 67"/>
                <a:gd name="T83" fmla="*/ 2147483647 h 62"/>
                <a:gd name="T84" fmla="*/ 534566920 w 67"/>
                <a:gd name="T85" fmla="*/ 2147483647 h 62"/>
                <a:gd name="T86" fmla="*/ 400931352 w 67"/>
                <a:gd name="T87" fmla="*/ 2147483647 h 62"/>
                <a:gd name="T88" fmla="*/ 267287547 w 67"/>
                <a:gd name="T89" fmla="*/ 2147483647 h 62"/>
                <a:gd name="T90" fmla="*/ 267287547 w 67"/>
                <a:gd name="T91" fmla="*/ 2147483647 h 62"/>
                <a:gd name="T92" fmla="*/ 133643773 w 67"/>
                <a:gd name="T93" fmla="*/ 2147483647 h 62"/>
                <a:gd name="T94" fmla="*/ 133643773 w 67"/>
                <a:gd name="T95" fmla="*/ 1315472766 h 62"/>
                <a:gd name="T96" fmla="*/ 0 w 67"/>
                <a:gd name="T97" fmla="*/ 179382293 h 62"/>
                <a:gd name="T98" fmla="*/ 0 w 67"/>
                <a:gd name="T99" fmla="*/ 179382293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155700" y="3886200"/>
              <a:ext cx="2009775" cy="1390650"/>
              <a:chOff x="768" y="2832"/>
              <a:chExt cx="1203" cy="876"/>
            </a:xfrm>
          </p:grpSpPr>
          <p:sp>
            <p:nvSpPr>
              <p:cNvPr id="59466" name="Freeform 40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331 w 188"/>
                  <a:gd name="T1" fmla="*/ 736 h 160"/>
                  <a:gd name="T2" fmla="*/ 618 w 188"/>
                  <a:gd name="T3" fmla="*/ 951 h 160"/>
                  <a:gd name="T4" fmla="*/ 428 w 188"/>
                  <a:gd name="T5" fmla="*/ 1189 h 160"/>
                  <a:gd name="T6" fmla="*/ 380 w 188"/>
                  <a:gd name="T7" fmla="*/ 1024 h 160"/>
                  <a:gd name="T8" fmla="*/ 117 w 188"/>
                  <a:gd name="T9" fmla="*/ 1307 h 160"/>
                  <a:gd name="T10" fmla="*/ 263 w 188"/>
                  <a:gd name="T11" fmla="*/ 1521 h 160"/>
                  <a:gd name="T12" fmla="*/ 638 w 188"/>
                  <a:gd name="T13" fmla="*/ 1448 h 160"/>
                  <a:gd name="T14" fmla="*/ 521 w 188"/>
                  <a:gd name="T15" fmla="*/ 1760 h 160"/>
                  <a:gd name="T16" fmla="*/ 428 w 188"/>
                  <a:gd name="T17" fmla="*/ 1877 h 160"/>
                  <a:gd name="T18" fmla="*/ 238 w 188"/>
                  <a:gd name="T19" fmla="*/ 1950 h 160"/>
                  <a:gd name="T20" fmla="*/ 141 w 188"/>
                  <a:gd name="T21" fmla="*/ 2330 h 160"/>
                  <a:gd name="T22" fmla="*/ 263 w 188"/>
                  <a:gd name="T23" fmla="*/ 2545 h 160"/>
                  <a:gd name="T24" fmla="*/ 521 w 188"/>
                  <a:gd name="T25" fmla="*/ 2662 h 160"/>
                  <a:gd name="T26" fmla="*/ 521 w 188"/>
                  <a:gd name="T27" fmla="*/ 2852 h 160"/>
                  <a:gd name="T28" fmla="*/ 827 w 188"/>
                  <a:gd name="T29" fmla="*/ 2925 h 160"/>
                  <a:gd name="T30" fmla="*/ 993 w 188"/>
                  <a:gd name="T31" fmla="*/ 2969 h 160"/>
                  <a:gd name="T32" fmla="*/ 686 w 188"/>
                  <a:gd name="T33" fmla="*/ 3349 h 160"/>
                  <a:gd name="T34" fmla="*/ 448 w 188"/>
                  <a:gd name="T35" fmla="*/ 3495 h 160"/>
                  <a:gd name="T36" fmla="*/ 73 w 188"/>
                  <a:gd name="T37" fmla="*/ 3685 h 160"/>
                  <a:gd name="T38" fmla="*/ 73 w 188"/>
                  <a:gd name="T39" fmla="*/ 3802 h 160"/>
                  <a:gd name="T40" fmla="*/ 686 w 188"/>
                  <a:gd name="T41" fmla="*/ 3539 h 160"/>
                  <a:gd name="T42" fmla="*/ 1470 w 188"/>
                  <a:gd name="T43" fmla="*/ 2852 h 160"/>
                  <a:gd name="T44" fmla="*/ 1397 w 188"/>
                  <a:gd name="T45" fmla="*/ 2779 h 160"/>
                  <a:gd name="T46" fmla="*/ 1825 w 188"/>
                  <a:gd name="T47" fmla="*/ 2257 h 160"/>
                  <a:gd name="T48" fmla="*/ 1703 w 188"/>
                  <a:gd name="T49" fmla="*/ 2398 h 160"/>
                  <a:gd name="T50" fmla="*/ 1728 w 188"/>
                  <a:gd name="T51" fmla="*/ 2589 h 160"/>
                  <a:gd name="T52" fmla="*/ 1703 w 188"/>
                  <a:gd name="T53" fmla="*/ 2711 h 160"/>
                  <a:gd name="T54" fmla="*/ 2039 w 188"/>
                  <a:gd name="T55" fmla="*/ 2520 h 160"/>
                  <a:gd name="T56" fmla="*/ 2039 w 188"/>
                  <a:gd name="T57" fmla="*/ 2330 h 160"/>
                  <a:gd name="T58" fmla="*/ 2536 w 188"/>
                  <a:gd name="T59" fmla="*/ 2447 h 160"/>
                  <a:gd name="T60" fmla="*/ 2867 w 188"/>
                  <a:gd name="T61" fmla="*/ 2398 h 160"/>
                  <a:gd name="T62" fmla="*/ 3436 w 188"/>
                  <a:gd name="T63" fmla="*/ 2589 h 160"/>
                  <a:gd name="T64" fmla="*/ 3626 w 188"/>
                  <a:gd name="T65" fmla="*/ 2828 h 160"/>
                  <a:gd name="T66" fmla="*/ 3933 w 188"/>
                  <a:gd name="T67" fmla="*/ 3042 h 160"/>
                  <a:gd name="T68" fmla="*/ 4453 w 188"/>
                  <a:gd name="T69" fmla="*/ 3091 h 160"/>
                  <a:gd name="T70" fmla="*/ 4380 w 188"/>
                  <a:gd name="T71" fmla="*/ 2779 h 160"/>
                  <a:gd name="T72" fmla="*/ 4171 w 188"/>
                  <a:gd name="T73" fmla="*/ 2735 h 160"/>
                  <a:gd name="T74" fmla="*/ 3860 w 188"/>
                  <a:gd name="T75" fmla="*/ 2520 h 160"/>
                  <a:gd name="T76" fmla="*/ 3480 w 188"/>
                  <a:gd name="T77" fmla="*/ 2257 h 160"/>
                  <a:gd name="T78" fmla="*/ 3339 w 188"/>
                  <a:gd name="T79" fmla="*/ 2447 h 160"/>
                  <a:gd name="T80" fmla="*/ 3056 w 188"/>
                  <a:gd name="T81" fmla="*/ 2208 h 160"/>
                  <a:gd name="T82" fmla="*/ 2769 w 188"/>
                  <a:gd name="T83" fmla="*/ 1901 h 160"/>
                  <a:gd name="T84" fmla="*/ 2414 w 188"/>
                  <a:gd name="T85" fmla="*/ 497 h 160"/>
                  <a:gd name="T86" fmla="*/ 2132 w 188"/>
                  <a:gd name="T87" fmla="*/ 117 h 160"/>
                  <a:gd name="T88" fmla="*/ 1635 w 188"/>
                  <a:gd name="T89" fmla="*/ 117 h 160"/>
                  <a:gd name="T90" fmla="*/ 1397 w 188"/>
                  <a:gd name="T91" fmla="*/ 117 h 160"/>
                  <a:gd name="T92" fmla="*/ 1066 w 188"/>
                  <a:gd name="T93" fmla="*/ 0 h 160"/>
                  <a:gd name="T94" fmla="*/ 827 w 188"/>
                  <a:gd name="T95" fmla="*/ 98 h 160"/>
                  <a:gd name="T96" fmla="*/ 569 w 188"/>
                  <a:gd name="T97" fmla="*/ 307 h 160"/>
                  <a:gd name="T98" fmla="*/ 448 w 188"/>
                  <a:gd name="T99" fmla="*/ 497 h 160"/>
                  <a:gd name="T100" fmla="*/ 238 w 188"/>
                  <a:gd name="T101" fmla="*/ 619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7" name="Freeform 41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50 w 4"/>
                  <a:gd name="T1" fmla="*/ 42 h 3"/>
                  <a:gd name="T2" fmla="*/ 50 w 4"/>
                  <a:gd name="T3" fmla="*/ 23 h 3"/>
                  <a:gd name="T4" fmla="*/ 50 w 4"/>
                  <a:gd name="T5" fmla="*/ 23 h 3"/>
                  <a:gd name="T6" fmla="*/ 50 w 4"/>
                  <a:gd name="T7" fmla="*/ 23 h 3"/>
                  <a:gd name="T8" fmla="*/ 50 w 4"/>
                  <a:gd name="T9" fmla="*/ 23 h 3"/>
                  <a:gd name="T10" fmla="*/ 50 w 4"/>
                  <a:gd name="T11" fmla="*/ 23 h 3"/>
                  <a:gd name="T12" fmla="*/ 50 w 4"/>
                  <a:gd name="T13" fmla="*/ 23 h 3"/>
                  <a:gd name="T14" fmla="*/ 25 w 4"/>
                  <a:gd name="T15" fmla="*/ 0 h 3"/>
                  <a:gd name="T16" fmla="*/ 25 w 4"/>
                  <a:gd name="T17" fmla="*/ 0 h 3"/>
                  <a:gd name="T18" fmla="*/ 0 w 4"/>
                  <a:gd name="T19" fmla="*/ 23 h 3"/>
                  <a:gd name="T20" fmla="*/ 0 w 4"/>
                  <a:gd name="T21" fmla="*/ 23 h 3"/>
                  <a:gd name="T22" fmla="*/ 0 w 4"/>
                  <a:gd name="T23" fmla="*/ 23 h 3"/>
                  <a:gd name="T24" fmla="*/ 0 w 4"/>
                  <a:gd name="T25" fmla="*/ 23 h 3"/>
                  <a:gd name="T26" fmla="*/ 0 w 4"/>
                  <a:gd name="T27" fmla="*/ 23 h 3"/>
                  <a:gd name="T28" fmla="*/ 0 w 4"/>
                  <a:gd name="T29" fmla="*/ 23 h 3"/>
                  <a:gd name="T30" fmla="*/ 0 w 4"/>
                  <a:gd name="T31" fmla="*/ 42 h 3"/>
                  <a:gd name="T32" fmla="*/ 0 w 4"/>
                  <a:gd name="T33" fmla="*/ 42 h 3"/>
                  <a:gd name="T34" fmla="*/ 25 w 4"/>
                  <a:gd name="T35" fmla="*/ 42 h 3"/>
                  <a:gd name="T36" fmla="*/ 25 w 4"/>
                  <a:gd name="T37" fmla="*/ 42 h 3"/>
                  <a:gd name="T38" fmla="*/ 25 w 4"/>
                  <a:gd name="T39" fmla="*/ 65 h 3"/>
                  <a:gd name="T40" fmla="*/ 50 w 4"/>
                  <a:gd name="T41" fmla="*/ 65 h 3"/>
                  <a:gd name="T42" fmla="*/ 50 w 4"/>
                  <a:gd name="T43" fmla="*/ 65 h 3"/>
                  <a:gd name="T44" fmla="*/ 75 w 4"/>
                  <a:gd name="T45" fmla="*/ 65 h 3"/>
                  <a:gd name="T46" fmla="*/ 75 w 4"/>
                  <a:gd name="T47" fmla="*/ 65 h 3"/>
                  <a:gd name="T48" fmla="*/ 100 w 4"/>
                  <a:gd name="T49" fmla="*/ 42 h 3"/>
                  <a:gd name="T50" fmla="*/ 100 w 4"/>
                  <a:gd name="T51" fmla="*/ 42 h 3"/>
                  <a:gd name="T52" fmla="*/ 100 w 4"/>
                  <a:gd name="T53" fmla="*/ 42 h 3"/>
                  <a:gd name="T54" fmla="*/ 100 w 4"/>
                  <a:gd name="T55" fmla="*/ 23 h 3"/>
                  <a:gd name="T56" fmla="*/ 100 w 4"/>
                  <a:gd name="T57" fmla="*/ 23 h 3"/>
                  <a:gd name="T58" fmla="*/ 100 w 4"/>
                  <a:gd name="T59" fmla="*/ 23 h 3"/>
                  <a:gd name="T60" fmla="*/ 100 w 4"/>
                  <a:gd name="T61" fmla="*/ 23 h 3"/>
                  <a:gd name="T62" fmla="*/ 100 w 4"/>
                  <a:gd name="T63" fmla="*/ 23 h 3"/>
                  <a:gd name="T64" fmla="*/ 100 w 4"/>
                  <a:gd name="T65" fmla="*/ 0 h 3"/>
                  <a:gd name="T66" fmla="*/ 100 w 4"/>
                  <a:gd name="T67" fmla="*/ 0 h 3"/>
                  <a:gd name="T68" fmla="*/ 100 w 4"/>
                  <a:gd name="T69" fmla="*/ 0 h 3"/>
                  <a:gd name="T70" fmla="*/ 100 w 4"/>
                  <a:gd name="T71" fmla="*/ 0 h 3"/>
                  <a:gd name="T72" fmla="*/ 100 w 4"/>
                  <a:gd name="T73" fmla="*/ 23 h 3"/>
                  <a:gd name="T74" fmla="*/ 75 w 4"/>
                  <a:gd name="T75" fmla="*/ 23 h 3"/>
                  <a:gd name="T76" fmla="*/ 75 w 4"/>
                  <a:gd name="T77" fmla="*/ 23 h 3"/>
                  <a:gd name="T78" fmla="*/ 50 w 4"/>
                  <a:gd name="T79" fmla="*/ 42 h 3"/>
                  <a:gd name="T80" fmla="*/ 50 w 4"/>
                  <a:gd name="T81" fmla="*/ 42 h 3"/>
                  <a:gd name="T82" fmla="*/ 50 w 4"/>
                  <a:gd name="T83" fmla="*/ 42 h 3"/>
                  <a:gd name="T84" fmla="*/ 50 w 4"/>
                  <a:gd name="T85" fmla="*/ 42 h 3"/>
                  <a:gd name="T86" fmla="*/ 50 w 4"/>
                  <a:gd name="T87" fmla="*/ 65 h 3"/>
                  <a:gd name="T88" fmla="*/ 75 w 4"/>
                  <a:gd name="T89" fmla="*/ 65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8" name="Freeform 42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158 w 9"/>
                  <a:gd name="T1" fmla="*/ 0 h 6"/>
                  <a:gd name="T2" fmla="*/ 91 w 9"/>
                  <a:gd name="T3" fmla="*/ 0 h 6"/>
                  <a:gd name="T4" fmla="*/ 67 w 9"/>
                  <a:gd name="T5" fmla="*/ 25 h 6"/>
                  <a:gd name="T6" fmla="*/ 67 w 9"/>
                  <a:gd name="T7" fmla="*/ 25 h 6"/>
                  <a:gd name="T8" fmla="*/ 67 w 9"/>
                  <a:gd name="T9" fmla="*/ 50 h 6"/>
                  <a:gd name="T10" fmla="*/ 67 w 9"/>
                  <a:gd name="T11" fmla="*/ 75 h 6"/>
                  <a:gd name="T12" fmla="*/ 48 w 9"/>
                  <a:gd name="T13" fmla="*/ 75 h 6"/>
                  <a:gd name="T14" fmla="*/ 48 w 9"/>
                  <a:gd name="T15" fmla="*/ 75 h 6"/>
                  <a:gd name="T16" fmla="*/ 24 w 9"/>
                  <a:gd name="T17" fmla="*/ 75 h 6"/>
                  <a:gd name="T18" fmla="*/ 24 w 9"/>
                  <a:gd name="T19" fmla="*/ 100 h 6"/>
                  <a:gd name="T20" fmla="*/ 24 w 9"/>
                  <a:gd name="T21" fmla="*/ 125 h 6"/>
                  <a:gd name="T22" fmla="*/ 0 w 9"/>
                  <a:gd name="T23" fmla="*/ 125 h 6"/>
                  <a:gd name="T24" fmla="*/ 0 w 9"/>
                  <a:gd name="T25" fmla="*/ 150 h 6"/>
                  <a:gd name="T26" fmla="*/ 0 w 9"/>
                  <a:gd name="T27" fmla="*/ 150 h 6"/>
                  <a:gd name="T28" fmla="*/ 0 w 9"/>
                  <a:gd name="T29" fmla="*/ 150 h 6"/>
                  <a:gd name="T30" fmla="*/ 0 w 9"/>
                  <a:gd name="T31" fmla="*/ 150 h 6"/>
                  <a:gd name="T32" fmla="*/ 0 w 9"/>
                  <a:gd name="T33" fmla="*/ 150 h 6"/>
                  <a:gd name="T34" fmla="*/ 0 w 9"/>
                  <a:gd name="T35" fmla="*/ 150 h 6"/>
                  <a:gd name="T36" fmla="*/ 0 w 9"/>
                  <a:gd name="T37" fmla="*/ 150 h 6"/>
                  <a:gd name="T38" fmla="*/ 24 w 9"/>
                  <a:gd name="T39" fmla="*/ 150 h 6"/>
                  <a:gd name="T40" fmla="*/ 48 w 9"/>
                  <a:gd name="T41" fmla="*/ 150 h 6"/>
                  <a:gd name="T42" fmla="*/ 67 w 9"/>
                  <a:gd name="T43" fmla="*/ 125 h 6"/>
                  <a:gd name="T44" fmla="*/ 139 w 9"/>
                  <a:gd name="T45" fmla="*/ 75 h 6"/>
                  <a:gd name="T46" fmla="*/ 158 w 9"/>
                  <a:gd name="T47" fmla="*/ 50 h 6"/>
                  <a:gd name="T48" fmla="*/ 182 w 9"/>
                  <a:gd name="T49" fmla="*/ 50 h 6"/>
                  <a:gd name="T50" fmla="*/ 205 w 9"/>
                  <a:gd name="T51" fmla="*/ 25 h 6"/>
                  <a:gd name="T52" fmla="*/ 205 w 9"/>
                  <a:gd name="T53" fmla="*/ 25 h 6"/>
                  <a:gd name="T54" fmla="*/ 205 w 9"/>
                  <a:gd name="T55" fmla="*/ 25 h 6"/>
                  <a:gd name="T56" fmla="*/ 182 w 9"/>
                  <a:gd name="T57" fmla="*/ 0 h 6"/>
                  <a:gd name="T58" fmla="*/ 182 w 9"/>
                  <a:gd name="T59" fmla="*/ 0 h 6"/>
                  <a:gd name="T60" fmla="*/ 182 w 9"/>
                  <a:gd name="T61" fmla="*/ 0 h 6"/>
                  <a:gd name="T62" fmla="*/ 182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9" name="Freeform 43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191 w 9"/>
                  <a:gd name="T1" fmla="*/ 73 h 7"/>
                  <a:gd name="T2" fmla="*/ 191 w 9"/>
                  <a:gd name="T3" fmla="*/ 24 h 7"/>
                  <a:gd name="T4" fmla="*/ 117 w 9"/>
                  <a:gd name="T5" fmla="*/ 73 h 7"/>
                  <a:gd name="T6" fmla="*/ 98 w 9"/>
                  <a:gd name="T7" fmla="*/ 92 h 7"/>
                  <a:gd name="T8" fmla="*/ 98 w 9"/>
                  <a:gd name="T9" fmla="*/ 92 h 7"/>
                  <a:gd name="T10" fmla="*/ 49 w 9"/>
                  <a:gd name="T11" fmla="*/ 117 h 7"/>
                  <a:gd name="T12" fmla="*/ 24 w 9"/>
                  <a:gd name="T13" fmla="*/ 141 h 7"/>
                  <a:gd name="T14" fmla="*/ 0 w 9"/>
                  <a:gd name="T15" fmla="*/ 141 h 7"/>
                  <a:gd name="T16" fmla="*/ 49 w 9"/>
                  <a:gd name="T17" fmla="*/ 141 h 7"/>
                  <a:gd name="T18" fmla="*/ 73 w 9"/>
                  <a:gd name="T19" fmla="*/ 117 h 7"/>
                  <a:gd name="T20" fmla="*/ 142 w 9"/>
                  <a:gd name="T21" fmla="*/ 92 h 7"/>
                  <a:gd name="T22" fmla="*/ 191 w 9"/>
                  <a:gd name="T23" fmla="*/ 73 h 7"/>
                  <a:gd name="T24" fmla="*/ 191 w 9"/>
                  <a:gd name="T25" fmla="*/ 7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0" name="Freeform 44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190 w 8"/>
                  <a:gd name="T1" fmla="*/ 48 h 6"/>
                  <a:gd name="T2" fmla="*/ 190 w 8"/>
                  <a:gd name="T3" fmla="*/ 24 h 6"/>
                  <a:gd name="T4" fmla="*/ 190 w 8"/>
                  <a:gd name="T5" fmla="*/ 24 h 6"/>
                  <a:gd name="T6" fmla="*/ 190 w 8"/>
                  <a:gd name="T7" fmla="*/ 0 h 6"/>
                  <a:gd name="T8" fmla="*/ 190 w 8"/>
                  <a:gd name="T9" fmla="*/ 0 h 6"/>
                  <a:gd name="T10" fmla="*/ 190 w 8"/>
                  <a:gd name="T11" fmla="*/ 0 h 6"/>
                  <a:gd name="T12" fmla="*/ 190 w 8"/>
                  <a:gd name="T13" fmla="*/ 0 h 6"/>
                  <a:gd name="T14" fmla="*/ 190 w 8"/>
                  <a:gd name="T15" fmla="*/ 0 h 6"/>
                  <a:gd name="T16" fmla="*/ 190 w 8"/>
                  <a:gd name="T17" fmla="*/ 0 h 6"/>
                  <a:gd name="T18" fmla="*/ 190 w 8"/>
                  <a:gd name="T19" fmla="*/ 0 h 6"/>
                  <a:gd name="T20" fmla="*/ 166 w 8"/>
                  <a:gd name="T21" fmla="*/ 0 h 6"/>
                  <a:gd name="T22" fmla="*/ 166 w 8"/>
                  <a:gd name="T23" fmla="*/ 0 h 6"/>
                  <a:gd name="T24" fmla="*/ 141 w 8"/>
                  <a:gd name="T25" fmla="*/ 0 h 6"/>
                  <a:gd name="T26" fmla="*/ 117 w 8"/>
                  <a:gd name="T27" fmla="*/ 24 h 6"/>
                  <a:gd name="T28" fmla="*/ 117 w 8"/>
                  <a:gd name="T29" fmla="*/ 48 h 6"/>
                  <a:gd name="T30" fmla="*/ 117 w 8"/>
                  <a:gd name="T31" fmla="*/ 48 h 6"/>
                  <a:gd name="T32" fmla="*/ 97 w 8"/>
                  <a:gd name="T33" fmla="*/ 48 h 6"/>
                  <a:gd name="T34" fmla="*/ 97 w 8"/>
                  <a:gd name="T35" fmla="*/ 48 h 6"/>
                  <a:gd name="T36" fmla="*/ 97 w 8"/>
                  <a:gd name="T37" fmla="*/ 48 h 6"/>
                  <a:gd name="T38" fmla="*/ 97 w 8"/>
                  <a:gd name="T39" fmla="*/ 72 h 6"/>
                  <a:gd name="T40" fmla="*/ 97 w 8"/>
                  <a:gd name="T41" fmla="*/ 72 h 6"/>
                  <a:gd name="T42" fmla="*/ 97 w 8"/>
                  <a:gd name="T43" fmla="*/ 72 h 6"/>
                  <a:gd name="T44" fmla="*/ 97 w 8"/>
                  <a:gd name="T45" fmla="*/ 72 h 6"/>
                  <a:gd name="T46" fmla="*/ 49 w 8"/>
                  <a:gd name="T47" fmla="*/ 92 h 6"/>
                  <a:gd name="T48" fmla="*/ 49 w 8"/>
                  <a:gd name="T49" fmla="*/ 92 h 6"/>
                  <a:gd name="T50" fmla="*/ 49 w 8"/>
                  <a:gd name="T51" fmla="*/ 92 h 6"/>
                  <a:gd name="T52" fmla="*/ 49 w 8"/>
                  <a:gd name="T53" fmla="*/ 92 h 6"/>
                  <a:gd name="T54" fmla="*/ 24 w 8"/>
                  <a:gd name="T55" fmla="*/ 92 h 6"/>
                  <a:gd name="T56" fmla="*/ 24 w 8"/>
                  <a:gd name="T57" fmla="*/ 116 h 6"/>
                  <a:gd name="T58" fmla="*/ 24 w 8"/>
                  <a:gd name="T59" fmla="*/ 116 h 6"/>
                  <a:gd name="T60" fmla="*/ 0 w 8"/>
                  <a:gd name="T61" fmla="*/ 116 h 6"/>
                  <a:gd name="T62" fmla="*/ 0 w 8"/>
                  <a:gd name="T63" fmla="*/ 116 h 6"/>
                  <a:gd name="T64" fmla="*/ 0 w 8"/>
                  <a:gd name="T65" fmla="*/ 116 h 6"/>
                  <a:gd name="T66" fmla="*/ 24 w 8"/>
                  <a:gd name="T67" fmla="*/ 140 h 6"/>
                  <a:gd name="T68" fmla="*/ 24 w 8"/>
                  <a:gd name="T69" fmla="*/ 140 h 6"/>
                  <a:gd name="T70" fmla="*/ 24 w 8"/>
                  <a:gd name="T71" fmla="*/ 140 h 6"/>
                  <a:gd name="T72" fmla="*/ 24 w 8"/>
                  <a:gd name="T73" fmla="*/ 140 h 6"/>
                  <a:gd name="T74" fmla="*/ 49 w 8"/>
                  <a:gd name="T75" fmla="*/ 116 h 6"/>
                  <a:gd name="T76" fmla="*/ 49 w 8"/>
                  <a:gd name="T77" fmla="*/ 116 h 6"/>
                  <a:gd name="T78" fmla="*/ 73 w 8"/>
                  <a:gd name="T79" fmla="*/ 116 h 6"/>
                  <a:gd name="T80" fmla="*/ 73 w 8"/>
                  <a:gd name="T81" fmla="*/ 92 h 6"/>
                  <a:gd name="T82" fmla="*/ 73 w 8"/>
                  <a:gd name="T83" fmla="*/ 92 h 6"/>
                  <a:gd name="T84" fmla="*/ 117 w 8"/>
                  <a:gd name="T85" fmla="*/ 92 h 6"/>
                  <a:gd name="T86" fmla="*/ 117 w 8"/>
                  <a:gd name="T87" fmla="*/ 72 h 6"/>
                  <a:gd name="T88" fmla="*/ 141 w 8"/>
                  <a:gd name="T89" fmla="*/ 72 h 6"/>
                  <a:gd name="T90" fmla="*/ 166 w 8"/>
                  <a:gd name="T91" fmla="*/ 72 h 6"/>
                  <a:gd name="T92" fmla="*/ 166 w 8"/>
                  <a:gd name="T93" fmla="*/ 48 h 6"/>
                  <a:gd name="T94" fmla="*/ 166 w 8"/>
                  <a:gd name="T95" fmla="*/ 48 h 6"/>
                  <a:gd name="T96" fmla="*/ 190 w 8"/>
                  <a:gd name="T97" fmla="*/ 48 h 6"/>
                  <a:gd name="T98" fmla="*/ 190 w 8"/>
                  <a:gd name="T99" fmla="*/ 48 h 6"/>
                  <a:gd name="T100" fmla="*/ 190 w 8"/>
                  <a:gd name="T101" fmla="*/ 48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1" name="Freeform 45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5 w 1"/>
                  <a:gd name="T1" fmla="*/ 0 h 1"/>
                  <a:gd name="T2" fmla="*/ 0 w 1"/>
                  <a:gd name="T3" fmla="*/ 0 h 1"/>
                  <a:gd name="T4" fmla="*/ 0 w 1"/>
                  <a:gd name="T5" fmla="*/ 25 h 1"/>
                  <a:gd name="T6" fmla="*/ 25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2" name="Freeform 46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5 w 1"/>
                  <a:gd name="T1" fmla="*/ 0 h 1"/>
                  <a:gd name="T2" fmla="*/ 25 w 1"/>
                  <a:gd name="T3" fmla="*/ 0 h 1"/>
                  <a:gd name="T4" fmla="*/ 25 w 1"/>
                  <a:gd name="T5" fmla="*/ 0 h 1"/>
                  <a:gd name="T6" fmla="*/ 25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25 h 1"/>
                  <a:gd name="T18" fmla="*/ 0 w 1"/>
                  <a:gd name="T19" fmla="*/ 25 h 1"/>
                  <a:gd name="T20" fmla="*/ 0 w 1"/>
                  <a:gd name="T21" fmla="*/ 25 h 1"/>
                  <a:gd name="T22" fmla="*/ 0 w 1"/>
                  <a:gd name="T23" fmla="*/ 25 h 1"/>
                  <a:gd name="T24" fmla="*/ 0 w 1"/>
                  <a:gd name="T25" fmla="*/ 25 h 1"/>
                  <a:gd name="T26" fmla="*/ 25 w 1"/>
                  <a:gd name="T27" fmla="*/ 25 h 1"/>
                  <a:gd name="T28" fmla="*/ 25 w 1"/>
                  <a:gd name="T29" fmla="*/ 0 h 1"/>
                  <a:gd name="T30" fmla="*/ 25 w 1"/>
                  <a:gd name="T31" fmla="*/ 0 h 1"/>
                  <a:gd name="T32" fmla="*/ 25 w 1"/>
                  <a:gd name="T33" fmla="*/ 0 h 1"/>
                  <a:gd name="T34" fmla="*/ 25 w 1"/>
                  <a:gd name="T35" fmla="*/ 0 h 1"/>
                  <a:gd name="T36" fmla="*/ 25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3" name="Freeform 47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42 w 3"/>
                  <a:gd name="T1" fmla="*/ 23 h 3"/>
                  <a:gd name="T2" fmla="*/ 65 w 3"/>
                  <a:gd name="T3" fmla="*/ 23 h 3"/>
                  <a:gd name="T4" fmla="*/ 42 w 3"/>
                  <a:gd name="T5" fmla="*/ 23 h 3"/>
                  <a:gd name="T6" fmla="*/ 65 w 3"/>
                  <a:gd name="T7" fmla="*/ 42 h 3"/>
                  <a:gd name="T8" fmla="*/ 42 w 3"/>
                  <a:gd name="T9" fmla="*/ 42 h 3"/>
                  <a:gd name="T10" fmla="*/ 23 w 3"/>
                  <a:gd name="T11" fmla="*/ 65 h 3"/>
                  <a:gd name="T12" fmla="*/ 0 w 3"/>
                  <a:gd name="T13" fmla="*/ 65 h 3"/>
                  <a:gd name="T14" fmla="*/ 23 w 3"/>
                  <a:gd name="T15" fmla="*/ 23 h 3"/>
                  <a:gd name="T16" fmla="*/ 42 w 3"/>
                  <a:gd name="T17" fmla="*/ 2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4" name="Freeform 48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42 w 3"/>
                  <a:gd name="T1" fmla="*/ 0 h 2"/>
                  <a:gd name="T2" fmla="*/ 42 w 3"/>
                  <a:gd name="T3" fmla="*/ 0 h 2"/>
                  <a:gd name="T4" fmla="*/ 42 w 3"/>
                  <a:gd name="T5" fmla="*/ 0 h 2"/>
                  <a:gd name="T6" fmla="*/ 42 w 3"/>
                  <a:gd name="T7" fmla="*/ 0 h 2"/>
                  <a:gd name="T8" fmla="*/ 65 w 3"/>
                  <a:gd name="T9" fmla="*/ 0 h 2"/>
                  <a:gd name="T10" fmla="*/ 65 w 3"/>
                  <a:gd name="T11" fmla="*/ 0 h 2"/>
                  <a:gd name="T12" fmla="*/ 65 w 3"/>
                  <a:gd name="T13" fmla="*/ 0 h 2"/>
                  <a:gd name="T14" fmla="*/ 65 w 3"/>
                  <a:gd name="T15" fmla="*/ 0 h 2"/>
                  <a:gd name="T16" fmla="*/ 65 w 3"/>
                  <a:gd name="T17" fmla="*/ 0 h 2"/>
                  <a:gd name="T18" fmla="*/ 65 w 3"/>
                  <a:gd name="T19" fmla="*/ 0 h 2"/>
                  <a:gd name="T20" fmla="*/ 65 w 3"/>
                  <a:gd name="T21" fmla="*/ 0 h 2"/>
                  <a:gd name="T22" fmla="*/ 42 w 3"/>
                  <a:gd name="T23" fmla="*/ 0 h 2"/>
                  <a:gd name="T24" fmla="*/ 42 w 3"/>
                  <a:gd name="T25" fmla="*/ 22 h 2"/>
                  <a:gd name="T26" fmla="*/ 65 w 3"/>
                  <a:gd name="T27" fmla="*/ 22 h 2"/>
                  <a:gd name="T28" fmla="*/ 65 w 3"/>
                  <a:gd name="T29" fmla="*/ 22 h 2"/>
                  <a:gd name="T30" fmla="*/ 65 w 3"/>
                  <a:gd name="T31" fmla="*/ 22 h 2"/>
                  <a:gd name="T32" fmla="*/ 42 w 3"/>
                  <a:gd name="T33" fmla="*/ 22 h 2"/>
                  <a:gd name="T34" fmla="*/ 42 w 3"/>
                  <a:gd name="T35" fmla="*/ 22 h 2"/>
                  <a:gd name="T36" fmla="*/ 42 w 3"/>
                  <a:gd name="T37" fmla="*/ 22 h 2"/>
                  <a:gd name="T38" fmla="*/ 42 w 3"/>
                  <a:gd name="T39" fmla="*/ 22 h 2"/>
                  <a:gd name="T40" fmla="*/ 42 w 3"/>
                  <a:gd name="T41" fmla="*/ 22 h 2"/>
                  <a:gd name="T42" fmla="*/ 23 w 3"/>
                  <a:gd name="T43" fmla="*/ 40 h 2"/>
                  <a:gd name="T44" fmla="*/ 23 w 3"/>
                  <a:gd name="T45" fmla="*/ 40 h 2"/>
                  <a:gd name="T46" fmla="*/ 23 w 3"/>
                  <a:gd name="T47" fmla="*/ 40 h 2"/>
                  <a:gd name="T48" fmla="*/ 0 w 3"/>
                  <a:gd name="T49" fmla="*/ 40 h 2"/>
                  <a:gd name="T50" fmla="*/ 0 w 3"/>
                  <a:gd name="T51" fmla="*/ 40 h 2"/>
                  <a:gd name="T52" fmla="*/ 0 w 3"/>
                  <a:gd name="T53" fmla="*/ 22 h 2"/>
                  <a:gd name="T54" fmla="*/ 23 w 3"/>
                  <a:gd name="T55" fmla="*/ 22 h 2"/>
                  <a:gd name="T56" fmla="*/ 23 w 3"/>
                  <a:gd name="T57" fmla="*/ 22 h 2"/>
                  <a:gd name="T58" fmla="*/ 23 w 3"/>
                  <a:gd name="T59" fmla="*/ 22 h 2"/>
                  <a:gd name="T60" fmla="*/ 23 w 3"/>
                  <a:gd name="T61" fmla="*/ 0 h 2"/>
                  <a:gd name="T62" fmla="*/ 42 w 3"/>
                  <a:gd name="T63" fmla="*/ 0 h 2"/>
                  <a:gd name="T64" fmla="*/ 42 w 3"/>
                  <a:gd name="T65" fmla="*/ 0 h 2"/>
                  <a:gd name="T66" fmla="*/ 42 w 3"/>
                  <a:gd name="T67" fmla="*/ 0 h 2"/>
                  <a:gd name="T68" fmla="*/ 42 w 3"/>
                  <a:gd name="T69" fmla="*/ 0 h 2"/>
                  <a:gd name="T70" fmla="*/ 42 w 3"/>
                  <a:gd name="T71" fmla="*/ 0 h 2"/>
                  <a:gd name="T72" fmla="*/ 42 w 3"/>
                  <a:gd name="T73" fmla="*/ 0 h 2"/>
                  <a:gd name="T74" fmla="*/ 42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5" name="Freeform 49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66 w 4"/>
                  <a:gd name="T1" fmla="*/ 25 h 2"/>
                  <a:gd name="T2" fmla="*/ 66 w 4"/>
                  <a:gd name="T3" fmla="*/ 0 h 2"/>
                  <a:gd name="T4" fmla="*/ 90 w 4"/>
                  <a:gd name="T5" fmla="*/ 0 h 2"/>
                  <a:gd name="T6" fmla="*/ 90 w 4"/>
                  <a:gd name="T7" fmla="*/ 25 h 2"/>
                  <a:gd name="T8" fmla="*/ 24 w 4"/>
                  <a:gd name="T9" fmla="*/ 50 h 2"/>
                  <a:gd name="T10" fmla="*/ 66 w 4"/>
                  <a:gd name="T11" fmla="*/ 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6" name="Freeform 50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42 w 3"/>
                  <a:gd name="T1" fmla="*/ 25 h 2"/>
                  <a:gd name="T2" fmla="*/ 42 w 3"/>
                  <a:gd name="T3" fmla="*/ 25 h 2"/>
                  <a:gd name="T4" fmla="*/ 42 w 3"/>
                  <a:gd name="T5" fmla="*/ 0 h 2"/>
                  <a:gd name="T6" fmla="*/ 42 w 3"/>
                  <a:gd name="T7" fmla="*/ 0 h 2"/>
                  <a:gd name="T8" fmla="*/ 42 w 3"/>
                  <a:gd name="T9" fmla="*/ 0 h 2"/>
                  <a:gd name="T10" fmla="*/ 42 w 3"/>
                  <a:gd name="T11" fmla="*/ 0 h 2"/>
                  <a:gd name="T12" fmla="*/ 42 w 3"/>
                  <a:gd name="T13" fmla="*/ 0 h 2"/>
                  <a:gd name="T14" fmla="*/ 65 w 3"/>
                  <a:gd name="T15" fmla="*/ 0 h 2"/>
                  <a:gd name="T16" fmla="*/ 65 w 3"/>
                  <a:gd name="T17" fmla="*/ 0 h 2"/>
                  <a:gd name="T18" fmla="*/ 65 w 3"/>
                  <a:gd name="T19" fmla="*/ 0 h 2"/>
                  <a:gd name="T20" fmla="*/ 65 w 3"/>
                  <a:gd name="T21" fmla="*/ 25 h 2"/>
                  <a:gd name="T22" fmla="*/ 65 w 3"/>
                  <a:gd name="T23" fmla="*/ 25 h 2"/>
                  <a:gd name="T24" fmla="*/ 65 w 3"/>
                  <a:gd name="T25" fmla="*/ 25 h 2"/>
                  <a:gd name="T26" fmla="*/ 65 w 3"/>
                  <a:gd name="T27" fmla="*/ 25 h 2"/>
                  <a:gd name="T28" fmla="*/ 42 w 3"/>
                  <a:gd name="T29" fmla="*/ 50 h 2"/>
                  <a:gd name="T30" fmla="*/ 23 w 3"/>
                  <a:gd name="T31" fmla="*/ 50 h 2"/>
                  <a:gd name="T32" fmla="*/ 0 w 3"/>
                  <a:gd name="T33" fmla="*/ 50 h 2"/>
                  <a:gd name="T34" fmla="*/ 0 w 3"/>
                  <a:gd name="T35" fmla="*/ 50 h 2"/>
                  <a:gd name="T36" fmla="*/ 0 w 3"/>
                  <a:gd name="T37" fmla="*/ 50 h 2"/>
                  <a:gd name="T38" fmla="*/ 0 w 3"/>
                  <a:gd name="T39" fmla="*/ 50 h 2"/>
                  <a:gd name="T40" fmla="*/ 0 w 3"/>
                  <a:gd name="T41" fmla="*/ 50 h 2"/>
                  <a:gd name="T42" fmla="*/ 0 w 3"/>
                  <a:gd name="T43" fmla="*/ 50 h 2"/>
                  <a:gd name="T44" fmla="*/ 23 w 3"/>
                  <a:gd name="T45" fmla="*/ 50 h 2"/>
                  <a:gd name="T46" fmla="*/ 42 w 3"/>
                  <a:gd name="T47" fmla="*/ 25 h 2"/>
                  <a:gd name="T48" fmla="*/ 42 w 3"/>
                  <a:gd name="T49" fmla="*/ 25 h 2"/>
                  <a:gd name="T50" fmla="*/ 42 w 3"/>
                  <a:gd name="T51" fmla="*/ 25 h 2"/>
                  <a:gd name="T52" fmla="*/ 42 w 3"/>
                  <a:gd name="T53" fmla="*/ 25 h 2"/>
                  <a:gd name="T54" fmla="*/ 42 w 3"/>
                  <a:gd name="T55" fmla="*/ 2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7" name="Freeform 51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5 w 2"/>
                  <a:gd name="T1" fmla="*/ 25 h 3"/>
                  <a:gd name="T2" fmla="*/ 0 w 2"/>
                  <a:gd name="T3" fmla="*/ 0 h 3"/>
                  <a:gd name="T4" fmla="*/ 0 w 2"/>
                  <a:gd name="T5" fmla="*/ 0 h 3"/>
                  <a:gd name="T6" fmla="*/ 25 w 2"/>
                  <a:gd name="T7" fmla="*/ 50 h 3"/>
                  <a:gd name="T8" fmla="*/ 0 w 2"/>
                  <a:gd name="T9" fmla="*/ 50 h 3"/>
                  <a:gd name="T10" fmla="*/ 0 w 2"/>
                  <a:gd name="T11" fmla="*/ 50 h 3"/>
                  <a:gd name="T12" fmla="*/ 0 w 2"/>
                  <a:gd name="T13" fmla="*/ 75 h 3"/>
                  <a:gd name="T14" fmla="*/ 25 w 2"/>
                  <a:gd name="T15" fmla="*/ 75 h 3"/>
                  <a:gd name="T16" fmla="*/ 25 w 2"/>
                  <a:gd name="T17" fmla="*/ 75 h 3"/>
                  <a:gd name="T18" fmla="*/ 50 w 2"/>
                  <a:gd name="T19" fmla="*/ 75 h 3"/>
                  <a:gd name="T20" fmla="*/ 50 w 2"/>
                  <a:gd name="T21" fmla="*/ 25 h 3"/>
                  <a:gd name="T22" fmla="*/ 50 w 2"/>
                  <a:gd name="T23" fmla="*/ 0 h 3"/>
                  <a:gd name="T24" fmla="*/ 25 w 2"/>
                  <a:gd name="T25" fmla="*/ 0 h 3"/>
                  <a:gd name="T26" fmla="*/ 25 w 2"/>
                  <a:gd name="T27" fmla="*/ 2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8" name="Freeform 52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5 w 2"/>
                  <a:gd name="T1" fmla="*/ 25 h 3"/>
                  <a:gd name="T2" fmla="*/ 25 w 2"/>
                  <a:gd name="T3" fmla="*/ 0 h 3"/>
                  <a:gd name="T4" fmla="*/ 25 w 2"/>
                  <a:gd name="T5" fmla="*/ 0 h 3"/>
                  <a:gd name="T6" fmla="*/ 2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25 h 3"/>
                  <a:gd name="T14" fmla="*/ 25 w 2"/>
                  <a:gd name="T15" fmla="*/ 25 h 3"/>
                  <a:gd name="T16" fmla="*/ 25 w 2"/>
                  <a:gd name="T17" fmla="*/ 25 h 3"/>
                  <a:gd name="T18" fmla="*/ 25 w 2"/>
                  <a:gd name="T19" fmla="*/ 50 h 3"/>
                  <a:gd name="T20" fmla="*/ 0 w 2"/>
                  <a:gd name="T21" fmla="*/ 50 h 3"/>
                  <a:gd name="T22" fmla="*/ 0 w 2"/>
                  <a:gd name="T23" fmla="*/ 50 h 3"/>
                  <a:gd name="T24" fmla="*/ 0 w 2"/>
                  <a:gd name="T25" fmla="*/ 50 h 3"/>
                  <a:gd name="T26" fmla="*/ 0 w 2"/>
                  <a:gd name="T27" fmla="*/ 50 h 3"/>
                  <a:gd name="T28" fmla="*/ 0 w 2"/>
                  <a:gd name="T29" fmla="*/ 50 h 3"/>
                  <a:gd name="T30" fmla="*/ 0 w 2"/>
                  <a:gd name="T31" fmla="*/ 50 h 3"/>
                  <a:gd name="T32" fmla="*/ 0 w 2"/>
                  <a:gd name="T33" fmla="*/ 75 h 3"/>
                  <a:gd name="T34" fmla="*/ 25 w 2"/>
                  <a:gd name="T35" fmla="*/ 75 h 3"/>
                  <a:gd name="T36" fmla="*/ 25 w 2"/>
                  <a:gd name="T37" fmla="*/ 75 h 3"/>
                  <a:gd name="T38" fmla="*/ 25 w 2"/>
                  <a:gd name="T39" fmla="*/ 75 h 3"/>
                  <a:gd name="T40" fmla="*/ 25 w 2"/>
                  <a:gd name="T41" fmla="*/ 75 h 3"/>
                  <a:gd name="T42" fmla="*/ 25 w 2"/>
                  <a:gd name="T43" fmla="*/ 75 h 3"/>
                  <a:gd name="T44" fmla="*/ 50 w 2"/>
                  <a:gd name="T45" fmla="*/ 75 h 3"/>
                  <a:gd name="T46" fmla="*/ 50 w 2"/>
                  <a:gd name="T47" fmla="*/ 50 h 3"/>
                  <a:gd name="T48" fmla="*/ 50 w 2"/>
                  <a:gd name="T49" fmla="*/ 25 h 3"/>
                  <a:gd name="T50" fmla="*/ 50 w 2"/>
                  <a:gd name="T51" fmla="*/ 25 h 3"/>
                  <a:gd name="T52" fmla="*/ 50 w 2"/>
                  <a:gd name="T53" fmla="*/ 25 h 3"/>
                  <a:gd name="T54" fmla="*/ 50 w 2"/>
                  <a:gd name="T55" fmla="*/ 0 h 3"/>
                  <a:gd name="T56" fmla="*/ 50 w 2"/>
                  <a:gd name="T57" fmla="*/ 0 h 3"/>
                  <a:gd name="T58" fmla="*/ 50 w 2"/>
                  <a:gd name="T59" fmla="*/ 0 h 3"/>
                  <a:gd name="T60" fmla="*/ 25 w 2"/>
                  <a:gd name="T61" fmla="*/ 0 h 3"/>
                  <a:gd name="T62" fmla="*/ 25 w 2"/>
                  <a:gd name="T63" fmla="*/ 0 h 3"/>
                  <a:gd name="T64" fmla="*/ 25 w 2"/>
                  <a:gd name="T65" fmla="*/ 2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79" name="Freeform 53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75 w 3"/>
                  <a:gd name="T1" fmla="*/ 75 h 3"/>
                  <a:gd name="T2" fmla="*/ 75 w 3"/>
                  <a:gd name="T3" fmla="*/ 75 h 3"/>
                  <a:gd name="T4" fmla="*/ 75 w 3"/>
                  <a:gd name="T5" fmla="*/ 75 h 3"/>
                  <a:gd name="T6" fmla="*/ 75 w 3"/>
                  <a:gd name="T7" fmla="*/ 75 h 3"/>
                  <a:gd name="T8" fmla="*/ 75 w 3"/>
                  <a:gd name="T9" fmla="*/ 75 h 3"/>
                  <a:gd name="T10" fmla="*/ 75 w 3"/>
                  <a:gd name="T11" fmla="*/ 75 h 3"/>
                  <a:gd name="T12" fmla="*/ 50 w 3"/>
                  <a:gd name="T13" fmla="*/ 50 h 3"/>
                  <a:gd name="T14" fmla="*/ 25 w 3"/>
                  <a:gd name="T15" fmla="*/ 25 h 3"/>
                  <a:gd name="T16" fmla="*/ 25 w 3"/>
                  <a:gd name="T17" fmla="*/ 25 h 3"/>
                  <a:gd name="T18" fmla="*/ 25 w 3"/>
                  <a:gd name="T19" fmla="*/ 25 h 3"/>
                  <a:gd name="T20" fmla="*/ 25 w 3"/>
                  <a:gd name="T21" fmla="*/ 25 h 3"/>
                  <a:gd name="T22" fmla="*/ 25 w 3"/>
                  <a:gd name="T23" fmla="*/ 25 h 3"/>
                  <a:gd name="T24" fmla="*/ 2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25 h 3"/>
                  <a:gd name="T42" fmla="*/ 0 w 3"/>
                  <a:gd name="T43" fmla="*/ 25 h 3"/>
                  <a:gd name="T44" fmla="*/ 0 w 3"/>
                  <a:gd name="T45" fmla="*/ 25 h 3"/>
                  <a:gd name="T46" fmla="*/ 0 w 3"/>
                  <a:gd name="T47" fmla="*/ 25 h 3"/>
                  <a:gd name="T48" fmla="*/ 25 w 3"/>
                  <a:gd name="T49" fmla="*/ 25 h 3"/>
                  <a:gd name="T50" fmla="*/ 25 w 3"/>
                  <a:gd name="T51" fmla="*/ 50 h 3"/>
                  <a:gd name="T52" fmla="*/ 25 w 3"/>
                  <a:gd name="T53" fmla="*/ 50 h 3"/>
                  <a:gd name="T54" fmla="*/ 50 w 3"/>
                  <a:gd name="T55" fmla="*/ 75 h 3"/>
                  <a:gd name="T56" fmla="*/ 50 w 3"/>
                  <a:gd name="T57" fmla="*/ 75 h 3"/>
                  <a:gd name="T58" fmla="*/ 75 w 3"/>
                  <a:gd name="T59" fmla="*/ 75 h 3"/>
                  <a:gd name="T60" fmla="*/ 75 w 3"/>
                  <a:gd name="T61" fmla="*/ 75 h 3"/>
                  <a:gd name="T62" fmla="*/ 75 w 3"/>
                  <a:gd name="T63" fmla="*/ 75 h 3"/>
                  <a:gd name="T64" fmla="*/ 75 w 3"/>
                  <a:gd name="T65" fmla="*/ 75 h 3"/>
                  <a:gd name="T66" fmla="*/ 75 w 3"/>
                  <a:gd name="T67" fmla="*/ 7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80" name="Freeform 54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25 h 2"/>
                  <a:gd name="T2" fmla="*/ 0 w 4"/>
                  <a:gd name="T3" fmla="*/ 25 h 2"/>
                  <a:gd name="T4" fmla="*/ 24 w 4"/>
                  <a:gd name="T5" fmla="*/ 0 h 2"/>
                  <a:gd name="T6" fmla="*/ 24 w 4"/>
                  <a:gd name="T7" fmla="*/ 0 h 2"/>
                  <a:gd name="T8" fmla="*/ 47 w 4"/>
                  <a:gd name="T9" fmla="*/ 0 h 2"/>
                  <a:gd name="T10" fmla="*/ 66 w 4"/>
                  <a:gd name="T11" fmla="*/ 0 h 2"/>
                  <a:gd name="T12" fmla="*/ 66 w 4"/>
                  <a:gd name="T13" fmla="*/ 0 h 2"/>
                  <a:gd name="T14" fmla="*/ 66 w 4"/>
                  <a:gd name="T15" fmla="*/ 0 h 2"/>
                  <a:gd name="T16" fmla="*/ 66 w 4"/>
                  <a:gd name="T17" fmla="*/ 25 h 2"/>
                  <a:gd name="T18" fmla="*/ 90 w 4"/>
                  <a:gd name="T19" fmla="*/ 25 h 2"/>
                  <a:gd name="T20" fmla="*/ 90 w 4"/>
                  <a:gd name="T21" fmla="*/ 25 h 2"/>
                  <a:gd name="T22" fmla="*/ 90 w 4"/>
                  <a:gd name="T23" fmla="*/ 25 h 2"/>
                  <a:gd name="T24" fmla="*/ 90 w 4"/>
                  <a:gd name="T25" fmla="*/ 25 h 2"/>
                  <a:gd name="T26" fmla="*/ 90 w 4"/>
                  <a:gd name="T27" fmla="*/ 25 h 2"/>
                  <a:gd name="T28" fmla="*/ 90 w 4"/>
                  <a:gd name="T29" fmla="*/ 25 h 2"/>
                  <a:gd name="T30" fmla="*/ 90 w 4"/>
                  <a:gd name="T31" fmla="*/ 25 h 2"/>
                  <a:gd name="T32" fmla="*/ 90 w 4"/>
                  <a:gd name="T33" fmla="*/ 50 h 2"/>
                  <a:gd name="T34" fmla="*/ 90 w 4"/>
                  <a:gd name="T35" fmla="*/ 50 h 2"/>
                  <a:gd name="T36" fmla="*/ 90 w 4"/>
                  <a:gd name="T37" fmla="*/ 50 h 2"/>
                  <a:gd name="T38" fmla="*/ 90 w 4"/>
                  <a:gd name="T39" fmla="*/ 50 h 2"/>
                  <a:gd name="T40" fmla="*/ 66 w 4"/>
                  <a:gd name="T41" fmla="*/ 25 h 2"/>
                  <a:gd name="T42" fmla="*/ 66 w 4"/>
                  <a:gd name="T43" fmla="*/ 25 h 2"/>
                  <a:gd name="T44" fmla="*/ 66 w 4"/>
                  <a:gd name="T45" fmla="*/ 50 h 2"/>
                  <a:gd name="T46" fmla="*/ 66 w 4"/>
                  <a:gd name="T47" fmla="*/ 50 h 2"/>
                  <a:gd name="T48" fmla="*/ 66 w 4"/>
                  <a:gd name="T49" fmla="*/ 50 h 2"/>
                  <a:gd name="T50" fmla="*/ 47 w 4"/>
                  <a:gd name="T51" fmla="*/ 50 h 2"/>
                  <a:gd name="T52" fmla="*/ 47 w 4"/>
                  <a:gd name="T53" fmla="*/ 50 h 2"/>
                  <a:gd name="T54" fmla="*/ 47 w 4"/>
                  <a:gd name="T55" fmla="*/ 50 h 2"/>
                  <a:gd name="T56" fmla="*/ 47 w 4"/>
                  <a:gd name="T57" fmla="*/ 50 h 2"/>
                  <a:gd name="T58" fmla="*/ 47 w 4"/>
                  <a:gd name="T59" fmla="*/ 50 h 2"/>
                  <a:gd name="T60" fmla="*/ 47 w 4"/>
                  <a:gd name="T61" fmla="*/ 50 h 2"/>
                  <a:gd name="T62" fmla="*/ 47 w 4"/>
                  <a:gd name="T63" fmla="*/ 50 h 2"/>
                  <a:gd name="T64" fmla="*/ 24 w 4"/>
                  <a:gd name="T65" fmla="*/ 50 h 2"/>
                  <a:gd name="T66" fmla="*/ 24 w 4"/>
                  <a:gd name="T67" fmla="*/ 50 h 2"/>
                  <a:gd name="T68" fmla="*/ 24 w 4"/>
                  <a:gd name="T69" fmla="*/ 25 h 2"/>
                  <a:gd name="T70" fmla="*/ 24 w 4"/>
                  <a:gd name="T71" fmla="*/ 25 h 2"/>
                  <a:gd name="T72" fmla="*/ 24 w 4"/>
                  <a:gd name="T73" fmla="*/ 25 h 2"/>
                  <a:gd name="T74" fmla="*/ 24 w 4"/>
                  <a:gd name="T75" fmla="*/ 25 h 2"/>
                  <a:gd name="T76" fmla="*/ 24 w 4"/>
                  <a:gd name="T77" fmla="*/ 25 h 2"/>
                  <a:gd name="T78" fmla="*/ 24 w 4"/>
                  <a:gd name="T79" fmla="*/ 25 h 2"/>
                  <a:gd name="T80" fmla="*/ 24 w 4"/>
                  <a:gd name="T81" fmla="*/ 25 h 2"/>
                  <a:gd name="T82" fmla="*/ 24 w 4"/>
                  <a:gd name="T83" fmla="*/ 25 h 2"/>
                  <a:gd name="T84" fmla="*/ 24 w 4"/>
                  <a:gd name="T85" fmla="*/ 25 h 2"/>
                  <a:gd name="T86" fmla="*/ 24 w 4"/>
                  <a:gd name="T87" fmla="*/ 25 h 2"/>
                  <a:gd name="T88" fmla="*/ 24 w 4"/>
                  <a:gd name="T89" fmla="*/ 25 h 2"/>
                  <a:gd name="T90" fmla="*/ 24 w 4"/>
                  <a:gd name="T91" fmla="*/ 25 h 2"/>
                  <a:gd name="T92" fmla="*/ 24 w 4"/>
                  <a:gd name="T93" fmla="*/ 25 h 2"/>
                  <a:gd name="T94" fmla="*/ 0 w 4"/>
                  <a:gd name="T95" fmla="*/ 25 h 2"/>
                  <a:gd name="T96" fmla="*/ 0 w 4"/>
                  <a:gd name="T97" fmla="*/ 25 h 2"/>
                  <a:gd name="T98" fmla="*/ 0 w 4"/>
                  <a:gd name="T99" fmla="*/ 25 h 2"/>
                  <a:gd name="T100" fmla="*/ 0 w 4"/>
                  <a:gd name="T101" fmla="*/ 25 h 2"/>
                  <a:gd name="T102" fmla="*/ 0 w 4"/>
                  <a:gd name="T103" fmla="*/ 25 h 2"/>
                  <a:gd name="T104" fmla="*/ 0 w 4"/>
                  <a:gd name="T105" fmla="*/ 25 h 2"/>
                  <a:gd name="T106" fmla="*/ 0 w 4"/>
                  <a:gd name="T107" fmla="*/ 25 h 2"/>
                  <a:gd name="T108" fmla="*/ 0 w 4"/>
                  <a:gd name="T109" fmla="*/ 25 h 2"/>
                  <a:gd name="T110" fmla="*/ 0 w 4"/>
                  <a:gd name="T111" fmla="*/ 25 h 2"/>
                  <a:gd name="T112" fmla="*/ 0 w 4"/>
                  <a:gd name="T113" fmla="*/ 25 h 2"/>
                  <a:gd name="T114" fmla="*/ 0 w 4"/>
                  <a:gd name="T115" fmla="*/ 25 h 2"/>
                  <a:gd name="T116" fmla="*/ 0 w 4"/>
                  <a:gd name="T117" fmla="*/ 25 h 2"/>
                  <a:gd name="T118" fmla="*/ 0 w 4"/>
                  <a:gd name="T119" fmla="*/ 25 h 2"/>
                  <a:gd name="T120" fmla="*/ 0 w 4"/>
                  <a:gd name="T121" fmla="*/ 2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5824538" y="2197100"/>
              <a:ext cx="830262" cy="742950"/>
              <a:chOff x="3562" y="1636"/>
              <a:chExt cx="497" cy="468"/>
            </a:xfrm>
          </p:grpSpPr>
          <p:sp>
            <p:nvSpPr>
              <p:cNvPr id="59464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>
                  <a:gd name="T0" fmla="*/ 618 w 52"/>
                  <a:gd name="T1" fmla="*/ 1613 h 71"/>
                  <a:gd name="T2" fmla="*/ 1017 w 52"/>
                  <a:gd name="T3" fmla="*/ 1594 h 71"/>
                  <a:gd name="T4" fmla="*/ 1066 w 52"/>
                  <a:gd name="T5" fmla="*/ 1472 h 71"/>
                  <a:gd name="T6" fmla="*/ 1066 w 52"/>
                  <a:gd name="T7" fmla="*/ 1379 h 71"/>
                  <a:gd name="T8" fmla="*/ 1138 w 52"/>
                  <a:gd name="T9" fmla="*/ 1306 h 71"/>
                  <a:gd name="T10" fmla="*/ 1158 w 52"/>
                  <a:gd name="T11" fmla="*/ 1233 h 71"/>
                  <a:gd name="T12" fmla="*/ 1182 w 52"/>
                  <a:gd name="T13" fmla="*/ 1189 h 71"/>
                  <a:gd name="T14" fmla="*/ 1207 w 52"/>
                  <a:gd name="T15" fmla="*/ 1213 h 71"/>
                  <a:gd name="T16" fmla="*/ 1231 w 52"/>
                  <a:gd name="T17" fmla="*/ 1189 h 71"/>
                  <a:gd name="T18" fmla="*/ 1231 w 52"/>
                  <a:gd name="T19" fmla="*/ 1092 h 71"/>
                  <a:gd name="T20" fmla="*/ 1207 w 52"/>
                  <a:gd name="T21" fmla="*/ 999 h 71"/>
                  <a:gd name="T22" fmla="*/ 1114 w 52"/>
                  <a:gd name="T23" fmla="*/ 663 h 71"/>
                  <a:gd name="T24" fmla="*/ 993 w 52"/>
                  <a:gd name="T25" fmla="*/ 663 h 71"/>
                  <a:gd name="T26" fmla="*/ 851 w 52"/>
                  <a:gd name="T27" fmla="*/ 853 h 71"/>
                  <a:gd name="T28" fmla="*/ 827 w 52"/>
                  <a:gd name="T29" fmla="*/ 833 h 71"/>
                  <a:gd name="T30" fmla="*/ 783 w 52"/>
                  <a:gd name="T31" fmla="*/ 809 h 71"/>
                  <a:gd name="T32" fmla="*/ 783 w 52"/>
                  <a:gd name="T33" fmla="*/ 711 h 71"/>
                  <a:gd name="T34" fmla="*/ 851 w 52"/>
                  <a:gd name="T35" fmla="*/ 663 h 71"/>
                  <a:gd name="T36" fmla="*/ 851 w 52"/>
                  <a:gd name="T37" fmla="*/ 619 h 71"/>
                  <a:gd name="T38" fmla="*/ 900 w 52"/>
                  <a:gd name="T39" fmla="*/ 570 h 71"/>
                  <a:gd name="T40" fmla="*/ 900 w 52"/>
                  <a:gd name="T41" fmla="*/ 404 h 71"/>
                  <a:gd name="T42" fmla="*/ 876 w 52"/>
                  <a:gd name="T43" fmla="*/ 331 h 71"/>
                  <a:gd name="T44" fmla="*/ 827 w 52"/>
                  <a:gd name="T45" fmla="*/ 283 h 71"/>
                  <a:gd name="T46" fmla="*/ 876 w 52"/>
                  <a:gd name="T47" fmla="*/ 239 h 71"/>
                  <a:gd name="T48" fmla="*/ 851 w 52"/>
                  <a:gd name="T49" fmla="*/ 166 h 71"/>
                  <a:gd name="T50" fmla="*/ 710 w 52"/>
                  <a:gd name="T51" fmla="*/ 93 h 71"/>
                  <a:gd name="T52" fmla="*/ 618 w 52"/>
                  <a:gd name="T53" fmla="*/ 49 h 71"/>
                  <a:gd name="T54" fmla="*/ 496 w 52"/>
                  <a:gd name="T55" fmla="*/ 24 h 71"/>
                  <a:gd name="T56" fmla="*/ 428 w 52"/>
                  <a:gd name="T57" fmla="*/ 24 h 71"/>
                  <a:gd name="T58" fmla="*/ 355 w 52"/>
                  <a:gd name="T59" fmla="*/ 73 h 71"/>
                  <a:gd name="T60" fmla="*/ 355 w 52"/>
                  <a:gd name="T61" fmla="*/ 141 h 71"/>
                  <a:gd name="T62" fmla="*/ 380 w 52"/>
                  <a:gd name="T63" fmla="*/ 166 h 71"/>
                  <a:gd name="T64" fmla="*/ 355 w 52"/>
                  <a:gd name="T65" fmla="*/ 190 h 71"/>
                  <a:gd name="T66" fmla="*/ 307 w 52"/>
                  <a:gd name="T67" fmla="*/ 239 h 71"/>
                  <a:gd name="T68" fmla="*/ 282 w 52"/>
                  <a:gd name="T69" fmla="*/ 307 h 71"/>
                  <a:gd name="T70" fmla="*/ 282 w 52"/>
                  <a:gd name="T71" fmla="*/ 404 h 71"/>
                  <a:gd name="T72" fmla="*/ 238 w 52"/>
                  <a:gd name="T73" fmla="*/ 380 h 71"/>
                  <a:gd name="T74" fmla="*/ 238 w 52"/>
                  <a:gd name="T75" fmla="*/ 307 h 71"/>
                  <a:gd name="T76" fmla="*/ 238 w 52"/>
                  <a:gd name="T77" fmla="*/ 263 h 71"/>
                  <a:gd name="T78" fmla="*/ 190 w 52"/>
                  <a:gd name="T79" fmla="*/ 307 h 71"/>
                  <a:gd name="T80" fmla="*/ 190 w 52"/>
                  <a:gd name="T81" fmla="*/ 380 h 71"/>
                  <a:gd name="T82" fmla="*/ 117 w 52"/>
                  <a:gd name="T83" fmla="*/ 404 h 71"/>
                  <a:gd name="T84" fmla="*/ 92 w 52"/>
                  <a:gd name="T85" fmla="*/ 453 h 71"/>
                  <a:gd name="T86" fmla="*/ 73 w 52"/>
                  <a:gd name="T87" fmla="*/ 546 h 71"/>
                  <a:gd name="T88" fmla="*/ 49 w 52"/>
                  <a:gd name="T89" fmla="*/ 663 h 71"/>
                  <a:gd name="T90" fmla="*/ 24 w 52"/>
                  <a:gd name="T91" fmla="*/ 760 h 71"/>
                  <a:gd name="T92" fmla="*/ 49 w 52"/>
                  <a:gd name="T93" fmla="*/ 877 h 71"/>
                  <a:gd name="T94" fmla="*/ 49 w 52"/>
                  <a:gd name="T95" fmla="*/ 975 h 71"/>
                  <a:gd name="T96" fmla="*/ 141 w 52"/>
                  <a:gd name="T97" fmla="*/ 1189 h 71"/>
                  <a:gd name="T98" fmla="*/ 165 w 52"/>
                  <a:gd name="T99" fmla="*/ 1306 h 71"/>
                  <a:gd name="T100" fmla="*/ 165 w 52"/>
                  <a:gd name="T101" fmla="*/ 1330 h 71"/>
                  <a:gd name="T102" fmla="*/ 141 w 52"/>
                  <a:gd name="T103" fmla="*/ 1472 h 71"/>
                  <a:gd name="T104" fmla="*/ 49 w 52"/>
                  <a:gd name="T105" fmla="*/ 1637 h 71"/>
                  <a:gd name="T106" fmla="*/ 0 w 52"/>
                  <a:gd name="T107" fmla="*/ 1686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71"/>
                  <a:gd name="T164" fmla="*/ 52 w 52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close/>
                  </a:path>
                </a:pathLst>
              </a:custGeom>
              <a:pattFill prst="pct20">
                <a:fgClr>
                  <a:schemeClr val="tx2"/>
                </a:fgClr>
                <a:bgClr>
                  <a:srgbClr val="AA120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5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>
                  <a:gd name="T0" fmla="*/ 98 w 83"/>
                  <a:gd name="T1" fmla="*/ 380 h 41"/>
                  <a:gd name="T2" fmla="*/ 190 w 83"/>
                  <a:gd name="T3" fmla="*/ 307 h 41"/>
                  <a:gd name="T4" fmla="*/ 478 w 83"/>
                  <a:gd name="T5" fmla="*/ 141 h 41"/>
                  <a:gd name="T6" fmla="*/ 620 w 83"/>
                  <a:gd name="T7" fmla="*/ 24 h 41"/>
                  <a:gd name="T8" fmla="*/ 737 w 83"/>
                  <a:gd name="T9" fmla="*/ 24 h 41"/>
                  <a:gd name="T10" fmla="*/ 668 w 83"/>
                  <a:gd name="T11" fmla="*/ 98 h 41"/>
                  <a:gd name="T12" fmla="*/ 547 w 83"/>
                  <a:gd name="T13" fmla="*/ 215 h 41"/>
                  <a:gd name="T14" fmla="*/ 547 w 83"/>
                  <a:gd name="T15" fmla="*/ 288 h 41"/>
                  <a:gd name="T16" fmla="*/ 668 w 83"/>
                  <a:gd name="T17" fmla="*/ 239 h 41"/>
                  <a:gd name="T18" fmla="*/ 927 w 83"/>
                  <a:gd name="T19" fmla="*/ 356 h 41"/>
                  <a:gd name="T20" fmla="*/ 1025 w 83"/>
                  <a:gd name="T21" fmla="*/ 380 h 41"/>
                  <a:gd name="T22" fmla="*/ 1049 w 83"/>
                  <a:gd name="T23" fmla="*/ 405 h 41"/>
                  <a:gd name="T24" fmla="*/ 1166 w 83"/>
                  <a:gd name="T25" fmla="*/ 307 h 41"/>
                  <a:gd name="T26" fmla="*/ 1522 w 83"/>
                  <a:gd name="T27" fmla="*/ 190 h 41"/>
                  <a:gd name="T28" fmla="*/ 1498 w 83"/>
                  <a:gd name="T29" fmla="*/ 263 h 41"/>
                  <a:gd name="T30" fmla="*/ 1571 w 83"/>
                  <a:gd name="T31" fmla="*/ 332 h 41"/>
                  <a:gd name="T32" fmla="*/ 1713 w 83"/>
                  <a:gd name="T33" fmla="*/ 307 h 41"/>
                  <a:gd name="T34" fmla="*/ 1810 w 83"/>
                  <a:gd name="T35" fmla="*/ 429 h 41"/>
                  <a:gd name="T36" fmla="*/ 1952 w 83"/>
                  <a:gd name="T37" fmla="*/ 454 h 41"/>
                  <a:gd name="T38" fmla="*/ 1952 w 83"/>
                  <a:gd name="T39" fmla="*/ 498 h 41"/>
                  <a:gd name="T40" fmla="*/ 1879 w 83"/>
                  <a:gd name="T41" fmla="*/ 498 h 41"/>
                  <a:gd name="T42" fmla="*/ 1786 w 83"/>
                  <a:gd name="T43" fmla="*/ 498 h 41"/>
                  <a:gd name="T44" fmla="*/ 1644 w 83"/>
                  <a:gd name="T45" fmla="*/ 498 h 41"/>
                  <a:gd name="T46" fmla="*/ 1644 w 83"/>
                  <a:gd name="T47" fmla="*/ 571 h 41"/>
                  <a:gd name="T48" fmla="*/ 1478 w 83"/>
                  <a:gd name="T49" fmla="*/ 498 h 41"/>
                  <a:gd name="T50" fmla="*/ 1357 w 83"/>
                  <a:gd name="T51" fmla="*/ 546 h 41"/>
                  <a:gd name="T52" fmla="*/ 1308 w 83"/>
                  <a:gd name="T53" fmla="*/ 595 h 41"/>
                  <a:gd name="T54" fmla="*/ 1191 w 83"/>
                  <a:gd name="T55" fmla="*/ 595 h 41"/>
                  <a:gd name="T56" fmla="*/ 1093 w 83"/>
                  <a:gd name="T57" fmla="*/ 712 h 41"/>
                  <a:gd name="T58" fmla="*/ 1117 w 83"/>
                  <a:gd name="T59" fmla="*/ 668 h 41"/>
                  <a:gd name="T60" fmla="*/ 1049 w 83"/>
                  <a:gd name="T61" fmla="*/ 668 h 41"/>
                  <a:gd name="T62" fmla="*/ 1000 w 83"/>
                  <a:gd name="T63" fmla="*/ 644 h 41"/>
                  <a:gd name="T64" fmla="*/ 952 w 83"/>
                  <a:gd name="T65" fmla="*/ 761 h 41"/>
                  <a:gd name="T66" fmla="*/ 859 w 83"/>
                  <a:gd name="T67" fmla="*/ 902 h 41"/>
                  <a:gd name="T68" fmla="*/ 810 w 83"/>
                  <a:gd name="T69" fmla="*/ 927 h 41"/>
                  <a:gd name="T70" fmla="*/ 834 w 83"/>
                  <a:gd name="T71" fmla="*/ 859 h 41"/>
                  <a:gd name="T72" fmla="*/ 761 w 83"/>
                  <a:gd name="T73" fmla="*/ 859 h 41"/>
                  <a:gd name="T74" fmla="*/ 712 w 83"/>
                  <a:gd name="T75" fmla="*/ 688 h 41"/>
                  <a:gd name="T76" fmla="*/ 693 w 83"/>
                  <a:gd name="T77" fmla="*/ 668 h 41"/>
                  <a:gd name="T78" fmla="*/ 547 w 83"/>
                  <a:gd name="T79" fmla="*/ 620 h 41"/>
                  <a:gd name="T80" fmla="*/ 522 w 83"/>
                  <a:gd name="T81" fmla="*/ 620 h 41"/>
                  <a:gd name="T82" fmla="*/ 381 w 83"/>
                  <a:gd name="T83" fmla="*/ 571 h 41"/>
                  <a:gd name="T84" fmla="*/ 98 w 83"/>
                  <a:gd name="T85" fmla="*/ 454 h 41"/>
                  <a:gd name="T86" fmla="*/ 0 w 83"/>
                  <a:gd name="T87" fmla="*/ 405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pattFill prst="pct20">
                <a:fgClr>
                  <a:schemeClr val="tx2"/>
                </a:fgClr>
                <a:bgClr>
                  <a:srgbClr val="AA120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9445" name="Freeform 58"/>
            <p:cNvSpPr>
              <a:spLocks/>
            </p:cNvSpPr>
            <p:nvPr/>
          </p:nvSpPr>
          <p:spPr bwMode="auto">
            <a:xfrm>
              <a:off x="6159500" y="2917825"/>
              <a:ext cx="327025" cy="557213"/>
            </a:xfrm>
            <a:custGeom>
              <a:avLst/>
              <a:gdLst>
                <a:gd name="T0" fmla="*/ 66843900 w 40"/>
                <a:gd name="T1" fmla="*/ 299463286 h 72"/>
                <a:gd name="T2" fmla="*/ 267367426 w 40"/>
                <a:gd name="T3" fmla="*/ 2147483647 h 72"/>
                <a:gd name="T4" fmla="*/ 267367426 w 40"/>
                <a:gd name="T5" fmla="*/ 2147483647 h 72"/>
                <a:gd name="T6" fmla="*/ 267367426 w 40"/>
                <a:gd name="T7" fmla="*/ 2147483647 h 72"/>
                <a:gd name="T8" fmla="*/ 267367426 w 40"/>
                <a:gd name="T9" fmla="*/ 2147483647 h 72"/>
                <a:gd name="T10" fmla="*/ 334203199 w 40"/>
                <a:gd name="T11" fmla="*/ 2147483647 h 72"/>
                <a:gd name="T12" fmla="*/ 401047084 w 40"/>
                <a:gd name="T13" fmla="*/ 2147483647 h 72"/>
                <a:gd name="T14" fmla="*/ 267367426 w 40"/>
                <a:gd name="T15" fmla="*/ 2147483647 h 72"/>
                <a:gd name="T16" fmla="*/ 267367426 w 40"/>
                <a:gd name="T17" fmla="*/ 2147483647 h 72"/>
                <a:gd name="T18" fmla="*/ 133679625 w 40"/>
                <a:gd name="T19" fmla="*/ 2147483647 h 72"/>
                <a:gd name="T20" fmla="*/ 0 w 40"/>
                <a:gd name="T21" fmla="*/ 2147483647 h 72"/>
                <a:gd name="T22" fmla="*/ 0 w 40"/>
                <a:gd name="T23" fmla="*/ 2147483647 h 72"/>
                <a:gd name="T24" fmla="*/ 0 w 40"/>
                <a:gd name="T25" fmla="*/ 2147483647 h 72"/>
                <a:gd name="T26" fmla="*/ 0 w 40"/>
                <a:gd name="T27" fmla="*/ 2147483647 h 72"/>
                <a:gd name="T28" fmla="*/ 0 w 40"/>
                <a:gd name="T29" fmla="*/ 2147483647 h 72"/>
                <a:gd name="T30" fmla="*/ 0 w 40"/>
                <a:gd name="T31" fmla="*/ 2147483647 h 72"/>
                <a:gd name="T32" fmla="*/ 66843900 w 40"/>
                <a:gd name="T33" fmla="*/ 2147483647 h 72"/>
                <a:gd name="T34" fmla="*/ 133679625 w 40"/>
                <a:gd name="T35" fmla="*/ 2147483647 h 72"/>
                <a:gd name="T36" fmla="*/ 133679625 w 40"/>
                <a:gd name="T37" fmla="*/ 2147483647 h 72"/>
                <a:gd name="T38" fmla="*/ 133679625 w 40"/>
                <a:gd name="T39" fmla="*/ 2147483647 h 72"/>
                <a:gd name="T40" fmla="*/ 334203199 w 40"/>
                <a:gd name="T41" fmla="*/ 2147483647 h 72"/>
                <a:gd name="T42" fmla="*/ 534726677 w 40"/>
                <a:gd name="T43" fmla="*/ 2147483647 h 72"/>
                <a:gd name="T44" fmla="*/ 802085991 w 40"/>
                <a:gd name="T45" fmla="*/ 2147483647 h 72"/>
                <a:gd name="T46" fmla="*/ 802085991 w 40"/>
                <a:gd name="T47" fmla="*/ 2147483647 h 72"/>
                <a:gd name="T48" fmla="*/ 868929876 w 40"/>
                <a:gd name="T49" fmla="*/ 2147483647 h 72"/>
                <a:gd name="T50" fmla="*/ 935773760 w 40"/>
                <a:gd name="T51" fmla="*/ 2147483647 h 72"/>
                <a:gd name="T52" fmla="*/ 1069453354 w 40"/>
                <a:gd name="T53" fmla="*/ 2147483647 h 72"/>
                <a:gd name="T54" fmla="*/ 1136297494 w 40"/>
                <a:gd name="T55" fmla="*/ 2147483647 h 72"/>
                <a:gd name="T56" fmla="*/ 1203133203 w 40"/>
                <a:gd name="T57" fmla="*/ 2147483647 h 72"/>
                <a:gd name="T58" fmla="*/ 1269977087 w 40"/>
                <a:gd name="T59" fmla="*/ 2147483647 h 72"/>
                <a:gd name="T60" fmla="*/ 1336820972 w 40"/>
                <a:gd name="T61" fmla="*/ 2147483647 h 72"/>
                <a:gd name="T62" fmla="*/ 1403656681 w 40"/>
                <a:gd name="T63" fmla="*/ 2147483647 h 72"/>
                <a:gd name="T64" fmla="*/ 1470500565 w 40"/>
                <a:gd name="T65" fmla="*/ 2147483647 h 72"/>
                <a:gd name="T66" fmla="*/ 1604180158 w 40"/>
                <a:gd name="T67" fmla="*/ 2147483647 h 72"/>
                <a:gd name="T68" fmla="*/ 1804703636 w 40"/>
                <a:gd name="T69" fmla="*/ 2147483647 h 72"/>
                <a:gd name="T70" fmla="*/ 1871539345 w 40"/>
                <a:gd name="T71" fmla="*/ 2147483647 h 72"/>
                <a:gd name="T72" fmla="*/ 2147483647 w 40"/>
                <a:gd name="T73" fmla="*/ 2147483647 h 72"/>
                <a:gd name="T74" fmla="*/ 2147483647 w 40"/>
                <a:gd name="T75" fmla="*/ 2147483647 h 72"/>
                <a:gd name="T76" fmla="*/ 2147483647 w 40"/>
                <a:gd name="T77" fmla="*/ 2147483647 h 72"/>
                <a:gd name="T78" fmla="*/ 2147483647 w 40"/>
                <a:gd name="T79" fmla="*/ 2147483647 h 72"/>
                <a:gd name="T80" fmla="*/ 2147483647 w 40"/>
                <a:gd name="T81" fmla="*/ 2147483647 h 72"/>
                <a:gd name="T82" fmla="*/ 2147483647 w 40"/>
                <a:gd name="T83" fmla="*/ 2147483647 h 72"/>
                <a:gd name="T84" fmla="*/ 2147483647 w 40"/>
                <a:gd name="T85" fmla="*/ 2147483647 h 72"/>
                <a:gd name="T86" fmla="*/ 2147483647 w 40"/>
                <a:gd name="T87" fmla="*/ 2147483647 h 72"/>
                <a:gd name="T88" fmla="*/ 2147483647 w 40"/>
                <a:gd name="T89" fmla="*/ 2147483647 h 72"/>
                <a:gd name="T90" fmla="*/ 2147483647 w 40"/>
                <a:gd name="T91" fmla="*/ 2147483647 h 72"/>
                <a:gd name="T92" fmla="*/ 2147483647 w 40"/>
                <a:gd name="T93" fmla="*/ 59892648 h 72"/>
                <a:gd name="T94" fmla="*/ 2147483647 w 40"/>
                <a:gd name="T95" fmla="*/ 0 h 72"/>
                <a:gd name="T96" fmla="*/ 601570689 w 40"/>
                <a:gd name="T97" fmla="*/ 179677960 h 72"/>
                <a:gd name="T98" fmla="*/ 534726677 w 40"/>
                <a:gd name="T99" fmla="*/ 239570593 h 72"/>
                <a:gd name="T100" fmla="*/ 401047084 w 40"/>
                <a:gd name="T101" fmla="*/ 299463286 h 72"/>
                <a:gd name="T102" fmla="*/ 334203199 w 40"/>
                <a:gd name="T103" fmla="*/ 359355919 h 72"/>
                <a:gd name="T104" fmla="*/ 200523542 w 40"/>
                <a:gd name="T105" fmla="*/ 359355919 h 72"/>
                <a:gd name="T106" fmla="*/ 66843900 w 40"/>
                <a:gd name="T107" fmla="*/ 299463286 h 72"/>
                <a:gd name="T108" fmla="*/ 66843900 w 40"/>
                <a:gd name="T109" fmla="*/ 299463286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46" name="Freeform 59" descr="75%"/>
            <p:cNvSpPr>
              <a:spLocks/>
            </p:cNvSpPr>
            <p:nvPr/>
          </p:nvSpPr>
          <p:spPr bwMode="auto">
            <a:xfrm>
              <a:off x="6721475" y="3730625"/>
              <a:ext cx="560388" cy="409575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044749835 w 69"/>
                <a:gd name="T9" fmla="*/ 2147483647 h 53"/>
                <a:gd name="T10" fmla="*/ 1912831309 w 69"/>
                <a:gd name="T11" fmla="*/ 2147483647 h 53"/>
                <a:gd name="T12" fmla="*/ 1648994258 w 69"/>
                <a:gd name="T13" fmla="*/ 2030456852 h 53"/>
                <a:gd name="T14" fmla="*/ 1517075733 w 69"/>
                <a:gd name="T15" fmla="*/ 1911022788 h 53"/>
                <a:gd name="T16" fmla="*/ 1451112409 w 69"/>
                <a:gd name="T17" fmla="*/ 1791581479 h 53"/>
                <a:gd name="T18" fmla="*/ 989393256 w 69"/>
                <a:gd name="T19" fmla="*/ 1492985934 h 53"/>
                <a:gd name="T20" fmla="*/ 857474730 w 69"/>
                <a:gd name="T21" fmla="*/ 1373544625 h 53"/>
                <a:gd name="T22" fmla="*/ 659601003 w 69"/>
                <a:gd name="T23" fmla="*/ 1134669735 h 53"/>
                <a:gd name="T24" fmla="*/ 527682350 w 69"/>
                <a:gd name="T25" fmla="*/ 955507530 h 53"/>
                <a:gd name="T26" fmla="*/ 65963339 w 69"/>
                <a:gd name="T27" fmla="*/ 836073949 h 53"/>
                <a:gd name="T28" fmla="*/ 65963339 w 69"/>
                <a:gd name="T29" fmla="*/ 597191331 h 53"/>
                <a:gd name="T30" fmla="*/ 197881912 w 69"/>
                <a:gd name="T31" fmla="*/ 477757629 h 53"/>
                <a:gd name="T32" fmla="*/ 197881912 w 69"/>
                <a:gd name="T33" fmla="*/ 418036974 h 53"/>
                <a:gd name="T34" fmla="*/ 527682350 w 69"/>
                <a:gd name="T35" fmla="*/ 298595665 h 53"/>
                <a:gd name="T36" fmla="*/ 791519528 w 69"/>
                <a:gd name="T37" fmla="*/ 179154296 h 53"/>
                <a:gd name="T38" fmla="*/ 857474730 w 69"/>
                <a:gd name="T39" fmla="*/ 119441339 h 53"/>
                <a:gd name="T40" fmla="*/ 2044749835 w 69"/>
                <a:gd name="T41" fmla="*/ 59720670 h 53"/>
                <a:gd name="T42" fmla="*/ 2044749835 w 69"/>
                <a:gd name="T43" fmla="*/ 119441339 h 53"/>
                <a:gd name="T44" fmla="*/ 2147483647 w 69"/>
                <a:gd name="T45" fmla="*/ 238874951 h 53"/>
                <a:gd name="T46" fmla="*/ 2147483647 w 69"/>
                <a:gd name="T47" fmla="*/ 238874951 h 53"/>
                <a:gd name="T48" fmla="*/ 2147483647 w 69"/>
                <a:gd name="T49" fmla="*/ 1015228426 h 53"/>
                <a:gd name="T50" fmla="*/ 2147483647 w 69"/>
                <a:gd name="T51" fmla="*/ 1134669735 h 53"/>
                <a:gd name="T52" fmla="*/ 2147483647 w 69"/>
                <a:gd name="T53" fmla="*/ 1433265280 h 53"/>
                <a:gd name="T54" fmla="*/ 2147483647 w 69"/>
                <a:gd name="T55" fmla="*/ 1672140170 h 53"/>
                <a:gd name="T56" fmla="*/ 2147483647 w 69"/>
                <a:gd name="T57" fmla="*/ 1791581479 h 53"/>
                <a:gd name="T58" fmla="*/ 2147483647 w 69"/>
                <a:gd name="T59" fmla="*/ 1851302133 h 53"/>
                <a:gd name="T60" fmla="*/ 2147483647 w 69"/>
                <a:gd name="T61" fmla="*/ 1970735715 h 53"/>
                <a:gd name="T62" fmla="*/ 2147483647 w 69"/>
                <a:gd name="T63" fmla="*/ 209017750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47" name="Freeform 60"/>
            <p:cNvSpPr>
              <a:spLocks/>
            </p:cNvSpPr>
            <p:nvPr/>
          </p:nvSpPr>
          <p:spPr bwMode="auto">
            <a:xfrm>
              <a:off x="6467475" y="3784600"/>
              <a:ext cx="596900" cy="596900"/>
            </a:xfrm>
            <a:custGeom>
              <a:avLst/>
              <a:gdLst>
                <a:gd name="T0" fmla="*/ 601724264 w 73"/>
                <a:gd name="T1" fmla="*/ 2147483647 h 77"/>
                <a:gd name="T2" fmla="*/ 735446162 w 73"/>
                <a:gd name="T3" fmla="*/ 2147483647 h 77"/>
                <a:gd name="T4" fmla="*/ 869159883 w 73"/>
                <a:gd name="T5" fmla="*/ 2147483647 h 77"/>
                <a:gd name="T6" fmla="*/ 869159883 w 73"/>
                <a:gd name="T7" fmla="*/ 2147483647 h 77"/>
                <a:gd name="T8" fmla="*/ 936020831 w 73"/>
                <a:gd name="T9" fmla="*/ 2147483647 h 77"/>
                <a:gd name="T10" fmla="*/ 869159883 w 73"/>
                <a:gd name="T11" fmla="*/ 2147483647 h 77"/>
                <a:gd name="T12" fmla="*/ 802307111 w 73"/>
                <a:gd name="T13" fmla="*/ 2147483647 h 77"/>
                <a:gd name="T14" fmla="*/ 936020831 w 73"/>
                <a:gd name="T15" fmla="*/ 2147483647 h 77"/>
                <a:gd name="T16" fmla="*/ 1069734552 w 73"/>
                <a:gd name="T17" fmla="*/ 2147483647 h 77"/>
                <a:gd name="T18" fmla="*/ 1136595756 w 73"/>
                <a:gd name="T19" fmla="*/ 2147483647 h 77"/>
                <a:gd name="T20" fmla="*/ 1203456705 w 73"/>
                <a:gd name="T21" fmla="*/ 2147483647 h 77"/>
                <a:gd name="T22" fmla="*/ 2147483647 w 73"/>
                <a:gd name="T23" fmla="*/ 2147483647 h 77"/>
                <a:gd name="T24" fmla="*/ 2147483647 w 73"/>
                <a:gd name="T25" fmla="*/ 2147483647 h 77"/>
                <a:gd name="T26" fmla="*/ 2147483647 w 73"/>
                <a:gd name="T27" fmla="*/ 2147483647 h 77"/>
                <a:gd name="T28" fmla="*/ 2147483647 w 73"/>
                <a:gd name="T29" fmla="*/ 2147483647 h 77"/>
                <a:gd name="T30" fmla="*/ 2147483647 w 73"/>
                <a:gd name="T31" fmla="*/ 2147483647 h 77"/>
                <a:gd name="T32" fmla="*/ 2147483647 w 73"/>
                <a:gd name="T33" fmla="*/ 2147483647 h 77"/>
                <a:gd name="T34" fmla="*/ 2147483647 w 73"/>
                <a:gd name="T35" fmla="*/ 2147483647 h 77"/>
                <a:gd name="T36" fmla="*/ 2147483647 w 73"/>
                <a:gd name="T37" fmla="*/ 2147483647 h 77"/>
                <a:gd name="T38" fmla="*/ 2147483647 w 73"/>
                <a:gd name="T39" fmla="*/ 2147483647 h 77"/>
                <a:gd name="T40" fmla="*/ 2147483647 w 73"/>
                <a:gd name="T41" fmla="*/ 2147483647 h 77"/>
                <a:gd name="T42" fmla="*/ 2147483647 w 73"/>
                <a:gd name="T43" fmla="*/ 2147483647 h 77"/>
                <a:gd name="T44" fmla="*/ 2147483647 w 73"/>
                <a:gd name="T45" fmla="*/ 2147483647 h 77"/>
                <a:gd name="T46" fmla="*/ 2147483647 w 73"/>
                <a:gd name="T47" fmla="*/ 2147483647 h 77"/>
                <a:gd name="T48" fmla="*/ 2147483647 w 73"/>
                <a:gd name="T49" fmla="*/ 2147483647 h 77"/>
                <a:gd name="T50" fmla="*/ 2147483647 w 73"/>
                <a:gd name="T51" fmla="*/ 2147483647 h 77"/>
                <a:gd name="T52" fmla="*/ 2147483647 w 73"/>
                <a:gd name="T53" fmla="*/ 2147483647 h 77"/>
                <a:gd name="T54" fmla="*/ 2147483647 w 73"/>
                <a:gd name="T55" fmla="*/ 1922963460 h 77"/>
                <a:gd name="T56" fmla="*/ 2147483647 w 73"/>
                <a:gd name="T57" fmla="*/ 1802777305 h 77"/>
                <a:gd name="T58" fmla="*/ 2147483647 w 73"/>
                <a:gd name="T59" fmla="*/ 1622505825 h 77"/>
                <a:gd name="T60" fmla="*/ 2147483647 w 73"/>
                <a:gd name="T61" fmla="*/ 1502319670 h 77"/>
                <a:gd name="T62" fmla="*/ 2147483647 w 73"/>
                <a:gd name="T63" fmla="*/ 1382133515 h 77"/>
                <a:gd name="T64" fmla="*/ 2147483647 w 73"/>
                <a:gd name="T65" fmla="*/ 1081668127 h 77"/>
                <a:gd name="T66" fmla="*/ 2147483647 w 73"/>
                <a:gd name="T67" fmla="*/ 961481730 h 77"/>
                <a:gd name="T68" fmla="*/ 2147483647 w 73"/>
                <a:gd name="T69" fmla="*/ 721109420 h 77"/>
                <a:gd name="T70" fmla="*/ 2147483647 w 73"/>
                <a:gd name="T71" fmla="*/ 540837940 h 77"/>
                <a:gd name="T72" fmla="*/ 2139477281 w 73"/>
                <a:gd name="T73" fmla="*/ 420651663 h 77"/>
                <a:gd name="T74" fmla="*/ 2139477281 w 73"/>
                <a:gd name="T75" fmla="*/ 180279293 h 77"/>
                <a:gd name="T76" fmla="*/ 2147483647 w 73"/>
                <a:gd name="T77" fmla="*/ 60093093 h 77"/>
                <a:gd name="T78" fmla="*/ 2147483647 w 73"/>
                <a:gd name="T79" fmla="*/ 0 h 77"/>
                <a:gd name="T80" fmla="*/ 0 w 73"/>
                <a:gd name="T81" fmla="*/ 300465509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48" name="Freeform 61"/>
            <p:cNvSpPr>
              <a:spLocks/>
            </p:cNvSpPr>
            <p:nvPr/>
          </p:nvSpPr>
          <p:spPr bwMode="auto">
            <a:xfrm>
              <a:off x="7029450" y="3041650"/>
              <a:ext cx="506413" cy="223838"/>
            </a:xfrm>
            <a:custGeom>
              <a:avLst/>
              <a:gdLst>
                <a:gd name="T0" fmla="*/ 2147483647 w 62"/>
                <a:gd name="T1" fmla="*/ 119151282 h 29"/>
                <a:gd name="T2" fmla="*/ 133431657 w 62"/>
                <a:gd name="T3" fmla="*/ 1012789980 h 29"/>
                <a:gd name="T4" fmla="*/ 266863313 w 62"/>
                <a:gd name="T5" fmla="*/ 953217973 h 29"/>
                <a:gd name="T6" fmla="*/ 533726626 w 62"/>
                <a:gd name="T7" fmla="*/ 774487236 h 29"/>
                <a:gd name="T8" fmla="*/ 667158379 w 62"/>
                <a:gd name="T9" fmla="*/ 655335984 h 29"/>
                <a:gd name="T10" fmla="*/ 733866023 w 62"/>
                <a:gd name="T11" fmla="*/ 595764218 h 29"/>
                <a:gd name="T12" fmla="*/ 934013460 w 62"/>
                <a:gd name="T13" fmla="*/ 536184733 h 29"/>
                <a:gd name="T14" fmla="*/ 1267592777 w 62"/>
                <a:gd name="T15" fmla="*/ 417033361 h 29"/>
                <a:gd name="T16" fmla="*/ 1401024402 w 62"/>
                <a:gd name="T17" fmla="*/ 476605127 h 29"/>
                <a:gd name="T18" fmla="*/ 1534456027 w 62"/>
                <a:gd name="T19" fmla="*/ 476605127 h 29"/>
                <a:gd name="T20" fmla="*/ 1667887651 w 62"/>
                <a:gd name="T21" fmla="*/ 714915469 h 29"/>
                <a:gd name="T22" fmla="*/ 1801319276 w 62"/>
                <a:gd name="T23" fmla="*/ 714915469 h 29"/>
                <a:gd name="T24" fmla="*/ 1801319276 w 62"/>
                <a:gd name="T25" fmla="*/ 834066721 h 29"/>
                <a:gd name="T26" fmla="*/ 2068182526 w 62"/>
                <a:gd name="T27" fmla="*/ 893638488 h 29"/>
                <a:gd name="T28" fmla="*/ 2147483647 w 62"/>
                <a:gd name="T29" fmla="*/ 1012789980 h 29"/>
                <a:gd name="T30" fmla="*/ 2147483647 w 62"/>
                <a:gd name="T31" fmla="*/ 1131948951 h 29"/>
                <a:gd name="T32" fmla="*/ 2134898338 w 62"/>
                <a:gd name="T33" fmla="*/ 1489402705 h 29"/>
                <a:gd name="T34" fmla="*/ 2147483647 w 62"/>
                <a:gd name="T35" fmla="*/ 1608553957 h 29"/>
                <a:gd name="T36" fmla="*/ 2147483647 w 62"/>
                <a:gd name="T37" fmla="*/ 1668125724 h 29"/>
                <a:gd name="T38" fmla="*/ 2147483647 w 62"/>
                <a:gd name="T39" fmla="*/ 1668125724 h 29"/>
                <a:gd name="T40" fmla="*/ 2147483647 w 62"/>
                <a:gd name="T41" fmla="*/ 1608553957 h 29"/>
                <a:gd name="T42" fmla="*/ 2147483647 w 62"/>
                <a:gd name="T43" fmla="*/ 1727705209 h 29"/>
                <a:gd name="T44" fmla="*/ 2147483647 w 62"/>
                <a:gd name="T45" fmla="*/ 1668125724 h 29"/>
                <a:gd name="T46" fmla="*/ 2147483647 w 62"/>
                <a:gd name="T47" fmla="*/ 1548974472 h 29"/>
                <a:gd name="T48" fmla="*/ 2147483647 w 62"/>
                <a:gd name="T49" fmla="*/ 1489402705 h 29"/>
                <a:gd name="T50" fmla="*/ 2147483647 w 62"/>
                <a:gd name="T51" fmla="*/ 1429823220 h 29"/>
                <a:gd name="T52" fmla="*/ 2147483647 w 62"/>
                <a:gd name="T53" fmla="*/ 1370251454 h 29"/>
                <a:gd name="T54" fmla="*/ 2147483647 w 62"/>
                <a:gd name="T55" fmla="*/ 1131948951 h 29"/>
                <a:gd name="T56" fmla="*/ 2147483647 w 62"/>
                <a:gd name="T57" fmla="*/ 953217973 h 29"/>
                <a:gd name="T58" fmla="*/ 2147483647 w 62"/>
                <a:gd name="T59" fmla="*/ 714915469 h 29"/>
                <a:gd name="T60" fmla="*/ 2147483647 w 62"/>
                <a:gd name="T61" fmla="*/ 595764218 h 29"/>
                <a:gd name="T62" fmla="*/ 2147483647 w 62"/>
                <a:gd name="T63" fmla="*/ 536184733 h 29"/>
                <a:gd name="T64" fmla="*/ 2147483647 w 62"/>
                <a:gd name="T65" fmla="*/ 357453875 h 29"/>
                <a:gd name="T66" fmla="*/ 2147483647 w 62"/>
                <a:gd name="T67" fmla="*/ 238302564 h 29"/>
                <a:gd name="T68" fmla="*/ 2147483647 w 62"/>
                <a:gd name="T69" fmla="*/ 238302564 h 29"/>
                <a:gd name="T70" fmla="*/ 2147483647 w 62"/>
                <a:gd name="T71" fmla="*/ 476605127 h 29"/>
                <a:gd name="T72" fmla="*/ 2147483647 w 62"/>
                <a:gd name="T73" fmla="*/ 595764218 h 29"/>
                <a:gd name="T74" fmla="*/ 2147483647 w 62"/>
                <a:gd name="T75" fmla="*/ 714915469 h 29"/>
                <a:gd name="T76" fmla="*/ 2147483647 w 62"/>
                <a:gd name="T77" fmla="*/ 953217973 h 29"/>
                <a:gd name="T78" fmla="*/ 2147483647 w 62"/>
                <a:gd name="T79" fmla="*/ 1072369466 h 29"/>
                <a:gd name="T80" fmla="*/ 2147483647 w 62"/>
                <a:gd name="T81" fmla="*/ 1131948951 h 29"/>
                <a:gd name="T82" fmla="*/ 2147483647 w 62"/>
                <a:gd name="T83" fmla="*/ 1251100202 h 29"/>
                <a:gd name="T84" fmla="*/ 2147483647 w 62"/>
                <a:gd name="T85" fmla="*/ 1429823220 h 29"/>
                <a:gd name="T86" fmla="*/ 2147483647 w 62"/>
                <a:gd name="T87" fmla="*/ 1489402705 h 29"/>
                <a:gd name="T88" fmla="*/ 2147483647 w 62"/>
                <a:gd name="T89" fmla="*/ 1429823220 h 29"/>
                <a:gd name="T90" fmla="*/ 2147483647 w 62"/>
                <a:gd name="T91" fmla="*/ 1548974472 h 29"/>
                <a:gd name="T92" fmla="*/ 2147483647 w 62"/>
                <a:gd name="T93" fmla="*/ 1668125724 h 29"/>
                <a:gd name="T94" fmla="*/ 2147483647 w 62"/>
                <a:gd name="T95" fmla="*/ 1727705209 h 29"/>
                <a:gd name="T96" fmla="*/ 2147483647 w 62"/>
                <a:gd name="T97" fmla="*/ 1668125724 h 29"/>
                <a:gd name="T98" fmla="*/ 2147483647 w 62"/>
                <a:gd name="T99" fmla="*/ 1548974472 h 29"/>
                <a:gd name="T100" fmla="*/ 2147483647 w 62"/>
                <a:gd name="T101" fmla="*/ 1131948951 h 29"/>
                <a:gd name="T102" fmla="*/ 2147483647 w 62"/>
                <a:gd name="T103" fmla="*/ 1251100202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49" name="Freeform 62"/>
            <p:cNvSpPr>
              <a:spLocks/>
            </p:cNvSpPr>
            <p:nvPr/>
          </p:nvSpPr>
          <p:spPr bwMode="auto">
            <a:xfrm>
              <a:off x="7413625" y="3017838"/>
              <a:ext cx="122238" cy="185737"/>
            </a:xfrm>
            <a:custGeom>
              <a:avLst/>
              <a:gdLst>
                <a:gd name="T0" fmla="*/ 996141911 w 15"/>
                <a:gd name="T1" fmla="*/ 1317641560 h 24"/>
                <a:gd name="T2" fmla="*/ 996141911 w 15"/>
                <a:gd name="T3" fmla="*/ 1197856711 h 24"/>
                <a:gd name="T4" fmla="*/ 929734097 w 15"/>
                <a:gd name="T5" fmla="*/ 1078071862 h 24"/>
                <a:gd name="T6" fmla="*/ 796910320 w 15"/>
                <a:gd name="T7" fmla="*/ 958286772 h 24"/>
                <a:gd name="T8" fmla="*/ 664094692 w 15"/>
                <a:gd name="T9" fmla="*/ 898394347 h 24"/>
                <a:gd name="T10" fmla="*/ 597686878 w 15"/>
                <a:gd name="T11" fmla="*/ 838501923 h 24"/>
                <a:gd name="T12" fmla="*/ 597686878 w 15"/>
                <a:gd name="T13" fmla="*/ 718717074 h 24"/>
                <a:gd name="T14" fmla="*/ 464862974 w 15"/>
                <a:gd name="T15" fmla="*/ 539032062 h 24"/>
                <a:gd name="T16" fmla="*/ 398455160 w 15"/>
                <a:gd name="T17" fmla="*/ 479139516 h 24"/>
                <a:gd name="T18" fmla="*/ 332047346 w 15"/>
                <a:gd name="T19" fmla="*/ 359354667 h 24"/>
                <a:gd name="T20" fmla="*/ 265639469 w 15"/>
                <a:gd name="T21" fmla="*/ 299462243 h 24"/>
                <a:gd name="T22" fmla="*/ 265639469 w 15"/>
                <a:gd name="T23" fmla="*/ 239569758 h 24"/>
                <a:gd name="T24" fmla="*/ 265639469 w 15"/>
                <a:gd name="T25" fmla="*/ 239569758 h 24"/>
                <a:gd name="T26" fmla="*/ 265639469 w 15"/>
                <a:gd name="T27" fmla="*/ 179677334 h 24"/>
                <a:gd name="T28" fmla="*/ 332047346 w 15"/>
                <a:gd name="T29" fmla="*/ 0 h 24"/>
                <a:gd name="T30" fmla="*/ 265639469 w 15"/>
                <a:gd name="T31" fmla="*/ 0 h 24"/>
                <a:gd name="T32" fmla="*/ 132815660 w 15"/>
                <a:gd name="T33" fmla="*/ 0 h 24"/>
                <a:gd name="T34" fmla="*/ 66407830 w 15"/>
                <a:gd name="T35" fmla="*/ 59892440 h 24"/>
                <a:gd name="T36" fmla="*/ 66407830 w 15"/>
                <a:gd name="T37" fmla="*/ 119784879 h 24"/>
                <a:gd name="T38" fmla="*/ 66407830 w 15"/>
                <a:gd name="T39" fmla="*/ 179677334 h 24"/>
                <a:gd name="T40" fmla="*/ 0 w 15"/>
                <a:gd name="T41" fmla="*/ 179677334 h 24"/>
                <a:gd name="T42" fmla="*/ 464862974 w 15"/>
                <a:gd name="T43" fmla="*/ 1437426409 h 24"/>
                <a:gd name="T44" fmla="*/ 996141911 w 15"/>
                <a:gd name="T45" fmla="*/ 1317641560 h 24"/>
                <a:gd name="T46" fmla="*/ 996141911 w 15"/>
                <a:gd name="T47" fmla="*/ 1317641560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50" name="Freeform 63"/>
            <p:cNvSpPr>
              <a:spLocks/>
            </p:cNvSpPr>
            <p:nvPr/>
          </p:nvSpPr>
          <p:spPr bwMode="auto">
            <a:xfrm>
              <a:off x="7445375" y="2801938"/>
              <a:ext cx="153988" cy="325437"/>
            </a:xfrm>
            <a:custGeom>
              <a:avLst/>
              <a:gdLst>
                <a:gd name="T0" fmla="*/ 0 w 19"/>
                <a:gd name="T1" fmla="*/ 1861212754 h 42"/>
                <a:gd name="T2" fmla="*/ 0 w 19"/>
                <a:gd name="T3" fmla="*/ 1921255858 h 42"/>
                <a:gd name="T4" fmla="*/ 131367952 w 19"/>
                <a:gd name="T5" fmla="*/ 2041334803 h 42"/>
                <a:gd name="T6" fmla="*/ 394111993 w 19"/>
                <a:gd name="T7" fmla="*/ 2147483647 h 42"/>
                <a:gd name="T8" fmla="*/ 591168053 w 19"/>
                <a:gd name="T9" fmla="*/ 2147483647 h 42"/>
                <a:gd name="T10" fmla="*/ 656847960 w 19"/>
                <a:gd name="T11" fmla="*/ 2147483647 h 42"/>
                <a:gd name="T12" fmla="*/ 722535973 w 19"/>
                <a:gd name="T13" fmla="*/ 2147483647 h 42"/>
                <a:gd name="T14" fmla="*/ 853903894 w 19"/>
                <a:gd name="T15" fmla="*/ 2147483647 h 42"/>
                <a:gd name="T16" fmla="*/ 919591906 w 19"/>
                <a:gd name="T17" fmla="*/ 2101377908 h 42"/>
                <a:gd name="T18" fmla="*/ 1116648092 w 19"/>
                <a:gd name="T19" fmla="*/ 1801177397 h 42"/>
                <a:gd name="T20" fmla="*/ 1248016013 w 19"/>
                <a:gd name="T21" fmla="*/ 1561020476 h 42"/>
                <a:gd name="T22" fmla="*/ 1182328000 w 19"/>
                <a:gd name="T23" fmla="*/ 1140749737 h 42"/>
                <a:gd name="T24" fmla="*/ 1116648092 w 19"/>
                <a:gd name="T25" fmla="*/ 780506364 h 42"/>
                <a:gd name="T26" fmla="*/ 919591906 w 19"/>
                <a:gd name="T27" fmla="*/ 840549468 h 42"/>
                <a:gd name="T28" fmla="*/ 853903894 w 19"/>
                <a:gd name="T29" fmla="*/ 840549468 h 42"/>
                <a:gd name="T30" fmla="*/ 788223986 w 19"/>
                <a:gd name="T31" fmla="*/ 840549468 h 42"/>
                <a:gd name="T32" fmla="*/ 853903894 w 19"/>
                <a:gd name="T33" fmla="*/ 660427903 h 42"/>
                <a:gd name="T34" fmla="*/ 919591906 w 19"/>
                <a:gd name="T35" fmla="*/ 660427903 h 42"/>
                <a:gd name="T36" fmla="*/ 985271814 w 19"/>
                <a:gd name="T37" fmla="*/ 480313965 h 42"/>
                <a:gd name="T38" fmla="*/ 1050959827 w 19"/>
                <a:gd name="T39" fmla="*/ 360235504 h 42"/>
                <a:gd name="T40" fmla="*/ 262744009 w 19"/>
                <a:gd name="T41" fmla="*/ 0 h 42"/>
                <a:gd name="T42" fmla="*/ 197055996 w 19"/>
                <a:gd name="T43" fmla="*/ 120078491 h 42"/>
                <a:gd name="T44" fmla="*/ 131367952 w 19"/>
                <a:gd name="T45" fmla="*/ 360235504 h 42"/>
                <a:gd name="T46" fmla="*/ 0 w 19"/>
                <a:gd name="T47" fmla="*/ 480313965 h 42"/>
                <a:gd name="T48" fmla="*/ 65688028 w 19"/>
                <a:gd name="T49" fmla="*/ 540357190 h 42"/>
                <a:gd name="T50" fmla="*/ 65688028 w 19"/>
                <a:gd name="T51" fmla="*/ 660427903 h 42"/>
                <a:gd name="T52" fmla="*/ 65688028 w 19"/>
                <a:gd name="T53" fmla="*/ 900584824 h 42"/>
                <a:gd name="T54" fmla="*/ 197055996 w 19"/>
                <a:gd name="T55" fmla="*/ 1020671276 h 42"/>
                <a:gd name="T56" fmla="*/ 328423980 w 19"/>
                <a:gd name="T57" fmla="*/ 1080706632 h 42"/>
                <a:gd name="T58" fmla="*/ 459791901 w 19"/>
                <a:gd name="T59" fmla="*/ 1140749737 h 42"/>
                <a:gd name="T60" fmla="*/ 591168053 w 19"/>
                <a:gd name="T61" fmla="*/ 1260828198 h 42"/>
                <a:gd name="T62" fmla="*/ 262744009 w 19"/>
                <a:gd name="T63" fmla="*/ 1440942015 h 42"/>
                <a:gd name="T64" fmla="*/ 65688028 w 19"/>
                <a:gd name="T65" fmla="*/ 168109893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51" name="Freeform 64"/>
            <p:cNvSpPr>
              <a:spLocks/>
            </p:cNvSpPr>
            <p:nvPr/>
          </p:nvSpPr>
          <p:spPr bwMode="auto">
            <a:xfrm>
              <a:off x="7583488" y="2654300"/>
              <a:ext cx="187325" cy="169863"/>
            </a:xfrm>
            <a:custGeom>
              <a:avLst/>
              <a:gdLst>
                <a:gd name="T0" fmla="*/ 0 w 23"/>
                <a:gd name="T1" fmla="*/ 238456745 h 22"/>
                <a:gd name="T2" fmla="*/ 530675387 w 23"/>
                <a:gd name="T3" fmla="*/ 119228373 h 22"/>
                <a:gd name="T4" fmla="*/ 530675387 w 23"/>
                <a:gd name="T5" fmla="*/ 178842574 h 22"/>
                <a:gd name="T6" fmla="*/ 597004831 w 23"/>
                <a:gd name="T7" fmla="*/ 178842574 h 22"/>
                <a:gd name="T8" fmla="*/ 597004831 w 23"/>
                <a:gd name="T9" fmla="*/ 178842574 h 22"/>
                <a:gd name="T10" fmla="*/ 1326676442 w 23"/>
                <a:gd name="T11" fmla="*/ 0 h 22"/>
                <a:gd name="T12" fmla="*/ 1525680682 w 23"/>
                <a:gd name="T13" fmla="*/ 536527783 h 22"/>
                <a:gd name="T14" fmla="*/ 1525680682 w 23"/>
                <a:gd name="T15" fmla="*/ 596141954 h 22"/>
                <a:gd name="T16" fmla="*/ 1459343221 w 23"/>
                <a:gd name="T17" fmla="*/ 596141954 h 22"/>
                <a:gd name="T18" fmla="*/ 1525680682 w 23"/>
                <a:gd name="T19" fmla="*/ 655763846 h 22"/>
                <a:gd name="T20" fmla="*/ 1525680682 w 23"/>
                <a:gd name="T21" fmla="*/ 655763846 h 22"/>
                <a:gd name="T22" fmla="*/ 1393013903 w 23"/>
                <a:gd name="T23" fmla="*/ 715378018 h 22"/>
                <a:gd name="T24" fmla="*/ 1127680346 w 23"/>
                <a:gd name="T25" fmla="*/ 774992189 h 22"/>
                <a:gd name="T26" fmla="*/ 1061342630 w 23"/>
                <a:gd name="T27" fmla="*/ 774992189 h 22"/>
                <a:gd name="T28" fmla="*/ 1061342630 w 23"/>
                <a:gd name="T29" fmla="*/ 774992189 h 22"/>
                <a:gd name="T30" fmla="*/ 1061342630 w 23"/>
                <a:gd name="T31" fmla="*/ 834606360 h 22"/>
                <a:gd name="T32" fmla="*/ 1061342630 w 23"/>
                <a:gd name="T33" fmla="*/ 834606360 h 22"/>
                <a:gd name="T34" fmla="*/ 862338389 w 23"/>
                <a:gd name="T35" fmla="*/ 894220532 h 22"/>
                <a:gd name="T36" fmla="*/ 663342293 w 23"/>
                <a:gd name="T37" fmla="*/ 953834703 h 22"/>
                <a:gd name="T38" fmla="*/ 663342293 w 23"/>
                <a:gd name="T39" fmla="*/ 953834703 h 22"/>
                <a:gd name="T40" fmla="*/ 530675387 w 23"/>
                <a:gd name="T41" fmla="*/ 1073063287 h 22"/>
                <a:gd name="T42" fmla="*/ 199004304 w 23"/>
                <a:gd name="T43" fmla="*/ 1251905801 h 22"/>
                <a:gd name="T44" fmla="*/ 132666811 w 23"/>
                <a:gd name="T45" fmla="*/ 1311519972 h 22"/>
                <a:gd name="T46" fmla="*/ 0 w 23"/>
                <a:gd name="T47" fmla="*/ 1251905801 h 22"/>
                <a:gd name="T48" fmla="*/ 132666811 w 23"/>
                <a:gd name="T49" fmla="*/ 1132677458 h 22"/>
                <a:gd name="T50" fmla="*/ 132666811 w 23"/>
                <a:gd name="T51" fmla="*/ 1073063287 h 22"/>
                <a:gd name="T52" fmla="*/ 132666811 w 23"/>
                <a:gd name="T53" fmla="*/ 1013449115 h 22"/>
                <a:gd name="T54" fmla="*/ 0 w 23"/>
                <a:gd name="T55" fmla="*/ 238456745 h 22"/>
                <a:gd name="T56" fmla="*/ 0 w 23"/>
                <a:gd name="T57" fmla="*/ 238456745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52" name="Freeform 65"/>
            <p:cNvSpPr>
              <a:spLocks/>
            </p:cNvSpPr>
            <p:nvPr/>
          </p:nvSpPr>
          <p:spPr bwMode="auto">
            <a:xfrm>
              <a:off x="7575550" y="2522538"/>
              <a:ext cx="368300" cy="177800"/>
            </a:xfrm>
            <a:custGeom>
              <a:avLst/>
              <a:gdLst>
                <a:gd name="T0" fmla="*/ 669847700 w 45"/>
                <a:gd name="T1" fmla="*/ 418316999 h 23"/>
                <a:gd name="T2" fmla="*/ 1607645835 w 45"/>
                <a:gd name="T3" fmla="*/ 179276514 h 23"/>
                <a:gd name="T4" fmla="*/ 1674627306 w 45"/>
                <a:gd name="T5" fmla="*/ 179276514 h 23"/>
                <a:gd name="T6" fmla="*/ 1674627306 w 45"/>
                <a:gd name="T7" fmla="*/ 119520243 h 23"/>
                <a:gd name="T8" fmla="*/ 1808598432 w 45"/>
                <a:gd name="T9" fmla="*/ 0 h 23"/>
                <a:gd name="T10" fmla="*/ 1942569557 w 45"/>
                <a:gd name="T11" fmla="*/ 0 h 23"/>
                <a:gd name="T12" fmla="*/ 2076540683 w 45"/>
                <a:gd name="T13" fmla="*/ 179276514 h 23"/>
                <a:gd name="T14" fmla="*/ 2143522154 w 45"/>
                <a:gd name="T15" fmla="*/ 298796787 h 23"/>
                <a:gd name="T16" fmla="*/ 2009551028 w 45"/>
                <a:gd name="T17" fmla="*/ 418316999 h 23"/>
                <a:gd name="T18" fmla="*/ 1942569557 w 45"/>
                <a:gd name="T19" fmla="*/ 597593574 h 23"/>
                <a:gd name="T20" fmla="*/ 2147483647 w 45"/>
                <a:gd name="T21" fmla="*/ 597593574 h 23"/>
                <a:gd name="T22" fmla="*/ 2147483647 w 45"/>
                <a:gd name="T23" fmla="*/ 896397970 h 23"/>
                <a:gd name="T24" fmla="*/ 2147483647 w 45"/>
                <a:gd name="T25" fmla="*/ 956154211 h 23"/>
                <a:gd name="T26" fmla="*/ 2147483647 w 45"/>
                <a:gd name="T27" fmla="*/ 836633999 h 23"/>
                <a:gd name="T28" fmla="*/ 2147483647 w 45"/>
                <a:gd name="T29" fmla="*/ 717113786 h 23"/>
                <a:gd name="T30" fmla="*/ 2147483647 w 45"/>
                <a:gd name="T31" fmla="*/ 597593574 h 23"/>
                <a:gd name="T32" fmla="*/ 2147483647 w 45"/>
                <a:gd name="T33" fmla="*/ 657357545 h 23"/>
                <a:gd name="T34" fmla="*/ 2147483647 w 45"/>
                <a:gd name="T35" fmla="*/ 956154211 h 23"/>
                <a:gd name="T36" fmla="*/ 2147483647 w 45"/>
                <a:gd name="T37" fmla="*/ 1015910694 h 23"/>
                <a:gd name="T38" fmla="*/ 2147483647 w 45"/>
                <a:gd name="T39" fmla="*/ 1135430907 h 23"/>
                <a:gd name="T40" fmla="*/ 2147483647 w 45"/>
                <a:gd name="T41" fmla="*/ 1254951119 h 23"/>
                <a:gd name="T42" fmla="*/ 2147483647 w 45"/>
                <a:gd name="T43" fmla="*/ 1195194878 h 23"/>
                <a:gd name="T44" fmla="*/ 2147483647 w 45"/>
                <a:gd name="T45" fmla="*/ 1075674665 h 23"/>
                <a:gd name="T46" fmla="*/ 2147483647 w 45"/>
                <a:gd name="T47" fmla="*/ 1314715091 h 23"/>
                <a:gd name="T48" fmla="*/ 2143522154 w 45"/>
                <a:gd name="T49" fmla="*/ 1314715091 h 23"/>
                <a:gd name="T50" fmla="*/ 2143522154 w 45"/>
                <a:gd name="T51" fmla="*/ 1254951119 h 23"/>
                <a:gd name="T52" fmla="*/ 2009551028 w 45"/>
                <a:gd name="T53" fmla="*/ 1195194878 h 23"/>
                <a:gd name="T54" fmla="*/ 1875579902 w 45"/>
                <a:gd name="T55" fmla="*/ 1135430907 h 23"/>
                <a:gd name="T56" fmla="*/ 1808598432 w 45"/>
                <a:gd name="T57" fmla="*/ 1015910694 h 23"/>
                <a:gd name="T58" fmla="*/ 1406685055 w 45"/>
                <a:gd name="T59" fmla="*/ 1015910694 h 23"/>
                <a:gd name="T60" fmla="*/ 669847700 w 45"/>
                <a:gd name="T61" fmla="*/ 1195194878 h 23"/>
                <a:gd name="T62" fmla="*/ 602866229 w 45"/>
                <a:gd name="T63" fmla="*/ 1135430907 h 23"/>
                <a:gd name="T64" fmla="*/ 0 w 45"/>
                <a:gd name="T65" fmla="*/ 1254951119 h 23"/>
                <a:gd name="T66" fmla="*/ 0 w 45"/>
                <a:gd name="T67" fmla="*/ 537837333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53" name="Freeform 66"/>
            <p:cNvSpPr>
              <a:spLocks/>
            </p:cNvSpPr>
            <p:nvPr/>
          </p:nvSpPr>
          <p:spPr bwMode="auto">
            <a:xfrm>
              <a:off x="7747000" y="2638425"/>
              <a:ext cx="96838" cy="101600"/>
            </a:xfrm>
            <a:custGeom>
              <a:avLst/>
              <a:gdLst>
                <a:gd name="T0" fmla="*/ 0 w 12"/>
                <a:gd name="T1" fmla="*/ 122162272 h 13"/>
                <a:gd name="T2" fmla="*/ 195370666 w 12"/>
                <a:gd name="T3" fmla="*/ 671880847 h 13"/>
                <a:gd name="T4" fmla="*/ 195370666 w 12"/>
                <a:gd name="T5" fmla="*/ 732965875 h 13"/>
                <a:gd name="T6" fmla="*/ 130247100 w 12"/>
                <a:gd name="T7" fmla="*/ 732965875 h 13"/>
                <a:gd name="T8" fmla="*/ 195370666 w 12"/>
                <a:gd name="T9" fmla="*/ 794043088 h 13"/>
                <a:gd name="T10" fmla="*/ 195370666 w 12"/>
                <a:gd name="T11" fmla="*/ 794043088 h 13"/>
                <a:gd name="T12" fmla="*/ 195370666 w 12"/>
                <a:gd name="T13" fmla="*/ 794043088 h 13"/>
                <a:gd name="T14" fmla="*/ 390733262 w 12"/>
                <a:gd name="T15" fmla="*/ 732965875 h 13"/>
                <a:gd name="T16" fmla="*/ 455856796 w 12"/>
                <a:gd name="T17" fmla="*/ 671880847 h 13"/>
                <a:gd name="T18" fmla="*/ 455856796 w 12"/>
                <a:gd name="T19" fmla="*/ 610803634 h 13"/>
                <a:gd name="T20" fmla="*/ 455856796 w 12"/>
                <a:gd name="T21" fmla="*/ 549718606 h 13"/>
                <a:gd name="T22" fmla="*/ 455856796 w 12"/>
                <a:gd name="T23" fmla="*/ 427564058 h 13"/>
                <a:gd name="T24" fmla="*/ 520980331 w 12"/>
                <a:gd name="T25" fmla="*/ 366479030 h 13"/>
                <a:gd name="T26" fmla="*/ 520980331 w 12"/>
                <a:gd name="T27" fmla="*/ 427564058 h 13"/>
                <a:gd name="T28" fmla="*/ 520980331 w 12"/>
                <a:gd name="T29" fmla="*/ 488641271 h 13"/>
                <a:gd name="T30" fmla="*/ 520980331 w 12"/>
                <a:gd name="T31" fmla="*/ 610803634 h 13"/>
                <a:gd name="T32" fmla="*/ 586103991 w 12"/>
                <a:gd name="T33" fmla="*/ 610803634 h 13"/>
                <a:gd name="T34" fmla="*/ 586103991 w 12"/>
                <a:gd name="T35" fmla="*/ 610803634 h 13"/>
                <a:gd name="T36" fmla="*/ 586103991 w 12"/>
                <a:gd name="T37" fmla="*/ 549718606 h 13"/>
                <a:gd name="T38" fmla="*/ 651219455 w 12"/>
                <a:gd name="T39" fmla="*/ 549718606 h 13"/>
                <a:gd name="T40" fmla="*/ 716342990 w 12"/>
                <a:gd name="T41" fmla="*/ 488641271 h 13"/>
                <a:gd name="T42" fmla="*/ 781466524 w 12"/>
                <a:gd name="T43" fmla="*/ 488641271 h 13"/>
                <a:gd name="T44" fmla="*/ 781466524 w 12"/>
                <a:gd name="T45" fmla="*/ 488641271 h 13"/>
                <a:gd name="T46" fmla="*/ 716342990 w 12"/>
                <a:gd name="T47" fmla="*/ 427564058 h 13"/>
                <a:gd name="T48" fmla="*/ 716342990 w 12"/>
                <a:gd name="T49" fmla="*/ 366479030 h 13"/>
                <a:gd name="T50" fmla="*/ 716342990 w 12"/>
                <a:gd name="T51" fmla="*/ 366479030 h 13"/>
                <a:gd name="T52" fmla="*/ 651219455 w 12"/>
                <a:gd name="T53" fmla="*/ 366479030 h 13"/>
                <a:gd name="T54" fmla="*/ 586103991 w 12"/>
                <a:gd name="T55" fmla="*/ 305401817 h 13"/>
                <a:gd name="T56" fmla="*/ 586103991 w 12"/>
                <a:gd name="T57" fmla="*/ 305401817 h 13"/>
                <a:gd name="T58" fmla="*/ 455856796 w 12"/>
                <a:gd name="T59" fmla="*/ 244324543 h 13"/>
                <a:gd name="T60" fmla="*/ 390733262 w 12"/>
                <a:gd name="T61" fmla="*/ 122162272 h 13"/>
                <a:gd name="T62" fmla="*/ 390733262 w 12"/>
                <a:gd name="T63" fmla="*/ 122162272 h 13"/>
                <a:gd name="T64" fmla="*/ 325609728 w 12"/>
                <a:gd name="T65" fmla="*/ 0 h 13"/>
                <a:gd name="T66" fmla="*/ 0 w 12"/>
                <a:gd name="T67" fmla="*/ 122162272 h 13"/>
                <a:gd name="T68" fmla="*/ 0 w 12"/>
                <a:gd name="T69" fmla="*/ 122162272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54" name="Freeform 67"/>
            <p:cNvSpPr>
              <a:spLocks/>
            </p:cNvSpPr>
            <p:nvPr/>
          </p:nvSpPr>
          <p:spPr bwMode="auto">
            <a:xfrm>
              <a:off x="7640638" y="2212975"/>
              <a:ext cx="171450" cy="363538"/>
            </a:xfrm>
            <a:custGeom>
              <a:avLst/>
              <a:gdLst>
                <a:gd name="T0" fmla="*/ 1399766787 w 21"/>
                <a:gd name="T1" fmla="*/ 2147483647 h 47"/>
                <a:gd name="T2" fmla="*/ 1333113583 w 21"/>
                <a:gd name="T3" fmla="*/ 2147483647 h 47"/>
                <a:gd name="T4" fmla="*/ 1266452214 w 21"/>
                <a:gd name="T5" fmla="*/ 2147483647 h 47"/>
                <a:gd name="T6" fmla="*/ 1199799010 w 21"/>
                <a:gd name="T7" fmla="*/ 2147483647 h 47"/>
                <a:gd name="T8" fmla="*/ 1133145806 w 21"/>
                <a:gd name="T9" fmla="*/ 2147483647 h 47"/>
                <a:gd name="T10" fmla="*/ 1133145806 w 21"/>
                <a:gd name="T11" fmla="*/ 2147483647 h 47"/>
                <a:gd name="T12" fmla="*/ 1133145806 w 21"/>
                <a:gd name="T13" fmla="*/ 2147483647 h 47"/>
                <a:gd name="T14" fmla="*/ 1133145806 w 21"/>
                <a:gd name="T15" fmla="*/ 2147483647 h 47"/>
                <a:gd name="T16" fmla="*/ 1066492346 w 21"/>
                <a:gd name="T17" fmla="*/ 2147483647 h 47"/>
                <a:gd name="T18" fmla="*/ 1066492346 w 21"/>
                <a:gd name="T19" fmla="*/ 2147483647 h 47"/>
                <a:gd name="T20" fmla="*/ 133314605 w 21"/>
                <a:gd name="T21" fmla="*/ 2147483647 h 47"/>
                <a:gd name="T22" fmla="*/ 66653220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66653220 w 21"/>
                <a:gd name="T29" fmla="*/ 2147483647 h 47"/>
                <a:gd name="T30" fmla="*/ 0 w 21"/>
                <a:gd name="T31" fmla="*/ 2147483647 h 47"/>
                <a:gd name="T32" fmla="*/ 0 w 21"/>
                <a:gd name="T33" fmla="*/ 2034150113 h 47"/>
                <a:gd name="T34" fmla="*/ 0 w 21"/>
                <a:gd name="T35" fmla="*/ 1914491523 h 47"/>
                <a:gd name="T36" fmla="*/ 66653220 w 21"/>
                <a:gd name="T37" fmla="*/ 1675183044 h 47"/>
                <a:gd name="T38" fmla="*/ 66653220 w 21"/>
                <a:gd name="T39" fmla="*/ 1555524936 h 47"/>
                <a:gd name="T40" fmla="*/ 66653220 w 21"/>
                <a:gd name="T41" fmla="*/ 1435866829 h 47"/>
                <a:gd name="T42" fmla="*/ 66653220 w 21"/>
                <a:gd name="T43" fmla="*/ 1316216457 h 47"/>
                <a:gd name="T44" fmla="*/ 66653220 w 21"/>
                <a:gd name="T45" fmla="*/ 1256387404 h 47"/>
                <a:gd name="T46" fmla="*/ 66653220 w 21"/>
                <a:gd name="T47" fmla="*/ 1196558350 h 47"/>
                <a:gd name="T48" fmla="*/ 266621045 w 21"/>
                <a:gd name="T49" fmla="*/ 1076900243 h 47"/>
                <a:gd name="T50" fmla="*/ 333274314 w 21"/>
                <a:gd name="T51" fmla="*/ 837591522 h 47"/>
                <a:gd name="T52" fmla="*/ 266621045 w 21"/>
                <a:gd name="T53" fmla="*/ 717933415 h 47"/>
                <a:gd name="T54" fmla="*/ 266621045 w 21"/>
                <a:gd name="T55" fmla="*/ 598283042 h 47"/>
                <a:gd name="T56" fmla="*/ 266621045 w 21"/>
                <a:gd name="T57" fmla="*/ 598283042 h 47"/>
                <a:gd name="T58" fmla="*/ 266621045 w 21"/>
                <a:gd name="T59" fmla="*/ 538453989 h 47"/>
                <a:gd name="T60" fmla="*/ 199967841 w 21"/>
                <a:gd name="T61" fmla="*/ 418795761 h 47"/>
                <a:gd name="T62" fmla="*/ 266621045 w 21"/>
                <a:gd name="T63" fmla="*/ 239308540 h 47"/>
                <a:gd name="T64" fmla="*/ 199967841 w 21"/>
                <a:gd name="T65" fmla="*/ 179487221 h 47"/>
                <a:gd name="T66" fmla="*/ 199967841 w 21"/>
                <a:gd name="T67" fmla="*/ 119658137 h 47"/>
                <a:gd name="T68" fmla="*/ 266621045 w 21"/>
                <a:gd name="T69" fmla="*/ 119658137 h 47"/>
                <a:gd name="T70" fmla="*/ 333274314 w 21"/>
                <a:gd name="T71" fmla="*/ 59829069 h 47"/>
                <a:gd name="T72" fmla="*/ 399935682 w 21"/>
                <a:gd name="T73" fmla="*/ 59829069 h 47"/>
                <a:gd name="T74" fmla="*/ 399935682 w 21"/>
                <a:gd name="T75" fmla="*/ 59829069 h 47"/>
                <a:gd name="T76" fmla="*/ 466588887 w 21"/>
                <a:gd name="T77" fmla="*/ 0 h 47"/>
                <a:gd name="T78" fmla="*/ 1133145806 w 21"/>
                <a:gd name="T79" fmla="*/ 1735012097 h 47"/>
                <a:gd name="T80" fmla="*/ 1133145806 w 21"/>
                <a:gd name="T81" fmla="*/ 1794841151 h 47"/>
                <a:gd name="T82" fmla="*/ 1133145806 w 21"/>
                <a:gd name="T83" fmla="*/ 1854662469 h 47"/>
                <a:gd name="T84" fmla="*/ 1133145806 w 21"/>
                <a:gd name="T85" fmla="*/ 1854662469 h 47"/>
                <a:gd name="T86" fmla="*/ 1266452214 w 21"/>
                <a:gd name="T87" fmla="*/ 1974320576 h 47"/>
                <a:gd name="T88" fmla="*/ 1333113583 w 21"/>
                <a:gd name="T89" fmla="*/ 1974320576 h 47"/>
                <a:gd name="T90" fmla="*/ 1333113583 w 21"/>
                <a:gd name="T91" fmla="*/ 2034150113 h 47"/>
                <a:gd name="T92" fmla="*/ 1333113583 w 21"/>
                <a:gd name="T93" fmla="*/ 2093979167 h 47"/>
                <a:gd name="T94" fmla="*/ 1399766787 w 21"/>
                <a:gd name="T95" fmla="*/ 2147483647 h 47"/>
                <a:gd name="T96" fmla="*/ 1399766787 w 21"/>
                <a:gd name="T97" fmla="*/ 2147483647 h 47"/>
                <a:gd name="T98" fmla="*/ 1399766787 w 21"/>
                <a:gd name="T99" fmla="*/ 2147483647 h 47"/>
                <a:gd name="T100" fmla="*/ 1399766787 w 21"/>
                <a:gd name="T101" fmla="*/ 2147483647 h 47"/>
                <a:gd name="T102" fmla="*/ 139976678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3159125" y="4589463"/>
              <a:ext cx="1044575" cy="635000"/>
              <a:chOff x="1991" y="3321"/>
              <a:chExt cx="361" cy="231"/>
            </a:xfrm>
          </p:grpSpPr>
          <p:sp>
            <p:nvSpPr>
              <p:cNvPr id="59456" name="Freeform 69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166 h 19"/>
                  <a:gd name="T2" fmla="*/ 24 w 16"/>
                  <a:gd name="T3" fmla="*/ 313 h 19"/>
                  <a:gd name="T4" fmla="*/ 24 w 16"/>
                  <a:gd name="T5" fmla="*/ 382 h 19"/>
                  <a:gd name="T6" fmla="*/ 141 w 16"/>
                  <a:gd name="T7" fmla="*/ 455 h 19"/>
                  <a:gd name="T8" fmla="*/ 190 w 16"/>
                  <a:gd name="T9" fmla="*/ 382 h 19"/>
                  <a:gd name="T10" fmla="*/ 380 w 16"/>
                  <a:gd name="T11" fmla="*/ 264 h 19"/>
                  <a:gd name="T12" fmla="*/ 307 w 16"/>
                  <a:gd name="T13" fmla="*/ 117 h 19"/>
                  <a:gd name="T14" fmla="*/ 73 w 16"/>
                  <a:gd name="T15" fmla="*/ 0 h 19"/>
                  <a:gd name="T16" fmla="*/ 73 w 16"/>
                  <a:gd name="T17" fmla="*/ 117 h 19"/>
                  <a:gd name="T18" fmla="*/ 0 w 16"/>
                  <a:gd name="T19" fmla="*/ 166 h 19"/>
                  <a:gd name="T20" fmla="*/ 0 w 16"/>
                  <a:gd name="T21" fmla="*/ 16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57" name="Freeform 70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73 w 9"/>
                  <a:gd name="T1" fmla="*/ 140 h 6"/>
                  <a:gd name="T2" fmla="*/ 191 w 9"/>
                  <a:gd name="T3" fmla="*/ 140 h 6"/>
                  <a:gd name="T4" fmla="*/ 215 w 9"/>
                  <a:gd name="T5" fmla="*/ 72 h 6"/>
                  <a:gd name="T6" fmla="*/ 117 w 9"/>
                  <a:gd name="T7" fmla="*/ 48 h 6"/>
                  <a:gd name="T8" fmla="*/ 73 w 9"/>
                  <a:gd name="T9" fmla="*/ 48 h 6"/>
                  <a:gd name="T10" fmla="*/ 49 w 9"/>
                  <a:gd name="T11" fmla="*/ 0 h 6"/>
                  <a:gd name="T12" fmla="*/ 0 w 9"/>
                  <a:gd name="T13" fmla="*/ 48 h 6"/>
                  <a:gd name="T14" fmla="*/ 49 w 9"/>
                  <a:gd name="T15" fmla="*/ 116 h 6"/>
                  <a:gd name="T16" fmla="*/ 73 w 9"/>
                  <a:gd name="T17" fmla="*/ 140 h 6"/>
                  <a:gd name="T18" fmla="*/ 73 w 9"/>
                  <a:gd name="T19" fmla="*/ 14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58" name="Freeform 71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50 h 2"/>
                  <a:gd name="T2" fmla="*/ 100 w 4"/>
                  <a:gd name="T3" fmla="*/ 0 h 2"/>
                  <a:gd name="T4" fmla="*/ 100 w 4"/>
                  <a:gd name="T5" fmla="*/ 50 h 2"/>
                  <a:gd name="T6" fmla="*/ 0 w 4"/>
                  <a:gd name="T7" fmla="*/ 50 h 2"/>
                  <a:gd name="T8" fmla="*/ 0 w 4"/>
                  <a:gd name="T9" fmla="*/ 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59" name="Freeform 72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47 w 4"/>
                  <a:gd name="T1" fmla="*/ 0 h 3"/>
                  <a:gd name="T2" fmla="*/ 47 w 4"/>
                  <a:gd name="T3" fmla="*/ 0 h 3"/>
                  <a:gd name="T4" fmla="*/ 66 w 4"/>
                  <a:gd name="T5" fmla="*/ 0 h 3"/>
                  <a:gd name="T6" fmla="*/ 66 w 4"/>
                  <a:gd name="T7" fmla="*/ 0 h 3"/>
                  <a:gd name="T8" fmla="*/ 66 w 4"/>
                  <a:gd name="T9" fmla="*/ 0 h 3"/>
                  <a:gd name="T10" fmla="*/ 66 w 4"/>
                  <a:gd name="T11" fmla="*/ 23 h 3"/>
                  <a:gd name="T12" fmla="*/ 66 w 4"/>
                  <a:gd name="T13" fmla="*/ 23 h 3"/>
                  <a:gd name="T14" fmla="*/ 66 w 4"/>
                  <a:gd name="T15" fmla="*/ 23 h 3"/>
                  <a:gd name="T16" fmla="*/ 90 w 4"/>
                  <a:gd name="T17" fmla="*/ 23 h 3"/>
                  <a:gd name="T18" fmla="*/ 66 w 4"/>
                  <a:gd name="T19" fmla="*/ 42 h 3"/>
                  <a:gd name="T20" fmla="*/ 66 w 4"/>
                  <a:gd name="T21" fmla="*/ 42 h 3"/>
                  <a:gd name="T22" fmla="*/ 66 w 4"/>
                  <a:gd name="T23" fmla="*/ 42 h 3"/>
                  <a:gd name="T24" fmla="*/ 66 w 4"/>
                  <a:gd name="T25" fmla="*/ 65 h 3"/>
                  <a:gd name="T26" fmla="*/ 66 w 4"/>
                  <a:gd name="T27" fmla="*/ 65 h 3"/>
                  <a:gd name="T28" fmla="*/ 66 w 4"/>
                  <a:gd name="T29" fmla="*/ 65 h 3"/>
                  <a:gd name="T30" fmla="*/ 47 w 4"/>
                  <a:gd name="T31" fmla="*/ 65 h 3"/>
                  <a:gd name="T32" fmla="*/ 47 w 4"/>
                  <a:gd name="T33" fmla="*/ 65 h 3"/>
                  <a:gd name="T34" fmla="*/ 47 w 4"/>
                  <a:gd name="T35" fmla="*/ 65 h 3"/>
                  <a:gd name="T36" fmla="*/ 24 w 4"/>
                  <a:gd name="T37" fmla="*/ 65 h 3"/>
                  <a:gd name="T38" fmla="*/ 24 w 4"/>
                  <a:gd name="T39" fmla="*/ 65 h 3"/>
                  <a:gd name="T40" fmla="*/ 24 w 4"/>
                  <a:gd name="T41" fmla="*/ 65 h 3"/>
                  <a:gd name="T42" fmla="*/ 24 w 4"/>
                  <a:gd name="T43" fmla="*/ 42 h 3"/>
                  <a:gd name="T44" fmla="*/ 0 w 4"/>
                  <a:gd name="T45" fmla="*/ 42 h 3"/>
                  <a:gd name="T46" fmla="*/ 0 w 4"/>
                  <a:gd name="T47" fmla="*/ 42 h 3"/>
                  <a:gd name="T48" fmla="*/ 0 w 4"/>
                  <a:gd name="T49" fmla="*/ 23 h 3"/>
                  <a:gd name="T50" fmla="*/ 0 w 4"/>
                  <a:gd name="T51" fmla="*/ 23 h 3"/>
                  <a:gd name="T52" fmla="*/ 0 w 4"/>
                  <a:gd name="T53" fmla="*/ 23 h 3"/>
                  <a:gd name="T54" fmla="*/ 24 w 4"/>
                  <a:gd name="T55" fmla="*/ 23 h 3"/>
                  <a:gd name="T56" fmla="*/ 24 w 4"/>
                  <a:gd name="T57" fmla="*/ 0 h 3"/>
                  <a:gd name="T58" fmla="*/ 24 w 4"/>
                  <a:gd name="T59" fmla="*/ 0 h 3"/>
                  <a:gd name="T60" fmla="*/ 24 w 4"/>
                  <a:gd name="T61" fmla="*/ 0 h 3"/>
                  <a:gd name="T62" fmla="*/ 47 w 4"/>
                  <a:gd name="T63" fmla="*/ 0 h 3"/>
                  <a:gd name="T64" fmla="*/ 47 w 4"/>
                  <a:gd name="T65" fmla="*/ 0 h 3"/>
                  <a:gd name="T66" fmla="*/ 47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0" name="Freeform 73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75 h 3"/>
                  <a:gd name="T2" fmla="*/ 166 w 8"/>
                  <a:gd name="T3" fmla="*/ 75 h 3"/>
                  <a:gd name="T4" fmla="*/ 190 w 8"/>
                  <a:gd name="T5" fmla="*/ 0 h 3"/>
                  <a:gd name="T6" fmla="*/ 49 w 8"/>
                  <a:gd name="T7" fmla="*/ 0 h 3"/>
                  <a:gd name="T8" fmla="*/ 0 w 8"/>
                  <a:gd name="T9" fmla="*/ 75 h 3"/>
                  <a:gd name="T10" fmla="*/ 0 w 8"/>
                  <a:gd name="T11" fmla="*/ 7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1" name="Freeform 74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91 h 5"/>
                  <a:gd name="T2" fmla="*/ 66 w 8"/>
                  <a:gd name="T3" fmla="*/ 115 h 5"/>
                  <a:gd name="T4" fmla="*/ 133 w 8"/>
                  <a:gd name="T5" fmla="*/ 115 h 5"/>
                  <a:gd name="T6" fmla="*/ 180 w 8"/>
                  <a:gd name="T7" fmla="*/ 48 h 5"/>
                  <a:gd name="T8" fmla="*/ 114 w 8"/>
                  <a:gd name="T9" fmla="*/ 0 h 5"/>
                  <a:gd name="T10" fmla="*/ 24 w 8"/>
                  <a:gd name="T11" fmla="*/ 48 h 5"/>
                  <a:gd name="T12" fmla="*/ 0 w 8"/>
                  <a:gd name="T13" fmla="*/ 91 h 5"/>
                  <a:gd name="T14" fmla="*/ 0 w 8"/>
                  <a:gd name="T15" fmla="*/ 91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2" name="Freeform 75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115 h 5"/>
                  <a:gd name="T2" fmla="*/ 100 w 4"/>
                  <a:gd name="T3" fmla="*/ 48 h 5"/>
                  <a:gd name="T4" fmla="*/ 100 w 4"/>
                  <a:gd name="T5" fmla="*/ 0 h 5"/>
                  <a:gd name="T6" fmla="*/ 0 w 4"/>
                  <a:gd name="T7" fmla="*/ 91 h 5"/>
                  <a:gd name="T8" fmla="*/ 0 w 4"/>
                  <a:gd name="T9" fmla="*/ 115 h 5"/>
                  <a:gd name="T10" fmla="*/ 0 w 4"/>
                  <a:gd name="T11" fmla="*/ 11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63" name="Freeform 76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73 w 8"/>
                  <a:gd name="T1" fmla="*/ 165 h 7"/>
                  <a:gd name="T2" fmla="*/ 190 w 8"/>
                  <a:gd name="T3" fmla="*/ 165 h 7"/>
                  <a:gd name="T4" fmla="*/ 190 w 8"/>
                  <a:gd name="T5" fmla="*/ 92 h 7"/>
                  <a:gd name="T6" fmla="*/ 97 w 8"/>
                  <a:gd name="T7" fmla="*/ 0 h 7"/>
                  <a:gd name="T8" fmla="*/ 0 w 8"/>
                  <a:gd name="T9" fmla="*/ 49 h 7"/>
                  <a:gd name="T10" fmla="*/ 73 w 8"/>
                  <a:gd name="T11" fmla="*/ 165 h 7"/>
                  <a:gd name="T12" fmla="*/ 73 w 8"/>
                  <a:gd name="T13" fmla="*/ 16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59395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Obesity Trends* Among U.S. Adults</a:t>
            </a:r>
            <a:b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 smtClean="0">
                <a:solidFill>
                  <a:srgbClr val="DE3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BRFSS, 2010</a:t>
            </a:r>
          </a:p>
        </p:txBody>
      </p:sp>
      <p:sp>
        <p:nvSpPr>
          <p:cNvPr id="59396" name="Text Box 78"/>
          <p:cNvSpPr txBox="1">
            <a:spLocks noChangeArrowheads="1"/>
          </p:cNvSpPr>
          <p:nvPr/>
        </p:nvSpPr>
        <p:spPr bwMode="auto">
          <a:xfrm>
            <a:off x="1812976" y="1200151"/>
            <a:ext cx="55194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(*BMI ≥30, or ~ 30 lbs. overweight for 5’ 4” person)</a:t>
            </a:r>
          </a:p>
        </p:txBody>
      </p:sp>
      <p:sp>
        <p:nvSpPr>
          <p:cNvPr id="59397" name="Text Box 79"/>
          <p:cNvSpPr txBox="1">
            <a:spLocks noChangeArrowheads="1"/>
          </p:cNvSpPr>
          <p:nvPr/>
        </p:nvSpPr>
        <p:spPr bwMode="auto">
          <a:xfrm>
            <a:off x="653345" y="5894388"/>
            <a:ext cx="72404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 No Data          &lt;10%           10%–14%	    15%–19%           20%–24%          25%–29%           ≥30%</a:t>
            </a:r>
            <a:r>
              <a:rPr lang="en-US" sz="140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59398" name="Rectangle 80"/>
          <p:cNvSpPr>
            <a:spLocks noChangeArrowheads="1"/>
          </p:cNvSpPr>
          <p:nvPr/>
        </p:nvSpPr>
        <p:spPr bwMode="auto">
          <a:xfrm>
            <a:off x="762000" y="5943600"/>
            <a:ext cx="208844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9" name="Rectangle 81"/>
          <p:cNvSpPr>
            <a:spLocks noChangeArrowheads="1"/>
          </p:cNvSpPr>
          <p:nvPr/>
        </p:nvSpPr>
        <p:spPr bwMode="auto">
          <a:xfrm>
            <a:off x="1676400" y="5943600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0" name="Rectangle 82"/>
          <p:cNvSpPr>
            <a:spLocks noChangeArrowheads="1"/>
          </p:cNvSpPr>
          <p:nvPr/>
        </p:nvSpPr>
        <p:spPr bwMode="auto">
          <a:xfrm>
            <a:off x="2590800" y="5943600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Rectangle 83"/>
          <p:cNvSpPr>
            <a:spLocks noChangeArrowheads="1"/>
          </p:cNvSpPr>
          <p:nvPr/>
        </p:nvSpPr>
        <p:spPr bwMode="auto">
          <a:xfrm>
            <a:off x="3581400" y="5943600"/>
            <a:ext cx="208844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2" name="Rectangle 84"/>
          <p:cNvSpPr>
            <a:spLocks noChangeArrowheads="1"/>
          </p:cNvSpPr>
          <p:nvPr/>
        </p:nvSpPr>
        <p:spPr bwMode="auto">
          <a:xfrm>
            <a:off x="5791200" y="5943600"/>
            <a:ext cx="20884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3" name="Rectangle 85"/>
          <p:cNvSpPr>
            <a:spLocks noChangeArrowheads="1"/>
          </p:cNvSpPr>
          <p:nvPr/>
        </p:nvSpPr>
        <p:spPr bwMode="auto">
          <a:xfrm>
            <a:off x="4724400" y="5943600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4" name="Rectangle 86"/>
          <p:cNvSpPr>
            <a:spLocks noChangeArrowheads="1"/>
          </p:cNvSpPr>
          <p:nvPr/>
        </p:nvSpPr>
        <p:spPr bwMode="auto">
          <a:xfrm>
            <a:off x="395110" y="5892800"/>
            <a:ext cx="7377289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5" name="Rectangle 87" descr="20%"/>
          <p:cNvSpPr>
            <a:spLocks noChangeArrowheads="1"/>
          </p:cNvSpPr>
          <p:nvPr/>
        </p:nvSpPr>
        <p:spPr bwMode="auto">
          <a:xfrm>
            <a:off x="6934200" y="59436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1" y="1371600"/>
            <a:ext cx="417576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Hypertension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 blood cholesterol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Metabolic disorder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Diabetes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Coronary heart disease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Congestive heart failure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Stroke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Gallstones 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Cholescystitis</a:t>
            </a:r>
            <a:r>
              <a:rPr lang="en-US" dirty="0" smtClean="0"/>
              <a:t> &amp; </a:t>
            </a:r>
            <a:r>
              <a:rPr lang="en-US" dirty="0" err="1" smtClean="0"/>
              <a:t>cholelithiasis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Gout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Osteoarthritis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Obstructive sleep apnea and respiratory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B30-2B5D-4CF0-AD2C-F3A38D31E13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4"/>
          </p:nvPr>
        </p:nvSpPr>
        <p:spPr>
          <a:xfrm>
            <a:off x="4649150" y="1371600"/>
            <a:ext cx="4190050" cy="50752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Some types of cancer (e.g., endometrial, breast, prostate, and colon)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Complications of pregnancy (DM, HTN, preeclampsia,       c-sections)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Menstrual irregularities, infertility, irregular ovulation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Bladder control problems (such as stress incontinence)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Uric acid </a:t>
            </a:r>
            <a:r>
              <a:rPr lang="en-US" dirty="0" err="1" smtClean="0"/>
              <a:t>nephrolithiasis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Psychological disorders (e.g., depression, eating disorders, distorted body image, and low self-esteem)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 what if we’re fat?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1985</a:t>
            </a:r>
          </a:p>
        </p:txBody>
      </p:sp>
      <p:sp>
        <p:nvSpPr>
          <p:cNvPr id="574467" name="Freeform 3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68" name="Freeform 4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69" name="Freeform 5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0" name="Freeform 6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1" name="Freeform 7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2" name="Freeform 8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3" name="Freeform 9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4" name="Freeform 10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5" name="Freeform 11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6" name="Freeform 12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7" name="Freeform 13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8" name="Freeform 14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79" name="Freeform 15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0" name="Freeform 16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1" name="Freeform 17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2" name="Freeform 18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3" name="Freeform 19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4" name="Freeform 20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5" name="Freeform 21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6" name="Freeform 22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7" name="Freeform 23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8" name="Freeform 24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489" name="Freeform 25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4490" name="Group 26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74491" name="Freeform 27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2" name="Freeform 28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3" name="Freeform 29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4" name="Freeform 30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5" name="Freeform 31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6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7" name="Freeform 33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8" name="Freeform 34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499" name="Freeform 35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00" name="Freeform 36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01" name="Freeform 37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02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03" name="Freeform 39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04" name="Freeform 40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05" name="Freeform 41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4506" name="Freeform 42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07" name="Freeform 43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08" name="Freeform 44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09" name="Freeform 45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10" name="Freeform 46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11" name="Freeform 47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12" name="Freeform 48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13" name="Freeform 49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14" name="Freeform 50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15" name="Freeform 51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4516" name="Group 52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74517" name="Freeform 53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18" name="Freeform 54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4519" name="Freeform 55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0" name="Freeform 56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1" name="Freeform 57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2" name="Freeform 58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3" name="Freeform 59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4" name="Freeform 60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487E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5" name="Freeform 61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6" name="Freeform 62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7" name="Freeform 63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8" name="Freeform 64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29" name="Freeform 65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30" name="Freeform 66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31" name="Freeform 67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32" name="Freeform 68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4533" name="Group 69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74534" name="Freeform 70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35" name="Freeform 71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36" name="Freeform 72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37" name="Freeform 73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38" name="Freeform 74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39" name="Freeform 75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40" name="Freeform 76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4541" name="Freeform 77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4542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74543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</a:t>
            </a:r>
          </a:p>
        </p:txBody>
      </p:sp>
      <p:sp>
        <p:nvSpPr>
          <p:cNvPr id="574544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45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4546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4547" name="Rectangle 83"/>
          <p:cNvSpPr>
            <a:spLocks noChangeArrowheads="1"/>
          </p:cNvSpPr>
          <p:nvPr/>
        </p:nvSpPr>
        <p:spPr bwMode="auto">
          <a:xfrm>
            <a:off x="395288" y="5892800"/>
            <a:ext cx="31099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Number and percentage of US pop with diagnosed Diabetes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7686"/>
            <a:ext cx="8534400" cy="476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3875"/>
            <a:ext cx="70104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ogchannel.com/images/bark-side/dog-wa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7314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6600" dirty="0"/>
              <a:t>Sitting Kills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Researchers found a strong association with daily sitting time and risk of mortality.</a:t>
            </a:r>
          </a:p>
          <a:p>
            <a:endParaRPr lang="en-US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414" r="3414"/>
          <a:stretch>
            <a:fillRect/>
          </a:stretch>
        </p:blipFill>
        <p:spPr>
          <a:xfrm>
            <a:off x="4114800" y="228600"/>
            <a:ext cx="4572000" cy="5593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6019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en-US" i="1"/>
              <a:t>Medicine &amp; Science in Sports &amp; Exercise 2009 May;41:998-1005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79498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68"/>
                </a:solidFill>
              </a:rPr>
              <a:t/>
            </a:r>
            <a:br>
              <a:rPr lang="en-US" sz="3200" dirty="0" smtClean="0">
                <a:solidFill>
                  <a:srgbClr val="000068"/>
                </a:solidFill>
              </a:rPr>
            </a:br>
            <a:endParaRPr lang="en-US" sz="3200" dirty="0" smtClean="0">
              <a:solidFill>
                <a:srgbClr val="000068"/>
              </a:solidFill>
            </a:endParaRPr>
          </a:p>
        </p:txBody>
      </p:sp>
      <p:pic>
        <p:nvPicPr>
          <p:cNvPr id="25603" name="Picture 3" descr="ID Mortality 20th C graph"/>
          <p:cNvPicPr>
            <a:picLocks noChangeAspect="1" noChangeArrowheads="1"/>
          </p:cNvPicPr>
          <p:nvPr/>
        </p:nvPicPr>
        <p:blipFill>
          <a:blip r:embed="rId4" cstate="print">
            <a:lum bright="-24000" contrast="34000"/>
          </a:blip>
          <a:srcRect/>
          <a:stretch>
            <a:fillRect/>
          </a:stretch>
        </p:blipFill>
        <p:spPr bwMode="auto">
          <a:xfrm>
            <a:off x="346312" y="200519"/>
            <a:ext cx="8416687" cy="6111381"/>
          </a:xfrm>
          <a:prstGeom prst="rect">
            <a:avLst/>
          </a:prstGeom>
          <a:solidFill>
            <a:srgbClr val="0000F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43400" y="6491288"/>
            <a:ext cx="464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000000"/>
                </a:solidFill>
              </a:rPr>
              <a:t>Armstrong, GL. JAMA. 1999 Jan 6;281(1):61-6.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82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838200"/>
            <a:ext cx="4572000" cy="266700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9906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68"/>
                </a:solidFill>
                <a:latin typeface="Arial" pitchFamily="34" charset="0"/>
                <a:cs typeface="Arial" pitchFamily="34" charset="0"/>
              </a:rPr>
              <a:t>Trends in Infectious Disease Mortality in the United States During the 20th Century</a:t>
            </a:r>
            <a:endParaRPr lang="en-US" sz="32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68"/>
                </a:solidFill>
              </a:rPr>
              <a:t/>
            </a:r>
            <a:br>
              <a:rPr lang="en-US" sz="3200" dirty="0" smtClean="0">
                <a:solidFill>
                  <a:srgbClr val="000068"/>
                </a:solidFill>
              </a:rPr>
            </a:br>
            <a:endParaRPr lang="en-US" sz="3200" dirty="0" smtClean="0">
              <a:solidFill>
                <a:srgbClr val="000068"/>
              </a:solidFill>
            </a:endParaRPr>
          </a:p>
        </p:txBody>
      </p:sp>
      <p:pic>
        <p:nvPicPr>
          <p:cNvPr id="25603" name="Picture 3" descr="ID Mortality 20th C graph"/>
          <p:cNvPicPr>
            <a:picLocks noChangeAspect="1" noChangeArrowheads="1"/>
          </p:cNvPicPr>
          <p:nvPr/>
        </p:nvPicPr>
        <p:blipFill>
          <a:blip r:embed="rId4" cstate="print">
            <a:lum bright="-24000" contrast="34000"/>
          </a:blip>
          <a:srcRect/>
          <a:stretch>
            <a:fillRect/>
          </a:stretch>
        </p:blipFill>
        <p:spPr bwMode="auto">
          <a:xfrm>
            <a:off x="346312" y="200519"/>
            <a:ext cx="8416687" cy="6111381"/>
          </a:xfrm>
          <a:prstGeom prst="rect">
            <a:avLst/>
          </a:prstGeom>
          <a:solidFill>
            <a:srgbClr val="0000FF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343400" y="6491288"/>
            <a:ext cx="464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ts val="500"/>
              </a:spcAft>
            </a:pPr>
            <a:r>
              <a:rPr lang="en-US" smtClean="0">
                <a:solidFill>
                  <a:srgbClr val="000000"/>
                </a:solidFill>
              </a:rPr>
              <a:t>Armstrong, GL. JAMA. 1999 Jan 6;281(1):61-6.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828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838200"/>
            <a:ext cx="4572000" cy="2667000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696693" y="3422073"/>
            <a:ext cx="1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038600" y="279454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Penicillin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6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oriesconnectloveheals.files.wordpress.com/2012/01/5348211752_5eb67f438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2202"/>
            <a:ext cx="8686800" cy="6860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77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66838"/>
            <a:ext cx="6781799" cy="52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Deaths from Aquatically Transmitted Diseases as a Fraction of All Deaths: U.S. 1900-1967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3505200"/>
            <a:ext cx="1905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3733800"/>
            <a:ext cx="228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46548"/>
            <a:ext cx="5638800" cy="50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Tuberculosis, All Forms, as a Fraction of All Deaths:  U.S. 1900-1997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1828800"/>
            <a:ext cx="2438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971800"/>
            <a:ext cx="2133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267200" y="3124200"/>
            <a:ext cx="381000" cy="30480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4191000" y="3200400"/>
            <a:ext cx="457200" cy="381000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733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Drugs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9200" y="41910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Public Health Successes of the 19</a:t>
            </a:r>
            <a:r>
              <a:rPr lang="en-US" baseline="30000" dirty="0" smtClean="0"/>
              <a:t>th</a:t>
            </a:r>
            <a:r>
              <a:rPr lang="en-US" dirty="0" smtClean="0"/>
              <a:t> &amp; 20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4237038"/>
          </a:xfrm>
        </p:spPr>
        <p:txBody>
          <a:bodyPr/>
          <a:lstStyle/>
          <a:p>
            <a:r>
              <a:rPr lang="en-US" sz="3600" dirty="0" smtClean="0"/>
              <a:t>How much individual </a:t>
            </a:r>
            <a:r>
              <a:rPr lang="en-US" sz="3600" dirty="0" err="1" smtClean="0"/>
              <a:t>ed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How much personal effort?</a:t>
            </a:r>
          </a:p>
          <a:p>
            <a:r>
              <a:rPr lang="en-US" sz="3600" dirty="0" smtClean="0"/>
              <a:t>How much health care?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4400" dirty="0" smtClean="0"/>
              <a:t>Environmental,  communal,  passive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B30-2B5D-4CF0-AD2C-F3A38D31E13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1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2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3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4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5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6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7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8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499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0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1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2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3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4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5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6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7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8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09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10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11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12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5513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75514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15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16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17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18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19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0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1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2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3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4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5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6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7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28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5529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0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1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2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3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4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5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6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7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38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5539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75540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41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5542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43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44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45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46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47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48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49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50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51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52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53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54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55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5556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75557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58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59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60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61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62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63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5564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5565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1986</a:t>
            </a:r>
          </a:p>
        </p:txBody>
      </p:sp>
      <p:sp>
        <p:nvSpPr>
          <p:cNvPr id="575566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75567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</a:t>
            </a:r>
          </a:p>
        </p:txBody>
      </p:sp>
      <p:sp>
        <p:nvSpPr>
          <p:cNvPr id="575568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69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5570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5571" name="Rectangle 83"/>
          <p:cNvSpPr>
            <a:spLocks noChangeArrowheads="1"/>
          </p:cNvSpPr>
          <p:nvPr/>
        </p:nvSpPr>
        <p:spPr bwMode="auto">
          <a:xfrm>
            <a:off x="395288" y="5892800"/>
            <a:ext cx="31861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4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" y="-1"/>
            <a:ext cx="9139316" cy="68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15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16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17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18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19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0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1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2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3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4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5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6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7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8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29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30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31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32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33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34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35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36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6537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76538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39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0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1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2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3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4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5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6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7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8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49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50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51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52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6553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54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55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56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57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58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59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60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61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62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6563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76564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65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6566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67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68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69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0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1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2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3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4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5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6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7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8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79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6580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76581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82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83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84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85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86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87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6588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6589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1987</a:t>
            </a:r>
          </a:p>
        </p:txBody>
      </p:sp>
      <p:sp>
        <p:nvSpPr>
          <p:cNvPr id="576590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76591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</a:t>
            </a:r>
          </a:p>
        </p:txBody>
      </p:sp>
      <p:sp>
        <p:nvSpPr>
          <p:cNvPr id="576592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93" name="Rectangle 81"/>
          <p:cNvSpPr>
            <a:spLocks noChangeArrowheads="1"/>
          </p:cNvSpPr>
          <p:nvPr/>
        </p:nvSpPr>
        <p:spPr bwMode="auto">
          <a:xfrm>
            <a:off x="15240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6594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6595" name="Rectangle 83"/>
          <p:cNvSpPr>
            <a:spLocks noChangeArrowheads="1"/>
          </p:cNvSpPr>
          <p:nvPr/>
        </p:nvSpPr>
        <p:spPr bwMode="auto">
          <a:xfrm>
            <a:off x="395288" y="5892800"/>
            <a:ext cx="3338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39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0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1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2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3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4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5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6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7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8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49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0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1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6487E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2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3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4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5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6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7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8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59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60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7561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77562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63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64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65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66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67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68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69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70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71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72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73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74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75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76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7577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78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79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80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81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82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83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84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85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86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7587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77588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589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7590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1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2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3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4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5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6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7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8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599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600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601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602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603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7604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77605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606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607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608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609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610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611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7612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7613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1988</a:t>
            </a:r>
          </a:p>
        </p:txBody>
      </p:sp>
      <p:sp>
        <p:nvSpPr>
          <p:cNvPr id="577614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77615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</a:t>
            </a:r>
          </a:p>
        </p:txBody>
      </p:sp>
      <p:sp>
        <p:nvSpPr>
          <p:cNvPr id="577616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617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7618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7619" name="Rectangle 83"/>
          <p:cNvSpPr>
            <a:spLocks noChangeArrowheads="1"/>
          </p:cNvSpPr>
          <p:nvPr/>
        </p:nvSpPr>
        <p:spPr bwMode="auto">
          <a:xfrm>
            <a:off x="381000" y="5867400"/>
            <a:ext cx="3201988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63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64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65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66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67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68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69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0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1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2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3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4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5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6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7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8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79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80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81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82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83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584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8585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78586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87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88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89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0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1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2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3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4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5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6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7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8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599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00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8601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2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3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4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5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6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7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8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09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10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8611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78612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13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8614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15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16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17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18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19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0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1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2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3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4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5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6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27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8628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78629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30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31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32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33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34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35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8636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863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1989</a:t>
            </a:r>
          </a:p>
        </p:txBody>
      </p:sp>
      <p:sp>
        <p:nvSpPr>
          <p:cNvPr id="578638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78639" name="Text Box 79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</a:t>
            </a:r>
          </a:p>
        </p:txBody>
      </p:sp>
      <p:sp>
        <p:nvSpPr>
          <p:cNvPr id="578640" name="Rectangle 80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41" name="Rectangle 81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8642" name="Rectangle 82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8643" name="Rectangle 83"/>
          <p:cNvSpPr>
            <a:spLocks noChangeArrowheads="1"/>
          </p:cNvSpPr>
          <p:nvPr/>
        </p:nvSpPr>
        <p:spPr bwMode="auto">
          <a:xfrm>
            <a:off x="395288" y="5892800"/>
            <a:ext cx="29575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Freeform 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87" name="Freeform 3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88" name="Freeform 4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89" name="Freeform 5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0" name="Freeform 6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1" name="Freeform 7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2" name="Freeform 8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3" name="Freeform 9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4" name="Freeform 10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5" name="Freeform 11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6" name="Freeform 12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7" name="Freeform 13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8" name="Freeform 14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599" name="Freeform 15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0" name="Freeform 16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1" name="Freeform 17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2" name="Freeform 18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3" name="Freeform 19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4" name="Freeform 20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5" name="Freeform 21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6" name="Freeform 22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7" name="Freeform 23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8" name="Freeform 24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09" name="Freeform 25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9610" name="Group 26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28" y="2532"/>
            <a:chExt cx="1266" cy="876"/>
          </a:xfrm>
        </p:grpSpPr>
        <p:sp>
          <p:nvSpPr>
            <p:cNvPr id="579611" name="Freeform 27"/>
            <p:cNvSpPr>
              <a:spLocks/>
            </p:cNvSpPr>
            <p:nvPr/>
          </p:nvSpPr>
          <p:spPr bwMode="auto">
            <a:xfrm>
              <a:off x="1031" y="2532"/>
              <a:ext cx="963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2" name="Freeform 28"/>
            <p:cNvSpPr>
              <a:spLocks/>
            </p:cNvSpPr>
            <p:nvPr/>
          </p:nvSpPr>
          <p:spPr bwMode="auto">
            <a:xfrm>
              <a:off x="995" y="33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3" name="Freeform 29"/>
            <p:cNvSpPr>
              <a:spLocks/>
            </p:cNvSpPr>
            <p:nvPr/>
          </p:nvSpPr>
          <p:spPr bwMode="auto">
            <a:xfrm>
              <a:off x="949" y="3310"/>
              <a:ext cx="46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4" name="Freeform 30"/>
            <p:cNvSpPr>
              <a:spLocks/>
            </p:cNvSpPr>
            <p:nvPr/>
          </p:nvSpPr>
          <p:spPr bwMode="auto">
            <a:xfrm>
              <a:off x="903" y="3332"/>
              <a:ext cx="46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5" name="Freeform 31"/>
            <p:cNvSpPr>
              <a:spLocks/>
            </p:cNvSpPr>
            <p:nvPr/>
          </p:nvSpPr>
          <p:spPr bwMode="auto">
            <a:xfrm>
              <a:off x="903" y="3337"/>
              <a:ext cx="41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6" name="Freeform 32"/>
            <p:cNvSpPr>
              <a:spLocks/>
            </p:cNvSpPr>
            <p:nvPr/>
          </p:nvSpPr>
          <p:spPr bwMode="auto">
            <a:xfrm>
              <a:off x="877" y="3376"/>
              <a:ext cx="4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7" name="Freeform 33"/>
            <p:cNvSpPr>
              <a:spLocks/>
            </p:cNvSpPr>
            <p:nvPr/>
          </p:nvSpPr>
          <p:spPr bwMode="auto">
            <a:xfrm>
              <a:off x="877" y="3376"/>
              <a:ext cx="4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8" name="Freeform 34"/>
            <p:cNvSpPr>
              <a:spLocks/>
            </p:cNvSpPr>
            <p:nvPr/>
          </p:nvSpPr>
          <p:spPr bwMode="auto">
            <a:xfrm>
              <a:off x="836" y="33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19" name="Freeform 35"/>
            <p:cNvSpPr>
              <a:spLocks/>
            </p:cNvSpPr>
            <p:nvPr/>
          </p:nvSpPr>
          <p:spPr bwMode="auto">
            <a:xfrm>
              <a:off x="840" y="3384"/>
              <a:ext cx="15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20" name="Freeform 36"/>
            <p:cNvSpPr>
              <a:spLocks/>
            </p:cNvSpPr>
            <p:nvPr/>
          </p:nvSpPr>
          <p:spPr bwMode="auto">
            <a:xfrm>
              <a:off x="796" y="3390"/>
              <a:ext cx="20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21" name="Freeform 37"/>
            <p:cNvSpPr>
              <a:spLocks/>
            </p:cNvSpPr>
            <p:nvPr/>
          </p:nvSpPr>
          <p:spPr bwMode="auto">
            <a:xfrm>
              <a:off x="802" y="33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22" name="Freeform 38"/>
            <p:cNvSpPr>
              <a:spLocks/>
            </p:cNvSpPr>
            <p:nvPr/>
          </p:nvSpPr>
          <p:spPr bwMode="auto">
            <a:xfrm>
              <a:off x="777" y="33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23" name="Freeform 39"/>
            <p:cNvSpPr>
              <a:spLocks/>
            </p:cNvSpPr>
            <p:nvPr/>
          </p:nvSpPr>
          <p:spPr bwMode="auto">
            <a:xfrm>
              <a:off x="777" y="33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24" name="Freeform 40"/>
            <p:cNvSpPr>
              <a:spLocks/>
            </p:cNvSpPr>
            <p:nvPr/>
          </p:nvSpPr>
          <p:spPr bwMode="auto">
            <a:xfrm>
              <a:off x="756" y="3393"/>
              <a:ext cx="16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25" name="Freeform 41"/>
            <p:cNvSpPr>
              <a:spLocks/>
            </p:cNvSpPr>
            <p:nvPr/>
          </p:nvSpPr>
          <p:spPr bwMode="auto">
            <a:xfrm>
              <a:off x="728" y="3383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9626" name="Freeform 42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27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28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29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0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1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2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3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4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5" name="Freeform 51"/>
          <p:cNvSpPr>
            <a:spLocks/>
          </p:cNvSpPr>
          <p:nvPr/>
        </p:nvSpPr>
        <p:spPr bwMode="auto">
          <a:xfrm>
            <a:off x="5538788" y="2390775"/>
            <a:ext cx="376237" cy="549275"/>
          </a:xfrm>
          <a:custGeom>
            <a:avLst/>
            <a:gdLst/>
            <a:ahLst/>
            <a:cxnLst>
              <a:cxn ang="0">
                <a:pos x="26" y="68"/>
              </a:cxn>
              <a:cxn ang="0">
                <a:pos x="43" y="67"/>
              </a:cxn>
              <a:cxn ang="0">
                <a:pos x="45" y="62"/>
              </a:cxn>
              <a:cxn ang="0">
                <a:pos x="45" y="58"/>
              </a:cxn>
              <a:cxn ang="0">
                <a:pos x="48" y="55"/>
              </a:cxn>
              <a:cxn ang="0">
                <a:pos x="49" y="52"/>
              </a:cxn>
              <a:cxn ang="0">
                <a:pos x="50" y="50"/>
              </a:cxn>
              <a:cxn ang="0">
                <a:pos x="51" y="51"/>
              </a:cxn>
              <a:cxn ang="0">
                <a:pos x="52" y="50"/>
              </a:cxn>
              <a:cxn ang="0">
                <a:pos x="52" y="46"/>
              </a:cxn>
              <a:cxn ang="0">
                <a:pos x="51" y="42"/>
              </a:cxn>
              <a:cxn ang="0">
                <a:pos x="47" y="28"/>
              </a:cxn>
              <a:cxn ang="0">
                <a:pos x="42" y="28"/>
              </a:cxn>
              <a:cxn ang="0">
                <a:pos x="36" y="36"/>
              </a:cxn>
              <a:cxn ang="0">
                <a:pos x="35" y="35"/>
              </a:cxn>
              <a:cxn ang="0">
                <a:pos x="33" y="34"/>
              </a:cxn>
              <a:cxn ang="0">
                <a:pos x="33" y="30"/>
              </a:cxn>
              <a:cxn ang="0">
                <a:pos x="36" y="28"/>
              </a:cxn>
              <a:cxn ang="0">
                <a:pos x="36" y="26"/>
              </a:cxn>
              <a:cxn ang="0">
                <a:pos x="38" y="24"/>
              </a:cxn>
              <a:cxn ang="0">
                <a:pos x="38" y="17"/>
              </a:cxn>
              <a:cxn ang="0">
                <a:pos x="37" y="14"/>
              </a:cxn>
              <a:cxn ang="0">
                <a:pos x="35" y="12"/>
              </a:cxn>
              <a:cxn ang="0">
                <a:pos x="37" y="10"/>
              </a:cxn>
              <a:cxn ang="0">
                <a:pos x="36" y="7"/>
              </a:cxn>
              <a:cxn ang="0">
                <a:pos x="30" y="4"/>
              </a:cxn>
              <a:cxn ang="0">
                <a:pos x="26" y="2"/>
              </a:cxn>
              <a:cxn ang="0">
                <a:pos x="21" y="1"/>
              </a:cxn>
              <a:cxn ang="0">
                <a:pos x="18" y="1"/>
              </a:cxn>
              <a:cxn ang="0">
                <a:pos x="15" y="3"/>
              </a:cxn>
              <a:cxn ang="0">
                <a:pos x="15" y="6"/>
              </a:cxn>
              <a:cxn ang="0">
                <a:pos x="16" y="7"/>
              </a:cxn>
              <a:cxn ang="0">
                <a:pos x="15" y="8"/>
              </a:cxn>
              <a:cxn ang="0">
                <a:pos x="13" y="10"/>
              </a:cxn>
              <a:cxn ang="0">
                <a:pos x="12" y="13"/>
              </a:cxn>
              <a:cxn ang="0">
                <a:pos x="12" y="17"/>
              </a:cxn>
              <a:cxn ang="0">
                <a:pos x="10" y="16"/>
              </a:cxn>
              <a:cxn ang="0">
                <a:pos x="10" y="13"/>
              </a:cxn>
              <a:cxn ang="0">
                <a:pos x="10" y="11"/>
              </a:cxn>
              <a:cxn ang="0">
                <a:pos x="8" y="13"/>
              </a:cxn>
              <a:cxn ang="0">
                <a:pos x="8" y="16"/>
              </a:cxn>
              <a:cxn ang="0">
                <a:pos x="5" y="17"/>
              </a:cxn>
              <a:cxn ang="0">
                <a:pos x="4" y="19"/>
              </a:cxn>
              <a:cxn ang="0">
                <a:pos x="3" y="23"/>
              </a:cxn>
              <a:cxn ang="0">
                <a:pos x="2" y="28"/>
              </a:cxn>
              <a:cxn ang="0">
                <a:pos x="1" y="32"/>
              </a:cxn>
              <a:cxn ang="0">
                <a:pos x="2" y="37"/>
              </a:cxn>
              <a:cxn ang="0">
                <a:pos x="2" y="41"/>
              </a:cxn>
              <a:cxn ang="0">
                <a:pos x="6" y="50"/>
              </a:cxn>
              <a:cxn ang="0">
                <a:pos x="7" y="55"/>
              </a:cxn>
              <a:cxn ang="0">
                <a:pos x="7" y="56"/>
              </a:cxn>
              <a:cxn ang="0">
                <a:pos x="6" y="62"/>
              </a:cxn>
              <a:cxn ang="0">
                <a:pos x="2" y="69"/>
              </a:cxn>
              <a:cxn ang="0">
                <a:pos x="0" y="71"/>
              </a:cxn>
            </a:cxnLst>
            <a:rect l="0" t="0" r="r" b="b"/>
            <a:pathLst>
              <a:path w="52" h="71">
                <a:moveTo>
                  <a:pt x="0" y="71"/>
                </a:moveTo>
                <a:lnTo>
                  <a:pt x="26" y="68"/>
                </a:lnTo>
                <a:lnTo>
                  <a:pt x="26" y="69"/>
                </a:lnTo>
                <a:lnTo>
                  <a:pt x="43" y="67"/>
                </a:lnTo>
                <a:lnTo>
                  <a:pt x="43" y="66"/>
                </a:lnTo>
                <a:lnTo>
                  <a:pt x="45" y="62"/>
                </a:lnTo>
                <a:lnTo>
                  <a:pt x="45" y="61"/>
                </a:lnTo>
                <a:lnTo>
                  <a:pt x="45" y="58"/>
                </a:lnTo>
                <a:lnTo>
                  <a:pt x="46" y="56"/>
                </a:lnTo>
                <a:lnTo>
                  <a:pt x="48" y="55"/>
                </a:lnTo>
                <a:lnTo>
                  <a:pt x="48" y="52"/>
                </a:lnTo>
                <a:lnTo>
                  <a:pt x="49" y="52"/>
                </a:lnTo>
                <a:lnTo>
                  <a:pt x="49" y="51"/>
                </a:lnTo>
                <a:lnTo>
                  <a:pt x="50" y="50"/>
                </a:lnTo>
                <a:lnTo>
                  <a:pt x="50" y="51"/>
                </a:lnTo>
                <a:lnTo>
                  <a:pt x="51" y="51"/>
                </a:lnTo>
                <a:lnTo>
                  <a:pt x="52" y="50"/>
                </a:lnTo>
                <a:lnTo>
                  <a:pt x="52" y="50"/>
                </a:lnTo>
                <a:lnTo>
                  <a:pt x="52" y="49"/>
                </a:lnTo>
                <a:lnTo>
                  <a:pt x="52" y="46"/>
                </a:lnTo>
                <a:lnTo>
                  <a:pt x="52" y="43"/>
                </a:lnTo>
                <a:lnTo>
                  <a:pt x="51" y="42"/>
                </a:lnTo>
                <a:lnTo>
                  <a:pt x="51" y="37"/>
                </a:lnTo>
                <a:lnTo>
                  <a:pt x="47" y="28"/>
                </a:lnTo>
                <a:lnTo>
                  <a:pt x="43" y="27"/>
                </a:lnTo>
                <a:lnTo>
                  <a:pt x="42" y="28"/>
                </a:lnTo>
                <a:lnTo>
                  <a:pt x="40" y="29"/>
                </a:lnTo>
                <a:lnTo>
                  <a:pt x="36" y="36"/>
                </a:lnTo>
                <a:lnTo>
                  <a:pt x="35" y="36"/>
                </a:lnTo>
                <a:lnTo>
                  <a:pt x="35" y="35"/>
                </a:lnTo>
                <a:lnTo>
                  <a:pt x="33" y="35"/>
                </a:lnTo>
                <a:lnTo>
                  <a:pt x="33" y="34"/>
                </a:lnTo>
                <a:lnTo>
                  <a:pt x="32" y="33"/>
                </a:lnTo>
                <a:lnTo>
                  <a:pt x="33" y="30"/>
                </a:lnTo>
                <a:lnTo>
                  <a:pt x="33" y="29"/>
                </a:lnTo>
                <a:lnTo>
                  <a:pt x="36" y="28"/>
                </a:lnTo>
                <a:lnTo>
                  <a:pt x="36" y="26"/>
                </a:lnTo>
                <a:lnTo>
                  <a:pt x="36" y="26"/>
                </a:lnTo>
                <a:lnTo>
                  <a:pt x="37" y="24"/>
                </a:lnTo>
                <a:lnTo>
                  <a:pt x="38" y="24"/>
                </a:lnTo>
                <a:lnTo>
                  <a:pt x="38" y="22"/>
                </a:lnTo>
                <a:lnTo>
                  <a:pt x="38" y="17"/>
                </a:lnTo>
                <a:lnTo>
                  <a:pt x="38" y="15"/>
                </a:lnTo>
                <a:lnTo>
                  <a:pt x="37" y="14"/>
                </a:lnTo>
                <a:lnTo>
                  <a:pt x="36" y="12"/>
                </a:lnTo>
                <a:lnTo>
                  <a:pt x="35" y="12"/>
                </a:lnTo>
                <a:lnTo>
                  <a:pt x="36" y="11"/>
                </a:lnTo>
                <a:lnTo>
                  <a:pt x="37" y="10"/>
                </a:lnTo>
                <a:lnTo>
                  <a:pt x="37" y="10"/>
                </a:lnTo>
                <a:lnTo>
                  <a:pt x="36" y="7"/>
                </a:lnTo>
                <a:lnTo>
                  <a:pt x="34" y="6"/>
                </a:lnTo>
                <a:lnTo>
                  <a:pt x="30" y="4"/>
                </a:lnTo>
                <a:lnTo>
                  <a:pt x="27" y="3"/>
                </a:lnTo>
                <a:lnTo>
                  <a:pt x="26" y="2"/>
                </a:lnTo>
                <a:lnTo>
                  <a:pt x="23" y="2"/>
                </a:lnTo>
                <a:lnTo>
                  <a:pt x="21" y="1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5" y="3"/>
                </a:lnTo>
                <a:lnTo>
                  <a:pt x="15" y="5"/>
                </a:lnTo>
                <a:lnTo>
                  <a:pt x="15" y="6"/>
                </a:lnTo>
                <a:lnTo>
                  <a:pt x="16" y="6"/>
                </a:lnTo>
                <a:lnTo>
                  <a:pt x="16" y="7"/>
                </a:lnTo>
                <a:lnTo>
                  <a:pt x="16" y="7"/>
                </a:lnTo>
                <a:lnTo>
                  <a:pt x="15" y="8"/>
                </a:lnTo>
                <a:lnTo>
                  <a:pt x="14" y="8"/>
                </a:lnTo>
                <a:lnTo>
                  <a:pt x="13" y="10"/>
                </a:lnTo>
                <a:lnTo>
                  <a:pt x="12" y="11"/>
                </a:lnTo>
                <a:lnTo>
                  <a:pt x="12" y="13"/>
                </a:lnTo>
                <a:lnTo>
                  <a:pt x="13" y="15"/>
                </a:lnTo>
                <a:lnTo>
                  <a:pt x="12" y="17"/>
                </a:lnTo>
                <a:lnTo>
                  <a:pt x="10" y="18"/>
                </a:lnTo>
                <a:lnTo>
                  <a:pt x="10" y="16"/>
                </a:lnTo>
                <a:lnTo>
                  <a:pt x="10" y="14"/>
                </a:ln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lnTo>
                  <a:pt x="9" y="12"/>
                </a:lnTo>
                <a:lnTo>
                  <a:pt x="8" y="13"/>
                </a:lnTo>
                <a:lnTo>
                  <a:pt x="8" y="15"/>
                </a:lnTo>
                <a:lnTo>
                  <a:pt x="8" y="16"/>
                </a:lnTo>
                <a:lnTo>
                  <a:pt x="7" y="16"/>
                </a:lnTo>
                <a:lnTo>
                  <a:pt x="5" y="17"/>
                </a:lnTo>
                <a:lnTo>
                  <a:pt x="5" y="18"/>
                </a:lnTo>
                <a:lnTo>
                  <a:pt x="4" y="19"/>
                </a:lnTo>
                <a:lnTo>
                  <a:pt x="3" y="21"/>
                </a:lnTo>
                <a:lnTo>
                  <a:pt x="3" y="23"/>
                </a:lnTo>
                <a:lnTo>
                  <a:pt x="3" y="26"/>
                </a:lnTo>
                <a:lnTo>
                  <a:pt x="2" y="28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2" y="37"/>
                </a:lnTo>
                <a:lnTo>
                  <a:pt x="1" y="39"/>
                </a:lnTo>
                <a:lnTo>
                  <a:pt x="2" y="41"/>
                </a:lnTo>
                <a:lnTo>
                  <a:pt x="5" y="46"/>
                </a:lnTo>
                <a:lnTo>
                  <a:pt x="6" y="50"/>
                </a:lnTo>
                <a:lnTo>
                  <a:pt x="6" y="54"/>
                </a:lnTo>
                <a:lnTo>
                  <a:pt x="7" y="55"/>
                </a:lnTo>
                <a:lnTo>
                  <a:pt x="7" y="55"/>
                </a:lnTo>
                <a:lnTo>
                  <a:pt x="7" y="56"/>
                </a:lnTo>
                <a:lnTo>
                  <a:pt x="6" y="59"/>
                </a:lnTo>
                <a:lnTo>
                  <a:pt x="6" y="62"/>
                </a:lnTo>
                <a:lnTo>
                  <a:pt x="5" y="64"/>
                </a:lnTo>
                <a:lnTo>
                  <a:pt x="2" y="69"/>
                </a:lnTo>
                <a:lnTo>
                  <a:pt x="1" y="71"/>
                </a:lnTo>
                <a:lnTo>
                  <a:pt x="0" y="71"/>
                </a:lnTo>
                <a:lnTo>
                  <a:pt x="0" y="7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6" name="Freeform 52"/>
          <p:cNvSpPr>
            <a:spLocks/>
          </p:cNvSpPr>
          <p:nvPr/>
        </p:nvSpPr>
        <p:spPr bwMode="auto">
          <a:xfrm>
            <a:off x="5176838" y="2197100"/>
            <a:ext cx="601662" cy="317500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8" y="13"/>
              </a:cxn>
              <a:cxn ang="0">
                <a:pos x="20" y="6"/>
              </a:cxn>
              <a:cxn ang="0">
                <a:pos x="26" y="1"/>
              </a:cxn>
              <a:cxn ang="0">
                <a:pos x="31" y="1"/>
              </a:cxn>
              <a:cxn ang="0">
                <a:pos x="28" y="4"/>
              </a:cxn>
              <a:cxn ang="0">
                <a:pos x="23" y="9"/>
              </a:cxn>
              <a:cxn ang="0">
                <a:pos x="23" y="12"/>
              </a:cxn>
              <a:cxn ang="0">
                <a:pos x="28" y="10"/>
              </a:cxn>
              <a:cxn ang="0">
                <a:pos x="39" y="15"/>
              </a:cxn>
              <a:cxn ang="0">
                <a:pos x="43" y="16"/>
              </a:cxn>
              <a:cxn ang="0">
                <a:pos x="44" y="17"/>
              </a:cxn>
              <a:cxn ang="0">
                <a:pos x="49" y="13"/>
              </a:cxn>
              <a:cxn ang="0">
                <a:pos x="64" y="8"/>
              </a:cxn>
              <a:cxn ang="0">
                <a:pos x="63" y="11"/>
              </a:cxn>
              <a:cxn ang="0">
                <a:pos x="66" y="14"/>
              </a:cxn>
              <a:cxn ang="0">
                <a:pos x="72" y="13"/>
              </a:cxn>
              <a:cxn ang="0">
                <a:pos x="76" y="18"/>
              </a:cxn>
              <a:cxn ang="0">
                <a:pos x="82" y="19"/>
              </a:cxn>
              <a:cxn ang="0">
                <a:pos x="82" y="21"/>
              </a:cxn>
              <a:cxn ang="0">
                <a:pos x="79" y="21"/>
              </a:cxn>
              <a:cxn ang="0">
                <a:pos x="75" y="21"/>
              </a:cxn>
              <a:cxn ang="0">
                <a:pos x="69" y="21"/>
              </a:cxn>
              <a:cxn ang="0">
                <a:pos x="69" y="24"/>
              </a:cxn>
              <a:cxn ang="0">
                <a:pos x="62" y="21"/>
              </a:cxn>
              <a:cxn ang="0">
                <a:pos x="57" y="23"/>
              </a:cxn>
              <a:cxn ang="0">
                <a:pos x="55" y="25"/>
              </a:cxn>
              <a:cxn ang="0">
                <a:pos x="50" y="25"/>
              </a:cxn>
              <a:cxn ang="0">
                <a:pos x="46" y="30"/>
              </a:cxn>
              <a:cxn ang="0">
                <a:pos x="47" y="28"/>
              </a:cxn>
              <a:cxn ang="0">
                <a:pos x="44" y="28"/>
              </a:cxn>
              <a:cxn ang="0">
                <a:pos x="42" y="27"/>
              </a:cxn>
              <a:cxn ang="0">
                <a:pos x="40" y="32"/>
              </a:cxn>
              <a:cxn ang="0">
                <a:pos x="36" y="38"/>
              </a:cxn>
              <a:cxn ang="0">
                <a:pos x="34" y="39"/>
              </a:cxn>
              <a:cxn ang="0">
                <a:pos x="35" y="36"/>
              </a:cxn>
              <a:cxn ang="0">
                <a:pos x="32" y="36"/>
              </a:cxn>
              <a:cxn ang="0">
                <a:pos x="30" y="29"/>
              </a:cxn>
              <a:cxn ang="0">
                <a:pos x="29" y="28"/>
              </a:cxn>
              <a:cxn ang="0">
                <a:pos x="23" y="26"/>
              </a:cxn>
              <a:cxn ang="0">
                <a:pos x="22" y="26"/>
              </a:cxn>
              <a:cxn ang="0">
                <a:pos x="16" y="24"/>
              </a:cxn>
              <a:cxn ang="0">
                <a:pos x="4" y="19"/>
              </a:cxn>
              <a:cxn ang="0">
                <a:pos x="0" y="17"/>
              </a:cxn>
            </a:cxnLst>
            <a:rect l="0" t="0" r="r" b="b"/>
            <a:pathLst>
              <a:path w="83" h="41">
                <a:moveTo>
                  <a:pt x="0" y="17"/>
                </a:moveTo>
                <a:lnTo>
                  <a:pt x="3" y="17"/>
                </a:lnTo>
                <a:lnTo>
                  <a:pt x="4" y="16"/>
                </a:lnTo>
                <a:lnTo>
                  <a:pt x="7" y="14"/>
                </a:lnTo>
                <a:lnTo>
                  <a:pt x="7" y="13"/>
                </a:lnTo>
                <a:lnTo>
                  <a:pt x="8" y="13"/>
                </a:lnTo>
                <a:lnTo>
                  <a:pt x="13" y="11"/>
                </a:lnTo>
                <a:lnTo>
                  <a:pt x="16" y="10"/>
                </a:lnTo>
                <a:lnTo>
                  <a:pt x="20" y="6"/>
                </a:lnTo>
                <a:lnTo>
                  <a:pt x="21" y="5"/>
                </a:lnTo>
                <a:lnTo>
                  <a:pt x="24" y="2"/>
                </a:lnTo>
                <a:lnTo>
                  <a:pt x="26" y="1"/>
                </a:lnTo>
                <a:lnTo>
                  <a:pt x="30" y="0"/>
                </a:lnTo>
                <a:lnTo>
                  <a:pt x="31" y="1"/>
                </a:lnTo>
                <a:lnTo>
                  <a:pt x="31" y="1"/>
                </a:lnTo>
                <a:lnTo>
                  <a:pt x="29" y="2"/>
                </a:lnTo>
                <a:lnTo>
                  <a:pt x="28" y="2"/>
                </a:lnTo>
                <a:lnTo>
                  <a:pt x="28" y="4"/>
                </a:lnTo>
                <a:lnTo>
                  <a:pt x="25" y="7"/>
                </a:lnTo>
                <a:lnTo>
                  <a:pt x="24" y="8"/>
                </a:lnTo>
                <a:lnTo>
                  <a:pt x="23" y="9"/>
                </a:lnTo>
                <a:lnTo>
                  <a:pt x="23" y="11"/>
                </a:lnTo>
                <a:lnTo>
                  <a:pt x="23" y="13"/>
                </a:lnTo>
                <a:lnTo>
                  <a:pt x="23" y="12"/>
                </a:lnTo>
                <a:lnTo>
                  <a:pt x="26" y="10"/>
                </a:lnTo>
                <a:lnTo>
                  <a:pt x="27" y="10"/>
                </a:lnTo>
                <a:lnTo>
                  <a:pt x="28" y="10"/>
                </a:lnTo>
                <a:lnTo>
                  <a:pt x="33" y="12"/>
                </a:lnTo>
                <a:lnTo>
                  <a:pt x="36" y="16"/>
                </a:lnTo>
                <a:lnTo>
                  <a:pt x="39" y="15"/>
                </a:lnTo>
                <a:lnTo>
                  <a:pt x="41" y="16"/>
                </a:lnTo>
                <a:lnTo>
                  <a:pt x="42" y="16"/>
                </a:lnTo>
                <a:lnTo>
                  <a:pt x="43" y="16"/>
                </a:lnTo>
                <a:lnTo>
                  <a:pt x="43" y="16"/>
                </a:lnTo>
                <a:lnTo>
                  <a:pt x="44" y="17"/>
                </a:lnTo>
                <a:lnTo>
                  <a:pt x="44" y="17"/>
                </a:lnTo>
                <a:lnTo>
                  <a:pt x="45" y="17"/>
                </a:lnTo>
                <a:lnTo>
                  <a:pt x="46" y="15"/>
                </a:lnTo>
                <a:lnTo>
                  <a:pt x="49" y="13"/>
                </a:lnTo>
                <a:lnTo>
                  <a:pt x="59" y="10"/>
                </a:lnTo>
                <a:lnTo>
                  <a:pt x="62" y="9"/>
                </a:lnTo>
                <a:lnTo>
                  <a:pt x="64" y="8"/>
                </a:lnTo>
                <a:lnTo>
                  <a:pt x="64" y="9"/>
                </a:lnTo>
                <a:lnTo>
                  <a:pt x="63" y="10"/>
                </a:lnTo>
                <a:lnTo>
                  <a:pt x="63" y="11"/>
                </a:lnTo>
                <a:lnTo>
                  <a:pt x="65" y="14"/>
                </a:lnTo>
                <a:lnTo>
                  <a:pt x="65" y="14"/>
                </a:lnTo>
                <a:lnTo>
                  <a:pt x="66" y="14"/>
                </a:lnTo>
                <a:lnTo>
                  <a:pt x="68" y="14"/>
                </a:lnTo>
                <a:lnTo>
                  <a:pt x="69" y="14"/>
                </a:lnTo>
                <a:lnTo>
                  <a:pt x="72" y="13"/>
                </a:lnTo>
                <a:lnTo>
                  <a:pt x="73" y="14"/>
                </a:lnTo>
                <a:lnTo>
                  <a:pt x="75" y="17"/>
                </a:lnTo>
                <a:lnTo>
                  <a:pt x="76" y="18"/>
                </a:lnTo>
                <a:lnTo>
                  <a:pt x="79" y="19"/>
                </a:lnTo>
                <a:lnTo>
                  <a:pt x="81" y="18"/>
                </a:lnTo>
                <a:lnTo>
                  <a:pt x="82" y="19"/>
                </a:lnTo>
                <a:lnTo>
                  <a:pt x="83" y="19"/>
                </a:lnTo>
                <a:lnTo>
                  <a:pt x="83" y="20"/>
                </a:lnTo>
                <a:lnTo>
                  <a:pt x="82" y="21"/>
                </a:lnTo>
                <a:lnTo>
                  <a:pt x="80" y="21"/>
                </a:lnTo>
                <a:lnTo>
                  <a:pt x="79" y="21"/>
                </a:lnTo>
                <a:lnTo>
                  <a:pt x="79" y="21"/>
                </a:lnTo>
                <a:lnTo>
                  <a:pt x="78" y="21"/>
                </a:lnTo>
                <a:lnTo>
                  <a:pt x="76" y="21"/>
                </a:lnTo>
                <a:lnTo>
                  <a:pt x="75" y="21"/>
                </a:lnTo>
                <a:lnTo>
                  <a:pt x="74" y="21"/>
                </a:lnTo>
                <a:lnTo>
                  <a:pt x="71" y="22"/>
                </a:lnTo>
                <a:lnTo>
                  <a:pt x="69" y="21"/>
                </a:lnTo>
                <a:lnTo>
                  <a:pt x="69" y="22"/>
                </a:lnTo>
                <a:lnTo>
                  <a:pt x="69" y="23"/>
                </a:lnTo>
                <a:lnTo>
                  <a:pt x="69" y="24"/>
                </a:lnTo>
                <a:lnTo>
                  <a:pt x="68" y="23"/>
                </a:lnTo>
                <a:lnTo>
                  <a:pt x="66" y="22"/>
                </a:lnTo>
                <a:lnTo>
                  <a:pt x="62" y="21"/>
                </a:lnTo>
                <a:lnTo>
                  <a:pt x="61" y="22"/>
                </a:lnTo>
                <a:lnTo>
                  <a:pt x="60" y="21"/>
                </a:lnTo>
                <a:lnTo>
                  <a:pt x="57" y="23"/>
                </a:lnTo>
                <a:lnTo>
                  <a:pt x="56" y="23"/>
                </a:lnTo>
                <a:lnTo>
                  <a:pt x="55" y="24"/>
                </a:lnTo>
                <a:lnTo>
                  <a:pt x="55" y="25"/>
                </a:lnTo>
                <a:lnTo>
                  <a:pt x="54" y="25"/>
                </a:lnTo>
                <a:lnTo>
                  <a:pt x="52" y="24"/>
                </a:lnTo>
                <a:lnTo>
                  <a:pt x="50" y="25"/>
                </a:lnTo>
                <a:lnTo>
                  <a:pt x="50" y="26"/>
                </a:lnTo>
                <a:lnTo>
                  <a:pt x="50" y="27"/>
                </a:lnTo>
                <a:lnTo>
                  <a:pt x="46" y="30"/>
                </a:lnTo>
                <a:lnTo>
                  <a:pt x="45" y="30"/>
                </a:lnTo>
                <a:lnTo>
                  <a:pt x="45" y="30"/>
                </a:lnTo>
                <a:lnTo>
                  <a:pt x="47" y="28"/>
                </a:lnTo>
                <a:lnTo>
                  <a:pt x="47" y="27"/>
                </a:lnTo>
                <a:lnTo>
                  <a:pt x="45" y="27"/>
                </a:lnTo>
                <a:lnTo>
                  <a:pt x="44" y="28"/>
                </a:lnTo>
                <a:lnTo>
                  <a:pt x="43" y="29"/>
                </a:lnTo>
                <a:lnTo>
                  <a:pt x="42" y="28"/>
                </a:lnTo>
                <a:lnTo>
                  <a:pt x="42" y="27"/>
                </a:lnTo>
                <a:lnTo>
                  <a:pt x="41" y="27"/>
                </a:lnTo>
                <a:lnTo>
                  <a:pt x="41" y="29"/>
                </a:lnTo>
                <a:lnTo>
                  <a:pt x="40" y="32"/>
                </a:lnTo>
                <a:lnTo>
                  <a:pt x="39" y="34"/>
                </a:lnTo>
                <a:lnTo>
                  <a:pt x="38" y="36"/>
                </a:lnTo>
                <a:lnTo>
                  <a:pt x="36" y="38"/>
                </a:lnTo>
                <a:lnTo>
                  <a:pt x="36" y="40"/>
                </a:lnTo>
                <a:lnTo>
                  <a:pt x="36" y="41"/>
                </a:lnTo>
                <a:lnTo>
                  <a:pt x="34" y="39"/>
                </a:lnTo>
                <a:lnTo>
                  <a:pt x="34" y="38"/>
                </a:lnTo>
                <a:lnTo>
                  <a:pt x="34" y="37"/>
                </a:lnTo>
                <a:lnTo>
                  <a:pt x="35" y="36"/>
                </a:lnTo>
                <a:lnTo>
                  <a:pt x="34" y="36"/>
                </a:lnTo>
                <a:lnTo>
                  <a:pt x="32" y="36"/>
                </a:lnTo>
                <a:lnTo>
                  <a:pt x="32" y="36"/>
                </a:lnTo>
                <a:lnTo>
                  <a:pt x="33" y="32"/>
                </a:lnTo>
                <a:lnTo>
                  <a:pt x="32" y="30"/>
                </a:lnTo>
                <a:lnTo>
                  <a:pt x="30" y="29"/>
                </a:lnTo>
                <a:lnTo>
                  <a:pt x="28" y="29"/>
                </a:lnTo>
                <a:lnTo>
                  <a:pt x="28" y="28"/>
                </a:lnTo>
                <a:lnTo>
                  <a:pt x="29" y="28"/>
                </a:lnTo>
                <a:lnTo>
                  <a:pt x="28" y="27"/>
                </a:lnTo>
                <a:lnTo>
                  <a:pt x="26" y="26"/>
                </a:lnTo>
                <a:lnTo>
                  <a:pt x="23" y="26"/>
                </a:lnTo>
                <a:lnTo>
                  <a:pt x="23" y="26"/>
                </a:lnTo>
                <a:lnTo>
                  <a:pt x="22" y="26"/>
                </a:lnTo>
                <a:lnTo>
                  <a:pt x="22" y="26"/>
                </a:lnTo>
                <a:lnTo>
                  <a:pt x="20" y="26"/>
                </a:lnTo>
                <a:lnTo>
                  <a:pt x="18" y="24"/>
                </a:lnTo>
                <a:lnTo>
                  <a:pt x="16" y="24"/>
                </a:lnTo>
                <a:lnTo>
                  <a:pt x="5" y="22"/>
                </a:lnTo>
                <a:lnTo>
                  <a:pt x="4" y="21"/>
                </a:lnTo>
                <a:lnTo>
                  <a:pt x="4" y="19"/>
                </a:lnTo>
                <a:lnTo>
                  <a:pt x="3" y="19"/>
                </a:lnTo>
                <a:lnTo>
                  <a:pt x="1" y="18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7" name="Freeform 53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8" name="Freeform 54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39" name="Freeform 55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0" name="Freeform 56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1" name="Freeform 57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2" name="Freeform 58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3" name="Freeform 59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4" name="Freeform 60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5" name="Freeform 61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6" name="Freeform 62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7" name="Freeform 63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8" name="Freeform 64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49" name="Freeform 65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50" name="Freeform 66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79651" name="Group 67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79652" name="Freeform 68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53" name="Freeform 69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54" name="Freeform 70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55" name="Freeform 71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56" name="Freeform 72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57" name="Freeform 73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58" name="Freeform 74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79659" name="Freeform 75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79660" name="Rectangle 76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1990</a:t>
            </a:r>
          </a:p>
        </p:txBody>
      </p:sp>
      <p:sp>
        <p:nvSpPr>
          <p:cNvPr id="579661" name="Text Box 77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79662" name="Text Box 78"/>
          <p:cNvSpPr txBox="1">
            <a:spLocks noChangeArrowheads="1"/>
          </p:cNvSpPr>
          <p:nvPr/>
        </p:nvSpPr>
        <p:spPr bwMode="auto">
          <a:xfrm>
            <a:off x="654050" y="5894388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</a:t>
            </a:r>
          </a:p>
        </p:txBody>
      </p:sp>
      <p:sp>
        <p:nvSpPr>
          <p:cNvPr id="579663" name="Rectangle 79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64" name="Rectangle 80"/>
          <p:cNvSpPr>
            <a:spLocks noChangeArrowheads="1"/>
          </p:cNvSpPr>
          <p:nvPr/>
        </p:nvSpPr>
        <p:spPr bwMode="auto">
          <a:xfrm>
            <a:off x="1447800" y="5943600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9665" name="Rectangle 81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9666" name="Rectangle 82"/>
          <p:cNvSpPr>
            <a:spLocks noChangeArrowheads="1"/>
          </p:cNvSpPr>
          <p:nvPr/>
        </p:nvSpPr>
        <p:spPr bwMode="auto">
          <a:xfrm>
            <a:off x="395288" y="5892800"/>
            <a:ext cx="3033712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Freeform 2"/>
          <p:cNvSpPr>
            <a:spLocks/>
          </p:cNvSpPr>
          <p:nvPr/>
        </p:nvSpPr>
        <p:spPr bwMode="auto">
          <a:xfrm>
            <a:off x="4011613" y="2003425"/>
            <a:ext cx="644525" cy="427038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5" y="0"/>
              </a:cxn>
              <a:cxn ang="0">
                <a:pos x="44" y="3"/>
              </a:cxn>
              <a:cxn ang="0">
                <a:pos x="82" y="4"/>
              </a:cxn>
              <a:cxn ang="0">
                <a:pos x="82" y="5"/>
              </a:cxn>
              <a:cxn ang="0">
                <a:pos x="83" y="9"/>
              </a:cxn>
              <a:cxn ang="0">
                <a:pos x="83" y="10"/>
              </a:cxn>
              <a:cxn ang="0">
                <a:pos x="82" y="13"/>
              </a:cxn>
              <a:cxn ang="0">
                <a:pos x="82" y="18"/>
              </a:cxn>
              <a:cxn ang="0">
                <a:pos x="84" y="23"/>
              </a:cxn>
              <a:cxn ang="0">
                <a:pos x="85" y="25"/>
              </a:cxn>
              <a:cxn ang="0">
                <a:pos x="86" y="30"/>
              </a:cxn>
              <a:cxn ang="0">
                <a:pos x="86" y="38"/>
              </a:cxn>
              <a:cxn ang="0">
                <a:pos x="87" y="40"/>
              </a:cxn>
              <a:cxn ang="0">
                <a:pos x="87" y="43"/>
              </a:cxn>
              <a:cxn ang="0">
                <a:pos x="87" y="44"/>
              </a:cxn>
              <a:cxn ang="0">
                <a:pos x="89" y="51"/>
              </a:cxn>
              <a:cxn ang="0">
                <a:pos x="89" y="53"/>
              </a:cxn>
              <a:cxn ang="0">
                <a:pos x="89" y="55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89" h="55">
                <a:moveTo>
                  <a:pt x="0" y="51"/>
                </a:moveTo>
                <a:lnTo>
                  <a:pt x="5" y="0"/>
                </a:lnTo>
                <a:lnTo>
                  <a:pt x="44" y="3"/>
                </a:lnTo>
                <a:lnTo>
                  <a:pt x="82" y="4"/>
                </a:lnTo>
                <a:lnTo>
                  <a:pt x="82" y="5"/>
                </a:lnTo>
                <a:lnTo>
                  <a:pt x="83" y="9"/>
                </a:lnTo>
                <a:lnTo>
                  <a:pt x="83" y="10"/>
                </a:lnTo>
                <a:lnTo>
                  <a:pt x="82" y="13"/>
                </a:lnTo>
                <a:lnTo>
                  <a:pt x="82" y="18"/>
                </a:lnTo>
                <a:lnTo>
                  <a:pt x="84" y="23"/>
                </a:lnTo>
                <a:lnTo>
                  <a:pt x="85" y="25"/>
                </a:lnTo>
                <a:lnTo>
                  <a:pt x="86" y="30"/>
                </a:lnTo>
                <a:lnTo>
                  <a:pt x="86" y="38"/>
                </a:lnTo>
                <a:lnTo>
                  <a:pt x="87" y="40"/>
                </a:lnTo>
                <a:lnTo>
                  <a:pt x="87" y="43"/>
                </a:lnTo>
                <a:lnTo>
                  <a:pt x="87" y="44"/>
                </a:lnTo>
                <a:lnTo>
                  <a:pt x="89" y="51"/>
                </a:lnTo>
                <a:lnTo>
                  <a:pt x="89" y="53"/>
                </a:lnTo>
                <a:lnTo>
                  <a:pt x="89" y="5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1" name="Freeform 3"/>
          <p:cNvSpPr>
            <a:spLocks/>
          </p:cNvSpPr>
          <p:nvPr/>
        </p:nvSpPr>
        <p:spPr bwMode="auto">
          <a:xfrm>
            <a:off x="3983038" y="2398713"/>
            <a:ext cx="682625" cy="495300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" y="17"/>
              </a:cxn>
              <a:cxn ang="0">
                <a:pos x="4" y="0"/>
              </a:cxn>
              <a:cxn ang="0">
                <a:pos x="93" y="4"/>
              </a:cxn>
              <a:cxn ang="0">
                <a:pos x="93" y="6"/>
              </a:cxn>
              <a:cxn ang="0">
                <a:pos x="92" y="7"/>
              </a:cxn>
              <a:cxn ang="0">
                <a:pos x="90" y="10"/>
              </a:cxn>
              <a:cxn ang="0">
                <a:pos x="90" y="11"/>
              </a:cxn>
              <a:cxn ang="0">
                <a:pos x="94" y="15"/>
              </a:cxn>
              <a:cxn ang="0">
                <a:pos x="94" y="46"/>
              </a:cxn>
              <a:cxn ang="0">
                <a:pos x="94" y="46"/>
              </a:cxn>
              <a:cxn ang="0">
                <a:pos x="92" y="46"/>
              </a:cxn>
              <a:cxn ang="0">
                <a:pos x="93" y="47"/>
              </a:cxn>
              <a:cxn ang="0">
                <a:pos x="94" y="48"/>
              </a:cxn>
              <a:cxn ang="0">
                <a:pos x="93" y="50"/>
              </a:cxn>
              <a:cxn ang="0">
                <a:pos x="94" y="51"/>
              </a:cxn>
              <a:cxn ang="0">
                <a:pos x="94" y="54"/>
              </a:cxn>
              <a:cxn ang="0">
                <a:pos x="93" y="54"/>
              </a:cxn>
              <a:cxn ang="0">
                <a:pos x="94" y="56"/>
              </a:cxn>
              <a:cxn ang="0">
                <a:pos x="92" y="59"/>
              </a:cxn>
              <a:cxn ang="0">
                <a:pos x="94" y="62"/>
              </a:cxn>
              <a:cxn ang="0">
                <a:pos x="94" y="64"/>
              </a:cxn>
              <a:cxn ang="0">
                <a:pos x="94" y="64"/>
              </a:cxn>
              <a:cxn ang="0">
                <a:pos x="91" y="62"/>
              </a:cxn>
              <a:cxn ang="0">
                <a:pos x="86" y="59"/>
              </a:cxn>
              <a:cxn ang="0">
                <a:pos x="84" y="58"/>
              </a:cxn>
              <a:cxn ang="0">
                <a:pos x="82" y="58"/>
              </a:cxn>
              <a:cxn ang="0">
                <a:pos x="80" y="60"/>
              </a:cxn>
              <a:cxn ang="0">
                <a:pos x="79" y="60"/>
              </a:cxn>
              <a:cxn ang="0">
                <a:pos x="77" y="60"/>
              </a:cxn>
              <a:cxn ang="0">
                <a:pos x="76" y="57"/>
              </a:cxn>
              <a:cxn ang="0">
                <a:pos x="75" y="56"/>
              </a:cxn>
              <a:cxn ang="0">
                <a:pos x="73" y="57"/>
              </a:cxn>
              <a:cxn ang="0">
                <a:pos x="71" y="57"/>
              </a:cxn>
              <a:cxn ang="0">
                <a:pos x="69" y="54"/>
              </a:cxn>
              <a:cxn ang="0">
                <a:pos x="0" y="51"/>
              </a:cxn>
              <a:cxn ang="0">
                <a:pos x="0" y="51"/>
              </a:cxn>
            </a:cxnLst>
            <a:rect l="0" t="0" r="r" b="b"/>
            <a:pathLst>
              <a:path w="94" h="64">
                <a:moveTo>
                  <a:pt x="0" y="51"/>
                </a:moveTo>
                <a:lnTo>
                  <a:pt x="3" y="17"/>
                </a:lnTo>
                <a:lnTo>
                  <a:pt x="4" y="0"/>
                </a:lnTo>
                <a:lnTo>
                  <a:pt x="93" y="4"/>
                </a:lnTo>
                <a:lnTo>
                  <a:pt x="93" y="6"/>
                </a:lnTo>
                <a:lnTo>
                  <a:pt x="92" y="7"/>
                </a:lnTo>
                <a:lnTo>
                  <a:pt x="90" y="10"/>
                </a:lnTo>
                <a:lnTo>
                  <a:pt x="90" y="11"/>
                </a:lnTo>
                <a:lnTo>
                  <a:pt x="94" y="15"/>
                </a:lnTo>
                <a:lnTo>
                  <a:pt x="94" y="46"/>
                </a:lnTo>
                <a:lnTo>
                  <a:pt x="94" y="46"/>
                </a:lnTo>
                <a:lnTo>
                  <a:pt x="92" y="46"/>
                </a:lnTo>
                <a:lnTo>
                  <a:pt x="93" y="47"/>
                </a:lnTo>
                <a:lnTo>
                  <a:pt x="94" y="48"/>
                </a:lnTo>
                <a:lnTo>
                  <a:pt x="93" y="50"/>
                </a:lnTo>
                <a:lnTo>
                  <a:pt x="94" y="51"/>
                </a:lnTo>
                <a:lnTo>
                  <a:pt x="94" y="54"/>
                </a:lnTo>
                <a:lnTo>
                  <a:pt x="93" y="54"/>
                </a:lnTo>
                <a:lnTo>
                  <a:pt x="94" y="56"/>
                </a:lnTo>
                <a:lnTo>
                  <a:pt x="92" y="59"/>
                </a:lnTo>
                <a:lnTo>
                  <a:pt x="94" y="62"/>
                </a:lnTo>
                <a:lnTo>
                  <a:pt x="94" y="64"/>
                </a:lnTo>
                <a:lnTo>
                  <a:pt x="94" y="64"/>
                </a:lnTo>
                <a:lnTo>
                  <a:pt x="91" y="62"/>
                </a:lnTo>
                <a:lnTo>
                  <a:pt x="86" y="59"/>
                </a:lnTo>
                <a:lnTo>
                  <a:pt x="84" y="58"/>
                </a:lnTo>
                <a:lnTo>
                  <a:pt x="82" y="58"/>
                </a:lnTo>
                <a:lnTo>
                  <a:pt x="80" y="60"/>
                </a:lnTo>
                <a:lnTo>
                  <a:pt x="79" y="60"/>
                </a:lnTo>
                <a:lnTo>
                  <a:pt x="77" y="60"/>
                </a:lnTo>
                <a:lnTo>
                  <a:pt x="76" y="57"/>
                </a:lnTo>
                <a:lnTo>
                  <a:pt x="75" y="56"/>
                </a:lnTo>
                <a:lnTo>
                  <a:pt x="73" y="57"/>
                </a:lnTo>
                <a:lnTo>
                  <a:pt x="71" y="57"/>
                </a:lnTo>
                <a:lnTo>
                  <a:pt x="69" y="54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2" name="Freeform 4"/>
          <p:cNvSpPr>
            <a:spLocks/>
          </p:cNvSpPr>
          <p:nvPr/>
        </p:nvSpPr>
        <p:spPr bwMode="auto">
          <a:xfrm>
            <a:off x="3960813" y="2794000"/>
            <a:ext cx="806450" cy="4254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3" y="0"/>
              </a:cxn>
              <a:cxn ang="0">
                <a:pos x="72" y="3"/>
              </a:cxn>
              <a:cxn ang="0">
                <a:pos x="74" y="6"/>
              </a:cxn>
              <a:cxn ang="0">
                <a:pos x="76" y="6"/>
              </a:cxn>
              <a:cxn ang="0">
                <a:pos x="78" y="5"/>
              </a:cxn>
              <a:cxn ang="0">
                <a:pos x="79" y="6"/>
              </a:cxn>
              <a:cxn ang="0">
                <a:pos x="80" y="9"/>
              </a:cxn>
              <a:cxn ang="0">
                <a:pos x="82" y="9"/>
              </a:cxn>
              <a:cxn ang="0">
                <a:pos x="83" y="9"/>
              </a:cxn>
              <a:cxn ang="0">
                <a:pos x="85" y="7"/>
              </a:cxn>
              <a:cxn ang="0">
                <a:pos x="87" y="7"/>
              </a:cxn>
              <a:cxn ang="0">
                <a:pos x="89" y="8"/>
              </a:cxn>
              <a:cxn ang="0">
                <a:pos x="94" y="11"/>
              </a:cxn>
              <a:cxn ang="0">
                <a:pos x="97" y="13"/>
              </a:cxn>
              <a:cxn ang="0">
                <a:pos x="97" y="15"/>
              </a:cxn>
              <a:cxn ang="0">
                <a:pos x="99" y="16"/>
              </a:cxn>
              <a:cxn ang="0">
                <a:pos x="99" y="17"/>
              </a:cxn>
              <a:cxn ang="0">
                <a:pos x="98" y="19"/>
              </a:cxn>
              <a:cxn ang="0">
                <a:pos x="99" y="21"/>
              </a:cxn>
              <a:cxn ang="0">
                <a:pos x="100" y="24"/>
              </a:cxn>
              <a:cxn ang="0">
                <a:pos x="101" y="25"/>
              </a:cxn>
              <a:cxn ang="0">
                <a:pos x="101" y="26"/>
              </a:cxn>
              <a:cxn ang="0">
                <a:pos x="101" y="28"/>
              </a:cxn>
              <a:cxn ang="0">
                <a:pos x="103" y="29"/>
              </a:cxn>
              <a:cxn ang="0">
                <a:pos x="104" y="30"/>
              </a:cxn>
              <a:cxn ang="0">
                <a:pos x="103" y="32"/>
              </a:cxn>
              <a:cxn ang="0">
                <a:pos x="103" y="34"/>
              </a:cxn>
              <a:cxn ang="0">
                <a:pos x="105" y="35"/>
              </a:cxn>
              <a:cxn ang="0">
                <a:pos x="105" y="37"/>
              </a:cxn>
              <a:cxn ang="0">
                <a:pos x="104" y="38"/>
              </a:cxn>
              <a:cxn ang="0">
                <a:pos x="105" y="39"/>
              </a:cxn>
              <a:cxn ang="0">
                <a:pos x="106" y="41"/>
              </a:cxn>
              <a:cxn ang="0">
                <a:pos x="105" y="42"/>
              </a:cxn>
              <a:cxn ang="0">
                <a:pos x="106" y="44"/>
              </a:cxn>
              <a:cxn ang="0">
                <a:pos x="106" y="45"/>
              </a:cxn>
              <a:cxn ang="0">
                <a:pos x="107" y="46"/>
              </a:cxn>
              <a:cxn ang="0">
                <a:pos x="108" y="48"/>
              </a:cxn>
              <a:cxn ang="0">
                <a:pos x="109" y="50"/>
              </a:cxn>
              <a:cxn ang="0">
                <a:pos x="111" y="52"/>
              </a:cxn>
              <a:cxn ang="0">
                <a:pos x="111" y="53"/>
              </a:cxn>
              <a:cxn ang="0">
                <a:pos x="111" y="54"/>
              </a:cxn>
              <a:cxn ang="0">
                <a:pos x="111" y="55"/>
              </a:cxn>
              <a:cxn ang="0">
                <a:pos x="25" y="53"/>
              </a:cxn>
              <a:cxn ang="0">
                <a:pos x="26" y="36"/>
              </a:cxn>
              <a:cxn ang="0">
                <a:pos x="0" y="34"/>
              </a:cxn>
              <a:cxn ang="0">
                <a:pos x="0" y="34"/>
              </a:cxn>
            </a:cxnLst>
            <a:rect l="0" t="0" r="r" b="b"/>
            <a:pathLst>
              <a:path w="111" h="55">
                <a:moveTo>
                  <a:pt x="0" y="34"/>
                </a:moveTo>
                <a:lnTo>
                  <a:pt x="3" y="0"/>
                </a:lnTo>
                <a:lnTo>
                  <a:pt x="72" y="3"/>
                </a:lnTo>
                <a:lnTo>
                  <a:pt x="74" y="6"/>
                </a:lnTo>
                <a:lnTo>
                  <a:pt x="76" y="6"/>
                </a:lnTo>
                <a:lnTo>
                  <a:pt x="78" y="5"/>
                </a:lnTo>
                <a:lnTo>
                  <a:pt x="79" y="6"/>
                </a:lnTo>
                <a:lnTo>
                  <a:pt x="80" y="9"/>
                </a:lnTo>
                <a:lnTo>
                  <a:pt x="82" y="9"/>
                </a:lnTo>
                <a:lnTo>
                  <a:pt x="83" y="9"/>
                </a:lnTo>
                <a:lnTo>
                  <a:pt x="85" y="7"/>
                </a:lnTo>
                <a:lnTo>
                  <a:pt x="87" y="7"/>
                </a:lnTo>
                <a:lnTo>
                  <a:pt x="89" y="8"/>
                </a:lnTo>
                <a:lnTo>
                  <a:pt x="94" y="11"/>
                </a:lnTo>
                <a:lnTo>
                  <a:pt x="97" y="13"/>
                </a:lnTo>
                <a:lnTo>
                  <a:pt x="97" y="15"/>
                </a:lnTo>
                <a:lnTo>
                  <a:pt x="99" y="16"/>
                </a:lnTo>
                <a:lnTo>
                  <a:pt x="99" y="17"/>
                </a:lnTo>
                <a:lnTo>
                  <a:pt x="98" y="19"/>
                </a:lnTo>
                <a:lnTo>
                  <a:pt x="99" y="21"/>
                </a:lnTo>
                <a:lnTo>
                  <a:pt x="100" y="24"/>
                </a:lnTo>
                <a:lnTo>
                  <a:pt x="101" y="25"/>
                </a:lnTo>
                <a:lnTo>
                  <a:pt x="101" y="26"/>
                </a:lnTo>
                <a:lnTo>
                  <a:pt x="101" y="28"/>
                </a:lnTo>
                <a:lnTo>
                  <a:pt x="103" y="29"/>
                </a:lnTo>
                <a:lnTo>
                  <a:pt x="104" y="30"/>
                </a:lnTo>
                <a:lnTo>
                  <a:pt x="103" y="32"/>
                </a:lnTo>
                <a:lnTo>
                  <a:pt x="103" y="34"/>
                </a:lnTo>
                <a:lnTo>
                  <a:pt x="105" y="35"/>
                </a:lnTo>
                <a:lnTo>
                  <a:pt x="105" y="37"/>
                </a:lnTo>
                <a:lnTo>
                  <a:pt x="104" y="38"/>
                </a:lnTo>
                <a:lnTo>
                  <a:pt x="105" y="39"/>
                </a:lnTo>
                <a:lnTo>
                  <a:pt x="106" y="41"/>
                </a:lnTo>
                <a:lnTo>
                  <a:pt x="105" y="42"/>
                </a:lnTo>
                <a:lnTo>
                  <a:pt x="106" y="44"/>
                </a:lnTo>
                <a:lnTo>
                  <a:pt x="106" y="45"/>
                </a:lnTo>
                <a:lnTo>
                  <a:pt x="107" y="46"/>
                </a:lnTo>
                <a:lnTo>
                  <a:pt x="108" y="48"/>
                </a:lnTo>
                <a:lnTo>
                  <a:pt x="109" y="50"/>
                </a:lnTo>
                <a:lnTo>
                  <a:pt x="111" y="52"/>
                </a:lnTo>
                <a:lnTo>
                  <a:pt x="111" y="53"/>
                </a:lnTo>
                <a:lnTo>
                  <a:pt x="111" y="54"/>
                </a:lnTo>
                <a:lnTo>
                  <a:pt x="111" y="55"/>
                </a:lnTo>
                <a:lnTo>
                  <a:pt x="25" y="53"/>
                </a:lnTo>
                <a:lnTo>
                  <a:pt x="26" y="36"/>
                </a:lnTo>
                <a:lnTo>
                  <a:pt x="0" y="34"/>
                </a:lnTo>
                <a:lnTo>
                  <a:pt x="0" y="3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3" name="Freeform 5"/>
          <p:cNvSpPr>
            <a:spLocks/>
          </p:cNvSpPr>
          <p:nvPr/>
        </p:nvSpPr>
        <p:spPr bwMode="auto">
          <a:xfrm>
            <a:off x="4121150" y="3203575"/>
            <a:ext cx="723900" cy="411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9" y="2"/>
              </a:cxn>
              <a:cxn ang="0">
                <a:pos x="95" y="6"/>
              </a:cxn>
              <a:cxn ang="0">
                <a:pos x="93" y="8"/>
              </a:cxn>
              <a:cxn ang="0">
                <a:pos x="93" y="10"/>
              </a:cxn>
              <a:cxn ang="0">
                <a:pos x="94" y="12"/>
              </a:cxn>
              <a:cxn ang="0">
                <a:pos x="95" y="12"/>
              </a:cxn>
              <a:cxn ang="0">
                <a:pos x="96" y="15"/>
              </a:cxn>
              <a:cxn ang="0">
                <a:pos x="97" y="16"/>
              </a:cxn>
              <a:cxn ang="0">
                <a:pos x="99" y="16"/>
              </a:cxn>
              <a:cxn ang="0">
                <a:pos x="99" y="17"/>
              </a:cxn>
              <a:cxn ang="0">
                <a:pos x="100" y="53"/>
              </a:cxn>
              <a:cxn ang="0">
                <a:pos x="0" y="51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100" h="53">
                <a:moveTo>
                  <a:pt x="3" y="0"/>
                </a:moveTo>
                <a:lnTo>
                  <a:pt x="89" y="2"/>
                </a:lnTo>
                <a:lnTo>
                  <a:pt x="95" y="6"/>
                </a:lnTo>
                <a:lnTo>
                  <a:pt x="93" y="8"/>
                </a:lnTo>
                <a:lnTo>
                  <a:pt x="93" y="10"/>
                </a:lnTo>
                <a:lnTo>
                  <a:pt x="94" y="12"/>
                </a:lnTo>
                <a:lnTo>
                  <a:pt x="95" y="12"/>
                </a:lnTo>
                <a:lnTo>
                  <a:pt x="96" y="15"/>
                </a:lnTo>
                <a:lnTo>
                  <a:pt x="97" y="16"/>
                </a:lnTo>
                <a:lnTo>
                  <a:pt x="99" y="16"/>
                </a:lnTo>
                <a:lnTo>
                  <a:pt x="99" y="17"/>
                </a:lnTo>
                <a:lnTo>
                  <a:pt x="100" y="53"/>
                </a:lnTo>
                <a:lnTo>
                  <a:pt x="0" y="51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4" name="Freeform 6"/>
          <p:cNvSpPr>
            <a:spLocks/>
          </p:cNvSpPr>
          <p:nvPr/>
        </p:nvSpPr>
        <p:spPr bwMode="auto">
          <a:xfrm>
            <a:off x="4019550" y="3590925"/>
            <a:ext cx="838200" cy="465138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0" y="9"/>
              </a:cxn>
              <a:cxn ang="0">
                <a:pos x="40" y="44"/>
              </a:cxn>
              <a:cxn ang="0">
                <a:pos x="42" y="45"/>
              </a:cxn>
              <a:cxn ang="0">
                <a:pos x="45" y="48"/>
              </a:cxn>
              <a:cxn ang="0">
                <a:pos x="48" y="47"/>
              </a:cxn>
              <a:cxn ang="0">
                <a:pos x="50" y="48"/>
              </a:cxn>
              <a:cxn ang="0">
                <a:pos x="51" y="50"/>
              </a:cxn>
              <a:cxn ang="0">
                <a:pos x="55" y="51"/>
              </a:cxn>
              <a:cxn ang="0">
                <a:pos x="57" y="52"/>
              </a:cxn>
              <a:cxn ang="0">
                <a:pos x="59" y="51"/>
              </a:cxn>
              <a:cxn ang="0">
                <a:pos x="61" y="53"/>
              </a:cxn>
              <a:cxn ang="0">
                <a:pos x="65" y="53"/>
              </a:cxn>
              <a:cxn ang="0">
                <a:pos x="67" y="55"/>
              </a:cxn>
              <a:cxn ang="0">
                <a:pos x="68" y="57"/>
              </a:cxn>
              <a:cxn ang="0">
                <a:pos x="71" y="56"/>
              </a:cxn>
              <a:cxn ang="0">
                <a:pos x="75" y="58"/>
              </a:cxn>
              <a:cxn ang="0">
                <a:pos x="77" y="57"/>
              </a:cxn>
              <a:cxn ang="0">
                <a:pos x="79" y="57"/>
              </a:cxn>
              <a:cxn ang="0">
                <a:pos x="79" y="60"/>
              </a:cxn>
              <a:cxn ang="0">
                <a:pos x="80" y="58"/>
              </a:cxn>
              <a:cxn ang="0">
                <a:pos x="82" y="56"/>
              </a:cxn>
              <a:cxn ang="0">
                <a:pos x="83" y="57"/>
              </a:cxn>
              <a:cxn ang="0">
                <a:pos x="85" y="58"/>
              </a:cxn>
              <a:cxn ang="0">
                <a:pos x="87" y="57"/>
              </a:cxn>
              <a:cxn ang="0">
                <a:pos x="87" y="58"/>
              </a:cxn>
              <a:cxn ang="0">
                <a:pos x="90" y="60"/>
              </a:cxn>
              <a:cxn ang="0">
                <a:pos x="93" y="58"/>
              </a:cxn>
              <a:cxn ang="0">
                <a:pos x="99" y="56"/>
              </a:cxn>
              <a:cxn ang="0">
                <a:pos x="101" y="56"/>
              </a:cxn>
              <a:cxn ang="0">
                <a:pos x="106" y="56"/>
              </a:cxn>
              <a:cxn ang="0">
                <a:pos x="113" y="59"/>
              </a:cxn>
              <a:cxn ang="0">
                <a:pos x="115" y="60"/>
              </a:cxn>
              <a:cxn ang="0">
                <a:pos x="116" y="31"/>
              </a:cxn>
              <a:cxn ang="0">
                <a:pos x="114" y="3"/>
              </a:cxn>
            </a:cxnLst>
            <a:rect l="0" t="0" r="r" b="b"/>
            <a:pathLst>
              <a:path w="116" h="60">
                <a:moveTo>
                  <a:pt x="114" y="3"/>
                </a:moveTo>
                <a:lnTo>
                  <a:pt x="14" y="1"/>
                </a:lnTo>
                <a:lnTo>
                  <a:pt x="1" y="0"/>
                </a:lnTo>
                <a:lnTo>
                  <a:pt x="0" y="9"/>
                </a:lnTo>
                <a:lnTo>
                  <a:pt x="41" y="11"/>
                </a:lnTo>
                <a:lnTo>
                  <a:pt x="40" y="44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50" y="48"/>
                </a:lnTo>
                <a:lnTo>
                  <a:pt x="50" y="48"/>
                </a:lnTo>
                <a:lnTo>
                  <a:pt x="50" y="49"/>
                </a:lnTo>
                <a:lnTo>
                  <a:pt x="51" y="50"/>
                </a:lnTo>
                <a:lnTo>
                  <a:pt x="51" y="51"/>
                </a:lnTo>
                <a:lnTo>
                  <a:pt x="55" y="51"/>
                </a:lnTo>
                <a:lnTo>
                  <a:pt x="57" y="52"/>
                </a:lnTo>
                <a:lnTo>
                  <a:pt x="57" y="52"/>
                </a:lnTo>
                <a:lnTo>
                  <a:pt x="58" y="52"/>
                </a:lnTo>
                <a:lnTo>
                  <a:pt x="59" y="51"/>
                </a:lnTo>
                <a:lnTo>
                  <a:pt x="59" y="53"/>
                </a:lnTo>
                <a:lnTo>
                  <a:pt x="61" y="53"/>
                </a:lnTo>
                <a:lnTo>
                  <a:pt x="62" y="52"/>
                </a:lnTo>
                <a:lnTo>
                  <a:pt x="65" y="53"/>
                </a:lnTo>
                <a:lnTo>
                  <a:pt x="66" y="53"/>
                </a:lnTo>
                <a:lnTo>
                  <a:pt x="67" y="55"/>
                </a:lnTo>
                <a:lnTo>
                  <a:pt x="68" y="55"/>
                </a:lnTo>
                <a:lnTo>
                  <a:pt x="68" y="57"/>
                </a:lnTo>
                <a:lnTo>
                  <a:pt x="70" y="57"/>
                </a:lnTo>
                <a:lnTo>
                  <a:pt x="71" y="56"/>
                </a:lnTo>
                <a:lnTo>
                  <a:pt x="72" y="55"/>
                </a:lnTo>
                <a:lnTo>
                  <a:pt x="75" y="58"/>
                </a:lnTo>
                <a:lnTo>
                  <a:pt x="76" y="58"/>
                </a:lnTo>
                <a:lnTo>
                  <a:pt x="77" y="57"/>
                </a:lnTo>
                <a:lnTo>
                  <a:pt x="78" y="57"/>
                </a:lnTo>
                <a:lnTo>
                  <a:pt x="79" y="57"/>
                </a:lnTo>
                <a:lnTo>
                  <a:pt x="78" y="59"/>
                </a:lnTo>
                <a:lnTo>
                  <a:pt x="79" y="60"/>
                </a:lnTo>
                <a:lnTo>
                  <a:pt x="80" y="59"/>
                </a:lnTo>
                <a:lnTo>
                  <a:pt x="80" y="58"/>
                </a:lnTo>
                <a:lnTo>
                  <a:pt x="81" y="57"/>
                </a:lnTo>
                <a:lnTo>
                  <a:pt x="82" y="56"/>
                </a:lnTo>
                <a:lnTo>
                  <a:pt x="82" y="56"/>
                </a:lnTo>
                <a:lnTo>
                  <a:pt x="83" y="57"/>
                </a:lnTo>
                <a:lnTo>
                  <a:pt x="84" y="58"/>
                </a:lnTo>
                <a:lnTo>
                  <a:pt x="85" y="58"/>
                </a:lnTo>
                <a:lnTo>
                  <a:pt x="85" y="57"/>
                </a:lnTo>
                <a:lnTo>
                  <a:pt x="87" y="57"/>
                </a:lnTo>
                <a:lnTo>
                  <a:pt x="87" y="57"/>
                </a:lnTo>
                <a:lnTo>
                  <a:pt x="87" y="58"/>
                </a:lnTo>
                <a:lnTo>
                  <a:pt x="88" y="58"/>
                </a:lnTo>
                <a:lnTo>
                  <a:pt x="90" y="60"/>
                </a:lnTo>
                <a:lnTo>
                  <a:pt x="92" y="58"/>
                </a:lnTo>
                <a:lnTo>
                  <a:pt x="93" y="58"/>
                </a:lnTo>
                <a:lnTo>
                  <a:pt x="96" y="57"/>
                </a:lnTo>
                <a:lnTo>
                  <a:pt x="99" y="56"/>
                </a:lnTo>
                <a:lnTo>
                  <a:pt x="100" y="56"/>
                </a:lnTo>
                <a:lnTo>
                  <a:pt x="101" y="56"/>
                </a:lnTo>
                <a:lnTo>
                  <a:pt x="104" y="57"/>
                </a:lnTo>
                <a:lnTo>
                  <a:pt x="106" y="56"/>
                </a:lnTo>
                <a:lnTo>
                  <a:pt x="107" y="56"/>
                </a:lnTo>
                <a:lnTo>
                  <a:pt x="113" y="59"/>
                </a:lnTo>
                <a:lnTo>
                  <a:pt x="114" y="60"/>
                </a:lnTo>
                <a:lnTo>
                  <a:pt x="115" y="60"/>
                </a:lnTo>
                <a:lnTo>
                  <a:pt x="116" y="60"/>
                </a:lnTo>
                <a:lnTo>
                  <a:pt x="116" y="31"/>
                </a:lnTo>
                <a:lnTo>
                  <a:pt x="114" y="12"/>
                </a:lnTo>
                <a:lnTo>
                  <a:pt x="114" y="3"/>
                </a:lnTo>
                <a:lnTo>
                  <a:pt x="114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5" name="Freeform 7"/>
          <p:cNvSpPr>
            <a:spLocks/>
          </p:cNvSpPr>
          <p:nvPr/>
        </p:nvSpPr>
        <p:spPr bwMode="auto">
          <a:xfrm>
            <a:off x="4651375" y="2740025"/>
            <a:ext cx="592138" cy="417513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8" y="4"/>
              </a:cxn>
              <a:cxn ang="0">
                <a:pos x="67" y="6"/>
              </a:cxn>
              <a:cxn ang="0">
                <a:pos x="69" y="13"/>
              </a:cxn>
              <a:cxn ang="0">
                <a:pos x="74" y="16"/>
              </a:cxn>
              <a:cxn ang="0">
                <a:pos x="75" y="18"/>
              </a:cxn>
              <a:cxn ang="0">
                <a:pos x="78" y="21"/>
              </a:cxn>
              <a:cxn ang="0">
                <a:pos x="82" y="26"/>
              </a:cxn>
              <a:cxn ang="0">
                <a:pos x="80" y="29"/>
              </a:cxn>
              <a:cxn ang="0">
                <a:pos x="80" y="31"/>
              </a:cxn>
              <a:cxn ang="0">
                <a:pos x="75" y="34"/>
              </a:cxn>
              <a:cxn ang="0">
                <a:pos x="72" y="35"/>
              </a:cxn>
              <a:cxn ang="0">
                <a:pos x="70" y="38"/>
              </a:cxn>
              <a:cxn ang="0">
                <a:pos x="72" y="41"/>
              </a:cxn>
              <a:cxn ang="0">
                <a:pos x="72" y="44"/>
              </a:cxn>
              <a:cxn ang="0">
                <a:pos x="68" y="50"/>
              </a:cxn>
              <a:cxn ang="0">
                <a:pos x="67" y="53"/>
              </a:cxn>
              <a:cxn ang="0">
                <a:pos x="63" y="50"/>
              </a:cxn>
              <a:cxn ang="0">
                <a:pos x="11" y="51"/>
              </a:cxn>
              <a:cxn ang="0">
                <a:pos x="11" y="48"/>
              </a:cxn>
              <a:cxn ang="0">
                <a:pos x="9" y="45"/>
              </a:cxn>
              <a:cxn ang="0">
                <a:pos x="10" y="42"/>
              </a:cxn>
              <a:cxn ang="0">
                <a:pos x="8" y="39"/>
              </a:cxn>
              <a:cxn ang="0">
                <a:pos x="8" y="36"/>
              </a:cxn>
              <a:cxn ang="0">
                <a:pos x="6" y="33"/>
              </a:cxn>
              <a:cxn ang="0">
                <a:pos x="5" y="31"/>
              </a:cxn>
              <a:cxn ang="0">
                <a:pos x="3" y="26"/>
              </a:cxn>
              <a:cxn ang="0">
                <a:pos x="4" y="23"/>
              </a:cxn>
              <a:cxn ang="0">
                <a:pos x="2" y="20"/>
              </a:cxn>
              <a:cxn ang="0">
                <a:pos x="2" y="18"/>
              </a:cxn>
              <a:cxn ang="0">
                <a:pos x="2" y="12"/>
              </a:cxn>
              <a:cxn ang="0">
                <a:pos x="2" y="10"/>
              </a:cxn>
              <a:cxn ang="0">
                <a:pos x="1" y="6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82" h="54">
                <a:moveTo>
                  <a:pt x="2" y="2"/>
                </a:moveTo>
                <a:lnTo>
                  <a:pt x="66" y="0"/>
                </a:lnTo>
                <a:lnTo>
                  <a:pt x="67" y="2"/>
                </a:lnTo>
                <a:lnTo>
                  <a:pt x="68" y="4"/>
                </a:lnTo>
                <a:lnTo>
                  <a:pt x="68" y="5"/>
                </a:lnTo>
                <a:lnTo>
                  <a:pt x="67" y="6"/>
                </a:lnTo>
                <a:lnTo>
                  <a:pt x="68" y="8"/>
                </a:lnTo>
                <a:lnTo>
                  <a:pt x="69" y="13"/>
                </a:lnTo>
                <a:lnTo>
                  <a:pt x="73" y="14"/>
                </a:lnTo>
                <a:lnTo>
                  <a:pt x="74" y="16"/>
                </a:lnTo>
                <a:lnTo>
                  <a:pt x="75" y="17"/>
                </a:lnTo>
                <a:lnTo>
                  <a:pt x="75" y="18"/>
                </a:lnTo>
                <a:lnTo>
                  <a:pt x="78" y="20"/>
                </a:lnTo>
                <a:lnTo>
                  <a:pt x="78" y="21"/>
                </a:lnTo>
                <a:lnTo>
                  <a:pt x="81" y="23"/>
                </a:lnTo>
                <a:lnTo>
                  <a:pt x="82" y="26"/>
                </a:lnTo>
                <a:lnTo>
                  <a:pt x="81" y="27"/>
                </a:lnTo>
                <a:lnTo>
                  <a:pt x="80" y="29"/>
                </a:lnTo>
                <a:lnTo>
                  <a:pt x="80" y="30"/>
                </a:lnTo>
                <a:lnTo>
                  <a:pt x="80" y="31"/>
                </a:lnTo>
                <a:lnTo>
                  <a:pt x="77" y="34"/>
                </a:lnTo>
                <a:lnTo>
                  <a:pt x="75" y="34"/>
                </a:lnTo>
                <a:lnTo>
                  <a:pt x="75" y="35"/>
                </a:lnTo>
                <a:lnTo>
                  <a:pt x="72" y="35"/>
                </a:lnTo>
                <a:lnTo>
                  <a:pt x="71" y="36"/>
                </a:lnTo>
                <a:lnTo>
                  <a:pt x="70" y="38"/>
                </a:lnTo>
                <a:lnTo>
                  <a:pt x="70" y="39"/>
                </a:lnTo>
                <a:lnTo>
                  <a:pt x="72" y="41"/>
                </a:lnTo>
                <a:lnTo>
                  <a:pt x="72" y="42"/>
                </a:lnTo>
                <a:lnTo>
                  <a:pt x="72" y="44"/>
                </a:lnTo>
                <a:lnTo>
                  <a:pt x="70" y="49"/>
                </a:lnTo>
                <a:lnTo>
                  <a:pt x="68" y="50"/>
                </a:lnTo>
                <a:lnTo>
                  <a:pt x="67" y="51"/>
                </a:lnTo>
                <a:lnTo>
                  <a:pt x="67" y="53"/>
                </a:lnTo>
                <a:lnTo>
                  <a:pt x="66" y="54"/>
                </a:lnTo>
                <a:lnTo>
                  <a:pt x="63" y="50"/>
                </a:lnTo>
                <a:lnTo>
                  <a:pt x="11" y="52"/>
                </a:lnTo>
                <a:lnTo>
                  <a:pt x="11" y="51"/>
                </a:lnTo>
                <a:lnTo>
                  <a:pt x="10" y="49"/>
                </a:lnTo>
                <a:lnTo>
                  <a:pt x="11" y="48"/>
                </a:lnTo>
                <a:lnTo>
                  <a:pt x="10" y="46"/>
                </a:lnTo>
                <a:lnTo>
                  <a:pt x="9" y="45"/>
                </a:lnTo>
                <a:lnTo>
                  <a:pt x="10" y="44"/>
                </a:lnTo>
                <a:lnTo>
                  <a:pt x="10" y="42"/>
                </a:lnTo>
                <a:lnTo>
                  <a:pt x="8" y="41"/>
                </a:lnTo>
                <a:lnTo>
                  <a:pt x="8" y="39"/>
                </a:lnTo>
                <a:lnTo>
                  <a:pt x="9" y="37"/>
                </a:lnTo>
                <a:lnTo>
                  <a:pt x="8" y="36"/>
                </a:lnTo>
                <a:lnTo>
                  <a:pt x="6" y="35"/>
                </a:lnTo>
                <a:lnTo>
                  <a:pt x="6" y="33"/>
                </a:lnTo>
                <a:lnTo>
                  <a:pt x="6" y="32"/>
                </a:lnTo>
                <a:lnTo>
                  <a:pt x="5" y="31"/>
                </a:lnTo>
                <a:lnTo>
                  <a:pt x="4" y="28"/>
                </a:lnTo>
                <a:lnTo>
                  <a:pt x="3" y="26"/>
                </a:lnTo>
                <a:lnTo>
                  <a:pt x="4" y="24"/>
                </a:lnTo>
                <a:lnTo>
                  <a:pt x="4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0" y="15"/>
                </a:lnTo>
                <a:lnTo>
                  <a:pt x="2" y="12"/>
                </a:lnTo>
                <a:lnTo>
                  <a:pt x="1" y="10"/>
                </a:lnTo>
                <a:lnTo>
                  <a:pt x="2" y="10"/>
                </a:lnTo>
                <a:lnTo>
                  <a:pt x="2" y="7"/>
                </a:lnTo>
                <a:lnTo>
                  <a:pt x="1" y="6"/>
                </a:lnTo>
                <a:lnTo>
                  <a:pt x="2" y="4"/>
                </a:lnTo>
                <a:lnTo>
                  <a:pt x="1" y="3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6" name="Freeform 8"/>
          <p:cNvSpPr>
            <a:spLocks/>
          </p:cNvSpPr>
          <p:nvPr/>
        </p:nvSpPr>
        <p:spPr bwMode="auto">
          <a:xfrm>
            <a:off x="4730750" y="3127375"/>
            <a:ext cx="649288" cy="603250"/>
          </a:xfrm>
          <a:custGeom>
            <a:avLst/>
            <a:gdLst/>
            <a:ahLst/>
            <a:cxnLst>
              <a:cxn ang="0">
                <a:pos x="76" y="69"/>
              </a:cxn>
              <a:cxn ang="0">
                <a:pos x="77" y="71"/>
              </a:cxn>
              <a:cxn ang="0">
                <a:pos x="77" y="74"/>
              </a:cxn>
              <a:cxn ang="0">
                <a:pos x="74" y="77"/>
              </a:cxn>
              <a:cxn ang="0">
                <a:pos x="83" y="78"/>
              </a:cxn>
              <a:cxn ang="0">
                <a:pos x="83" y="74"/>
              </a:cxn>
              <a:cxn ang="0">
                <a:pos x="85" y="69"/>
              </a:cxn>
              <a:cxn ang="0">
                <a:pos x="88" y="67"/>
              </a:cxn>
              <a:cxn ang="0">
                <a:pos x="89" y="67"/>
              </a:cxn>
              <a:cxn ang="0">
                <a:pos x="90" y="61"/>
              </a:cxn>
              <a:cxn ang="0">
                <a:pos x="89" y="60"/>
              </a:cxn>
              <a:cxn ang="0">
                <a:pos x="88" y="59"/>
              </a:cxn>
              <a:cxn ang="0">
                <a:pos x="87" y="60"/>
              </a:cxn>
              <a:cxn ang="0">
                <a:pos x="84" y="56"/>
              </a:cxn>
              <a:cxn ang="0">
                <a:pos x="85" y="54"/>
              </a:cxn>
              <a:cxn ang="0">
                <a:pos x="84" y="52"/>
              </a:cxn>
              <a:cxn ang="0">
                <a:pos x="79" y="46"/>
              </a:cxn>
              <a:cxn ang="0">
                <a:pos x="74" y="43"/>
              </a:cxn>
              <a:cxn ang="0">
                <a:pos x="71" y="38"/>
              </a:cxn>
              <a:cxn ang="0">
                <a:pos x="74" y="34"/>
              </a:cxn>
              <a:cxn ang="0">
                <a:pos x="74" y="30"/>
              </a:cxn>
              <a:cxn ang="0">
                <a:pos x="70" y="27"/>
              </a:cxn>
              <a:cxn ang="0">
                <a:pos x="68" y="29"/>
              </a:cxn>
              <a:cxn ang="0">
                <a:pos x="65" y="22"/>
              </a:cxn>
              <a:cxn ang="0">
                <a:pos x="60" y="18"/>
              </a:cxn>
              <a:cxn ang="0">
                <a:pos x="56" y="13"/>
              </a:cxn>
              <a:cxn ang="0">
                <a:pos x="55" y="6"/>
              </a:cxn>
              <a:cxn ang="0">
                <a:pos x="55" y="4"/>
              </a:cxn>
              <a:cxn ang="0">
                <a:pos x="0" y="2"/>
              </a:cxn>
              <a:cxn ang="0">
                <a:pos x="2" y="5"/>
              </a:cxn>
              <a:cxn ang="0">
                <a:pos x="5" y="9"/>
              </a:cxn>
              <a:cxn ang="0">
                <a:pos x="5" y="11"/>
              </a:cxn>
              <a:cxn ang="0">
                <a:pos x="11" y="16"/>
              </a:cxn>
              <a:cxn ang="0">
                <a:pos x="9" y="20"/>
              </a:cxn>
              <a:cxn ang="0">
                <a:pos x="11" y="22"/>
              </a:cxn>
              <a:cxn ang="0">
                <a:pos x="13" y="26"/>
              </a:cxn>
              <a:cxn ang="0">
                <a:pos x="15" y="27"/>
              </a:cxn>
              <a:cxn ang="0">
                <a:pos x="16" y="72"/>
              </a:cxn>
            </a:cxnLst>
            <a:rect l="0" t="0" r="r" b="b"/>
            <a:pathLst>
              <a:path w="90" h="78">
                <a:moveTo>
                  <a:pt x="16" y="72"/>
                </a:moveTo>
                <a:lnTo>
                  <a:pt x="76" y="69"/>
                </a:lnTo>
                <a:lnTo>
                  <a:pt x="76" y="70"/>
                </a:lnTo>
                <a:lnTo>
                  <a:pt x="77" y="71"/>
                </a:lnTo>
                <a:lnTo>
                  <a:pt x="78" y="72"/>
                </a:lnTo>
                <a:lnTo>
                  <a:pt x="77" y="74"/>
                </a:lnTo>
                <a:lnTo>
                  <a:pt x="76" y="75"/>
                </a:lnTo>
                <a:lnTo>
                  <a:pt x="74" y="77"/>
                </a:lnTo>
                <a:lnTo>
                  <a:pt x="74" y="78"/>
                </a:lnTo>
                <a:lnTo>
                  <a:pt x="83" y="78"/>
                </a:lnTo>
                <a:lnTo>
                  <a:pt x="84" y="75"/>
                </a:lnTo>
                <a:lnTo>
                  <a:pt x="83" y="74"/>
                </a:lnTo>
                <a:lnTo>
                  <a:pt x="84" y="71"/>
                </a:lnTo>
                <a:lnTo>
                  <a:pt x="85" y="69"/>
                </a:lnTo>
                <a:lnTo>
                  <a:pt x="86" y="67"/>
                </a:lnTo>
                <a:lnTo>
                  <a:pt x="88" y="67"/>
                </a:lnTo>
                <a:lnTo>
                  <a:pt x="88" y="67"/>
                </a:lnTo>
                <a:lnTo>
                  <a:pt x="89" y="67"/>
                </a:lnTo>
                <a:lnTo>
                  <a:pt x="90" y="62"/>
                </a:lnTo>
                <a:lnTo>
                  <a:pt x="90" y="61"/>
                </a:lnTo>
                <a:lnTo>
                  <a:pt x="89" y="60"/>
                </a:lnTo>
                <a:lnTo>
                  <a:pt x="89" y="60"/>
                </a:lnTo>
                <a:lnTo>
                  <a:pt x="89" y="60"/>
                </a:lnTo>
                <a:lnTo>
                  <a:pt x="88" y="59"/>
                </a:lnTo>
                <a:lnTo>
                  <a:pt x="87" y="59"/>
                </a:lnTo>
                <a:lnTo>
                  <a:pt x="87" y="60"/>
                </a:lnTo>
                <a:lnTo>
                  <a:pt x="87" y="60"/>
                </a:lnTo>
                <a:lnTo>
                  <a:pt x="84" y="56"/>
                </a:lnTo>
                <a:lnTo>
                  <a:pt x="84" y="55"/>
                </a:lnTo>
                <a:lnTo>
                  <a:pt x="85" y="54"/>
                </a:lnTo>
                <a:lnTo>
                  <a:pt x="85" y="53"/>
                </a:lnTo>
                <a:lnTo>
                  <a:pt x="84" y="52"/>
                </a:lnTo>
                <a:lnTo>
                  <a:pt x="83" y="49"/>
                </a:lnTo>
                <a:lnTo>
                  <a:pt x="79" y="46"/>
                </a:lnTo>
                <a:lnTo>
                  <a:pt x="78" y="45"/>
                </a:lnTo>
                <a:lnTo>
                  <a:pt x="74" y="43"/>
                </a:lnTo>
                <a:lnTo>
                  <a:pt x="72" y="40"/>
                </a:lnTo>
                <a:lnTo>
                  <a:pt x="71" y="38"/>
                </a:lnTo>
                <a:lnTo>
                  <a:pt x="71" y="37"/>
                </a:lnTo>
                <a:lnTo>
                  <a:pt x="74" y="34"/>
                </a:lnTo>
                <a:lnTo>
                  <a:pt x="73" y="32"/>
                </a:lnTo>
                <a:lnTo>
                  <a:pt x="74" y="30"/>
                </a:lnTo>
                <a:lnTo>
                  <a:pt x="73" y="29"/>
                </a:lnTo>
                <a:lnTo>
                  <a:pt x="70" y="27"/>
                </a:lnTo>
                <a:lnTo>
                  <a:pt x="69" y="28"/>
                </a:lnTo>
                <a:lnTo>
                  <a:pt x="68" y="29"/>
                </a:lnTo>
                <a:lnTo>
                  <a:pt x="67" y="29"/>
                </a:lnTo>
                <a:lnTo>
                  <a:pt x="65" y="22"/>
                </a:lnTo>
                <a:lnTo>
                  <a:pt x="64" y="21"/>
                </a:lnTo>
                <a:lnTo>
                  <a:pt x="60" y="18"/>
                </a:lnTo>
                <a:lnTo>
                  <a:pt x="56" y="14"/>
                </a:lnTo>
                <a:lnTo>
                  <a:pt x="56" y="13"/>
                </a:lnTo>
                <a:lnTo>
                  <a:pt x="55" y="10"/>
                </a:lnTo>
                <a:lnTo>
                  <a:pt x="55" y="6"/>
                </a:lnTo>
                <a:lnTo>
                  <a:pt x="55" y="5"/>
                </a:lnTo>
                <a:lnTo>
                  <a:pt x="55" y="4"/>
                </a:lnTo>
                <a:lnTo>
                  <a:pt x="52" y="0"/>
                </a:lnTo>
                <a:lnTo>
                  <a:pt x="0" y="2"/>
                </a:lnTo>
                <a:lnTo>
                  <a:pt x="1" y="3"/>
                </a:lnTo>
                <a:lnTo>
                  <a:pt x="2" y="5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11" y="16"/>
                </a:lnTo>
                <a:lnTo>
                  <a:pt x="9" y="18"/>
                </a:lnTo>
                <a:lnTo>
                  <a:pt x="9" y="20"/>
                </a:lnTo>
                <a:lnTo>
                  <a:pt x="10" y="22"/>
                </a:lnTo>
                <a:lnTo>
                  <a:pt x="11" y="22"/>
                </a:lnTo>
                <a:lnTo>
                  <a:pt x="12" y="25"/>
                </a:lnTo>
                <a:lnTo>
                  <a:pt x="13" y="26"/>
                </a:lnTo>
                <a:lnTo>
                  <a:pt x="15" y="26"/>
                </a:lnTo>
                <a:lnTo>
                  <a:pt x="15" y="27"/>
                </a:lnTo>
                <a:lnTo>
                  <a:pt x="16" y="63"/>
                </a:lnTo>
                <a:lnTo>
                  <a:pt x="16" y="72"/>
                </a:lnTo>
                <a:lnTo>
                  <a:pt x="16" y="7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7" name="Freeform 9"/>
          <p:cNvSpPr>
            <a:spLocks/>
          </p:cNvSpPr>
          <p:nvPr/>
        </p:nvSpPr>
        <p:spPr bwMode="auto">
          <a:xfrm>
            <a:off x="4975225" y="2282825"/>
            <a:ext cx="514350" cy="588963"/>
          </a:xfrm>
          <a:custGeom>
            <a:avLst/>
            <a:gdLst/>
            <a:ahLst/>
            <a:cxnLst>
              <a:cxn ang="0">
                <a:pos x="29" y="75"/>
              </a:cxn>
              <a:cxn ang="0">
                <a:pos x="24" y="72"/>
              </a:cxn>
              <a:cxn ang="0">
                <a:pos x="22" y="65"/>
              </a:cxn>
              <a:cxn ang="0">
                <a:pos x="23" y="63"/>
              </a:cxn>
              <a:cxn ang="0">
                <a:pos x="21" y="59"/>
              </a:cxn>
              <a:cxn ang="0">
                <a:pos x="21" y="54"/>
              </a:cxn>
              <a:cxn ang="0">
                <a:pos x="17" y="50"/>
              </a:cxn>
              <a:cxn ang="0">
                <a:pos x="12" y="45"/>
              </a:cxn>
              <a:cxn ang="0">
                <a:pos x="8" y="43"/>
              </a:cxn>
              <a:cxn ang="0">
                <a:pos x="7" y="42"/>
              </a:cxn>
              <a:cxn ang="0">
                <a:pos x="3" y="41"/>
              </a:cxn>
              <a:cxn ang="0">
                <a:pos x="1" y="39"/>
              </a:cxn>
              <a:cxn ang="0">
                <a:pos x="2" y="31"/>
              </a:cxn>
              <a:cxn ang="0">
                <a:pos x="3" y="28"/>
              </a:cxn>
              <a:cxn ang="0">
                <a:pos x="0" y="25"/>
              </a:cxn>
              <a:cxn ang="0">
                <a:pos x="1" y="22"/>
              </a:cxn>
              <a:cxn ang="0">
                <a:pos x="5" y="17"/>
              </a:cxn>
              <a:cxn ang="0">
                <a:pos x="7" y="16"/>
              </a:cxn>
              <a:cxn ang="0">
                <a:pos x="7" y="6"/>
              </a:cxn>
              <a:cxn ang="0">
                <a:pos x="9" y="5"/>
              </a:cxn>
              <a:cxn ang="0">
                <a:pos x="13" y="5"/>
              </a:cxn>
              <a:cxn ang="0">
                <a:pos x="22" y="1"/>
              </a:cxn>
              <a:cxn ang="0">
                <a:pos x="24" y="1"/>
              </a:cxn>
              <a:cxn ang="0">
                <a:pos x="23" y="3"/>
              </a:cxn>
              <a:cxn ang="0">
                <a:pos x="22" y="6"/>
              </a:cxn>
              <a:cxn ang="0">
                <a:pos x="26" y="5"/>
              </a:cxn>
              <a:cxn ang="0">
                <a:pos x="28" y="6"/>
              </a:cxn>
              <a:cxn ang="0">
                <a:pos x="31" y="8"/>
              </a:cxn>
              <a:cxn ang="0">
                <a:pos x="32" y="10"/>
              </a:cxn>
              <a:cxn ang="0">
                <a:pos x="44" y="13"/>
              </a:cxn>
              <a:cxn ang="0">
                <a:pos x="48" y="15"/>
              </a:cxn>
              <a:cxn ang="0">
                <a:pos x="50" y="15"/>
              </a:cxn>
              <a:cxn ang="0">
                <a:pos x="51" y="15"/>
              </a:cxn>
              <a:cxn ang="0">
                <a:pos x="56" y="16"/>
              </a:cxn>
              <a:cxn ang="0">
                <a:pos x="56" y="17"/>
              </a:cxn>
              <a:cxn ang="0">
                <a:pos x="58" y="18"/>
              </a:cxn>
              <a:cxn ang="0">
                <a:pos x="61" y="21"/>
              </a:cxn>
              <a:cxn ang="0">
                <a:pos x="60" y="25"/>
              </a:cxn>
              <a:cxn ang="0">
                <a:pos x="63" y="25"/>
              </a:cxn>
              <a:cxn ang="0">
                <a:pos x="62" y="27"/>
              </a:cxn>
              <a:cxn ang="0">
                <a:pos x="64" y="30"/>
              </a:cxn>
              <a:cxn ang="0">
                <a:pos x="61" y="33"/>
              </a:cxn>
              <a:cxn ang="0">
                <a:pos x="59" y="38"/>
              </a:cxn>
              <a:cxn ang="0">
                <a:pos x="59" y="39"/>
              </a:cxn>
              <a:cxn ang="0">
                <a:pos x="63" y="35"/>
              </a:cxn>
              <a:cxn ang="0">
                <a:pos x="66" y="33"/>
              </a:cxn>
              <a:cxn ang="0">
                <a:pos x="68" y="31"/>
              </a:cxn>
              <a:cxn ang="0">
                <a:pos x="68" y="28"/>
              </a:cxn>
              <a:cxn ang="0">
                <a:pos x="69" y="27"/>
              </a:cxn>
              <a:cxn ang="0">
                <a:pos x="70" y="25"/>
              </a:cxn>
              <a:cxn ang="0">
                <a:pos x="71" y="26"/>
              </a:cxn>
              <a:cxn ang="0">
                <a:pos x="69" y="33"/>
              </a:cxn>
              <a:cxn ang="0">
                <a:pos x="68" y="35"/>
              </a:cxn>
              <a:cxn ang="0">
                <a:pos x="66" y="40"/>
              </a:cxn>
              <a:cxn ang="0">
                <a:pos x="66" y="45"/>
              </a:cxn>
              <a:cxn ang="0">
                <a:pos x="64" y="47"/>
              </a:cxn>
              <a:cxn ang="0">
                <a:pos x="65" y="54"/>
              </a:cxn>
              <a:cxn ang="0">
                <a:pos x="63" y="59"/>
              </a:cxn>
              <a:cxn ang="0">
                <a:pos x="65" y="70"/>
              </a:cxn>
              <a:cxn ang="0">
                <a:pos x="65" y="71"/>
              </a:cxn>
              <a:cxn ang="0">
                <a:pos x="65" y="74"/>
              </a:cxn>
              <a:cxn ang="0">
                <a:pos x="30" y="76"/>
              </a:cxn>
            </a:cxnLst>
            <a:rect l="0" t="0" r="r" b="b"/>
            <a:pathLst>
              <a:path w="71" h="76">
                <a:moveTo>
                  <a:pt x="30" y="76"/>
                </a:moveTo>
                <a:lnTo>
                  <a:pt x="29" y="75"/>
                </a:lnTo>
                <a:lnTo>
                  <a:pt x="28" y="73"/>
                </a:lnTo>
                <a:lnTo>
                  <a:pt x="24" y="72"/>
                </a:lnTo>
                <a:lnTo>
                  <a:pt x="23" y="67"/>
                </a:lnTo>
                <a:lnTo>
                  <a:pt x="22" y="65"/>
                </a:lnTo>
                <a:lnTo>
                  <a:pt x="23" y="64"/>
                </a:lnTo>
                <a:lnTo>
                  <a:pt x="23" y="63"/>
                </a:lnTo>
                <a:lnTo>
                  <a:pt x="22" y="61"/>
                </a:lnTo>
                <a:lnTo>
                  <a:pt x="21" y="59"/>
                </a:lnTo>
                <a:lnTo>
                  <a:pt x="21" y="56"/>
                </a:lnTo>
                <a:lnTo>
                  <a:pt x="21" y="54"/>
                </a:lnTo>
                <a:lnTo>
                  <a:pt x="21" y="53"/>
                </a:lnTo>
                <a:lnTo>
                  <a:pt x="17" y="50"/>
                </a:lnTo>
                <a:lnTo>
                  <a:pt x="13" y="48"/>
                </a:lnTo>
                <a:lnTo>
                  <a:pt x="12" y="45"/>
                </a:lnTo>
                <a:lnTo>
                  <a:pt x="8" y="44"/>
                </a:lnTo>
                <a:lnTo>
                  <a:pt x="8" y="43"/>
                </a:lnTo>
                <a:lnTo>
                  <a:pt x="7" y="42"/>
                </a:lnTo>
                <a:lnTo>
                  <a:pt x="7" y="42"/>
                </a:lnTo>
                <a:lnTo>
                  <a:pt x="4" y="41"/>
                </a:lnTo>
                <a:lnTo>
                  <a:pt x="3" y="41"/>
                </a:lnTo>
                <a:lnTo>
                  <a:pt x="2" y="40"/>
                </a:lnTo>
                <a:lnTo>
                  <a:pt x="1" y="39"/>
                </a:lnTo>
                <a:lnTo>
                  <a:pt x="1" y="34"/>
                </a:lnTo>
                <a:lnTo>
                  <a:pt x="2" y="31"/>
                </a:lnTo>
                <a:lnTo>
                  <a:pt x="2" y="30"/>
                </a:lnTo>
                <a:lnTo>
                  <a:pt x="3" y="28"/>
                </a:lnTo>
                <a:lnTo>
                  <a:pt x="1" y="26"/>
                </a:lnTo>
                <a:lnTo>
                  <a:pt x="0" y="25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5" y="17"/>
                </a:lnTo>
                <a:lnTo>
                  <a:pt x="6" y="17"/>
                </a:lnTo>
                <a:lnTo>
                  <a:pt x="7" y="16"/>
                </a:lnTo>
                <a:lnTo>
                  <a:pt x="6" y="7"/>
                </a:lnTo>
                <a:lnTo>
                  <a:pt x="7" y="6"/>
                </a:lnTo>
                <a:lnTo>
                  <a:pt x="8" y="5"/>
                </a:lnTo>
                <a:lnTo>
                  <a:pt x="9" y="5"/>
                </a:lnTo>
                <a:lnTo>
                  <a:pt x="11" y="6"/>
                </a:lnTo>
                <a:lnTo>
                  <a:pt x="13" y="5"/>
                </a:lnTo>
                <a:lnTo>
                  <a:pt x="16" y="4"/>
                </a:lnTo>
                <a:lnTo>
                  <a:pt x="22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6"/>
                </a:lnTo>
                <a:lnTo>
                  <a:pt x="25" y="5"/>
                </a:lnTo>
                <a:lnTo>
                  <a:pt x="26" y="5"/>
                </a:lnTo>
                <a:lnTo>
                  <a:pt x="27" y="7"/>
                </a:lnTo>
                <a:lnTo>
                  <a:pt x="28" y="6"/>
                </a:lnTo>
                <a:lnTo>
                  <a:pt x="29" y="7"/>
                </a:lnTo>
                <a:lnTo>
                  <a:pt x="31" y="8"/>
                </a:lnTo>
                <a:lnTo>
                  <a:pt x="32" y="8"/>
                </a:lnTo>
                <a:lnTo>
                  <a:pt x="32" y="10"/>
                </a:lnTo>
                <a:lnTo>
                  <a:pt x="33" y="11"/>
                </a:lnTo>
                <a:lnTo>
                  <a:pt x="44" y="13"/>
                </a:lnTo>
                <a:lnTo>
                  <a:pt x="46" y="13"/>
                </a:lnTo>
                <a:lnTo>
                  <a:pt x="48" y="15"/>
                </a:lnTo>
                <a:lnTo>
                  <a:pt x="50" y="15"/>
                </a:lnTo>
                <a:lnTo>
                  <a:pt x="50" y="15"/>
                </a:lnTo>
                <a:lnTo>
                  <a:pt x="51" y="15"/>
                </a:lnTo>
                <a:lnTo>
                  <a:pt x="51" y="15"/>
                </a:lnTo>
                <a:lnTo>
                  <a:pt x="54" y="15"/>
                </a:lnTo>
                <a:lnTo>
                  <a:pt x="56" y="16"/>
                </a:lnTo>
                <a:lnTo>
                  <a:pt x="57" y="17"/>
                </a:lnTo>
                <a:lnTo>
                  <a:pt x="56" y="17"/>
                </a:lnTo>
                <a:lnTo>
                  <a:pt x="56" y="18"/>
                </a:lnTo>
                <a:lnTo>
                  <a:pt x="58" y="18"/>
                </a:lnTo>
                <a:lnTo>
                  <a:pt x="60" y="19"/>
                </a:lnTo>
                <a:lnTo>
                  <a:pt x="61" y="21"/>
                </a:lnTo>
                <a:lnTo>
                  <a:pt x="60" y="25"/>
                </a:lnTo>
                <a:lnTo>
                  <a:pt x="60" y="25"/>
                </a:lnTo>
                <a:lnTo>
                  <a:pt x="62" y="25"/>
                </a:lnTo>
                <a:lnTo>
                  <a:pt x="63" y="25"/>
                </a:lnTo>
                <a:lnTo>
                  <a:pt x="62" y="26"/>
                </a:lnTo>
                <a:lnTo>
                  <a:pt x="62" y="27"/>
                </a:lnTo>
                <a:lnTo>
                  <a:pt x="62" y="28"/>
                </a:lnTo>
                <a:lnTo>
                  <a:pt x="64" y="30"/>
                </a:lnTo>
                <a:lnTo>
                  <a:pt x="64" y="30"/>
                </a:lnTo>
                <a:lnTo>
                  <a:pt x="61" y="33"/>
                </a:lnTo>
                <a:lnTo>
                  <a:pt x="60" y="36"/>
                </a:lnTo>
                <a:lnTo>
                  <a:pt x="59" y="38"/>
                </a:lnTo>
                <a:lnTo>
                  <a:pt x="59" y="39"/>
                </a:lnTo>
                <a:lnTo>
                  <a:pt x="59" y="39"/>
                </a:lnTo>
                <a:lnTo>
                  <a:pt x="61" y="38"/>
                </a:lnTo>
                <a:lnTo>
                  <a:pt x="63" y="35"/>
                </a:lnTo>
                <a:lnTo>
                  <a:pt x="65" y="33"/>
                </a:lnTo>
                <a:lnTo>
                  <a:pt x="66" y="33"/>
                </a:lnTo>
                <a:lnTo>
                  <a:pt x="67" y="32"/>
                </a:lnTo>
                <a:lnTo>
                  <a:pt x="68" y="31"/>
                </a:lnTo>
                <a:lnTo>
                  <a:pt x="68" y="30"/>
                </a:lnTo>
                <a:lnTo>
                  <a:pt x="68" y="28"/>
                </a:lnTo>
                <a:lnTo>
                  <a:pt x="68" y="27"/>
                </a:lnTo>
                <a:lnTo>
                  <a:pt x="69" y="27"/>
                </a:lnTo>
                <a:lnTo>
                  <a:pt x="69" y="26"/>
                </a:lnTo>
                <a:lnTo>
                  <a:pt x="70" y="25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69" y="33"/>
                </a:lnTo>
                <a:lnTo>
                  <a:pt x="68" y="34"/>
                </a:lnTo>
                <a:lnTo>
                  <a:pt x="68" y="35"/>
                </a:lnTo>
                <a:lnTo>
                  <a:pt x="68" y="36"/>
                </a:lnTo>
                <a:lnTo>
                  <a:pt x="66" y="40"/>
                </a:lnTo>
                <a:lnTo>
                  <a:pt x="66" y="43"/>
                </a:lnTo>
                <a:lnTo>
                  <a:pt x="66" y="45"/>
                </a:lnTo>
                <a:lnTo>
                  <a:pt x="64" y="46"/>
                </a:lnTo>
                <a:lnTo>
                  <a:pt x="64" y="47"/>
                </a:lnTo>
                <a:lnTo>
                  <a:pt x="64" y="50"/>
                </a:lnTo>
                <a:lnTo>
                  <a:pt x="65" y="54"/>
                </a:lnTo>
                <a:lnTo>
                  <a:pt x="64" y="55"/>
                </a:lnTo>
                <a:lnTo>
                  <a:pt x="63" y="59"/>
                </a:lnTo>
                <a:lnTo>
                  <a:pt x="63" y="65"/>
                </a:lnTo>
                <a:lnTo>
                  <a:pt x="65" y="70"/>
                </a:lnTo>
                <a:lnTo>
                  <a:pt x="65" y="70"/>
                </a:lnTo>
                <a:lnTo>
                  <a:pt x="65" y="71"/>
                </a:lnTo>
                <a:lnTo>
                  <a:pt x="65" y="72"/>
                </a:lnTo>
                <a:lnTo>
                  <a:pt x="65" y="74"/>
                </a:lnTo>
                <a:lnTo>
                  <a:pt x="30" y="76"/>
                </a:lnTo>
                <a:lnTo>
                  <a:pt x="30" y="7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8" name="Freeform 10"/>
          <p:cNvSpPr>
            <a:spLocks/>
          </p:cNvSpPr>
          <p:nvPr/>
        </p:nvSpPr>
        <p:spPr bwMode="auto">
          <a:xfrm>
            <a:off x="5343525" y="3265488"/>
            <a:ext cx="719138" cy="395287"/>
          </a:xfrm>
          <a:custGeom>
            <a:avLst/>
            <a:gdLst/>
            <a:ahLst/>
            <a:cxnLst>
              <a:cxn ang="0">
                <a:pos x="20" y="49"/>
              </a:cxn>
              <a:cxn ang="0">
                <a:pos x="19" y="47"/>
              </a:cxn>
              <a:cxn ang="0">
                <a:pos x="22" y="47"/>
              </a:cxn>
              <a:cxn ang="0">
                <a:pos x="80" y="41"/>
              </a:cxn>
              <a:cxn ang="0">
                <a:pos x="85" y="38"/>
              </a:cxn>
              <a:cxn ang="0">
                <a:pos x="89" y="35"/>
              </a:cxn>
              <a:cxn ang="0">
                <a:pos x="89" y="33"/>
              </a:cxn>
              <a:cxn ang="0">
                <a:pos x="90" y="31"/>
              </a:cxn>
              <a:cxn ang="0">
                <a:pos x="99" y="23"/>
              </a:cxn>
              <a:cxn ang="0">
                <a:pos x="98" y="22"/>
              </a:cxn>
              <a:cxn ang="0">
                <a:pos x="97" y="21"/>
              </a:cxn>
              <a:cxn ang="0">
                <a:pos x="95" y="20"/>
              </a:cxn>
              <a:cxn ang="0">
                <a:pos x="94" y="20"/>
              </a:cxn>
              <a:cxn ang="0">
                <a:pos x="90" y="14"/>
              </a:cxn>
              <a:cxn ang="0">
                <a:pos x="89" y="12"/>
              </a:cxn>
              <a:cxn ang="0">
                <a:pos x="89" y="8"/>
              </a:cxn>
              <a:cxn ang="0">
                <a:pos x="87" y="7"/>
              </a:cxn>
              <a:cxn ang="0">
                <a:pos x="84" y="4"/>
              </a:cxn>
              <a:cxn ang="0">
                <a:pos x="82" y="4"/>
              </a:cxn>
              <a:cxn ang="0">
                <a:pos x="81" y="6"/>
              </a:cxn>
              <a:cxn ang="0">
                <a:pos x="78" y="6"/>
              </a:cxn>
              <a:cxn ang="0">
                <a:pos x="75" y="6"/>
              </a:cxn>
              <a:cxn ang="0">
                <a:pos x="71" y="5"/>
              </a:cxn>
              <a:cxn ang="0">
                <a:pos x="66" y="4"/>
              </a:cxn>
              <a:cxn ang="0">
                <a:pos x="63" y="0"/>
              </a:cxn>
              <a:cxn ang="0">
                <a:pos x="61" y="1"/>
              </a:cxn>
              <a:cxn ang="0">
                <a:pos x="58" y="0"/>
              </a:cxn>
              <a:cxn ang="0">
                <a:pos x="58" y="2"/>
              </a:cxn>
              <a:cxn ang="0">
                <a:pos x="58" y="6"/>
              </a:cxn>
              <a:cxn ang="0">
                <a:pos x="55" y="8"/>
              </a:cxn>
              <a:cxn ang="0">
                <a:pos x="51" y="8"/>
              </a:cxn>
              <a:cxn ang="0">
                <a:pos x="46" y="18"/>
              </a:cxn>
              <a:cxn ang="0">
                <a:pos x="42" y="21"/>
              </a:cxn>
              <a:cxn ang="0">
                <a:pos x="39" y="19"/>
              </a:cxn>
              <a:cxn ang="0">
                <a:pos x="37" y="24"/>
              </a:cxn>
              <a:cxn ang="0">
                <a:pos x="35" y="24"/>
              </a:cxn>
              <a:cxn ang="0">
                <a:pos x="32" y="23"/>
              </a:cxn>
              <a:cxn ang="0">
                <a:pos x="30" y="26"/>
              </a:cxn>
              <a:cxn ang="0">
                <a:pos x="26" y="24"/>
              </a:cxn>
              <a:cxn ang="0">
                <a:pos x="20" y="25"/>
              </a:cxn>
              <a:cxn ang="0">
                <a:pos x="20" y="27"/>
              </a:cxn>
              <a:cxn ang="0">
                <a:pos x="18" y="27"/>
              </a:cxn>
              <a:cxn ang="0">
                <a:pos x="18" y="27"/>
              </a:cxn>
              <a:cxn ang="0">
                <a:pos x="17" y="30"/>
              </a:cxn>
              <a:cxn ang="0">
                <a:pos x="17" y="30"/>
              </a:cxn>
              <a:cxn ang="0">
                <a:pos x="18" y="33"/>
              </a:cxn>
              <a:cxn ang="0">
                <a:pos x="12" y="34"/>
              </a:cxn>
              <a:cxn ang="0">
                <a:pos x="13" y="40"/>
              </a:cxn>
              <a:cxn ang="0">
                <a:pos x="10" y="39"/>
              </a:cxn>
              <a:cxn ang="0">
                <a:pos x="6" y="38"/>
              </a:cxn>
              <a:cxn ang="0">
                <a:pos x="4" y="42"/>
              </a:cxn>
              <a:cxn ang="0">
                <a:pos x="4" y="42"/>
              </a:cxn>
              <a:cxn ang="0">
                <a:pos x="5" y="44"/>
              </a:cxn>
              <a:cxn ang="0">
                <a:pos x="3" y="49"/>
              </a:cxn>
              <a:cxn ang="0">
                <a:pos x="1" y="49"/>
              </a:cxn>
              <a:cxn ang="0">
                <a:pos x="0" y="51"/>
              </a:cxn>
            </a:cxnLst>
            <a:rect l="0" t="0" r="r" b="b"/>
            <a:pathLst>
              <a:path w="99" h="51">
                <a:moveTo>
                  <a:pt x="0" y="51"/>
                </a:moveTo>
                <a:lnTo>
                  <a:pt x="20" y="49"/>
                </a:lnTo>
                <a:lnTo>
                  <a:pt x="20" y="48"/>
                </a:lnTo>
                <a:lnTo>
                  <a:pt x="19" y="47"/>
                </a:lnTo>
                <a:lnTo>
                  <a:pt x="22" y="46"/>
                </a:lnTo>
                <a:lnTo>
                  <a:pt x="22" y="47"/>
                </a:lnTo>
                <a:lnTo>
                  <a:pt x="78" y="42"/>
                </a:lnTo>
                <a:lnTo>
                  <a:pt x="80" y="41"/>
                </a:lnTo>
                <a:lnTo>
                  <a:pt x="80" y="40"/>
                </a:lnTo>
                <a:lnTo>
                  <a:pt x="85" y="38"/>
                </a:lnTo>
                <a:lnTo>
                  <a:pt x="86" y="37"/>
                </a:lnTo>
                <a:lnTo>
                  <a:pt x="89" y="35"/>
                </a:lnTo>
                <a:lnTo>
                  <a:pt x="89" y="34"/>
                </a:lnTo>
                <a:lnTo>
                  <a:pt x="89" y="33"/>
                </a:lnTo>
                <a:lnTo>
                  <a:pt x="90" y="32"/>
                </a:lnTo>
                <a:lnTo>
                  <a:pt x="90" y="31"/>
                </a:lnTo>
                <a:lnTo>
                  <a:pt x="92" y="29"/>
                </a:lnTo>
                <a:lnTo>
                  <a:pt x="99" y="23"/>
                </a:lnTo>
                <a:lnTo>
                  <a:pt x="99" y="22"/>
                </a:lnTo>
                <a:lnTo>
                  <a:pt x="98" y="22"/>
                </a:lnTo>
                <a:lnTo>
                  <a:pt x="97" y="22"/>
                </a:lnTo>
                <a:lnTo>
                  <a:pt x="97" y="21"/>
                </a:lnTo>
                <a:lnTo>
                  <a:pt x="97" y="21"/>
                </a:lnTo>
                <a:lnTo>
                  <a:pt x="95" y="20"/>
                </a:lnTo>
                <a:lnTo>
                  <a:pt x="95" y="21"/>
                </a:lnTo>
                <a:lnTo>
                  <a:pt x="94" y="20"/>
                </a:lnTo>
                <a:lnTo>
                  <a:pt x="92" y="18"/>
                </a:lnTo>
                <a:lnTo>
                  <a:pt x="90" y="14"/>
                </a:lnTo>
                <a:lnTo>
                  <a:pt x="89" y="13"/>
                </a:lnTo>
                <a:lnTo>
                  <a:pt x="89" y="12"/>
                </a:lnTo>
                <a:lnTo>
                  <a:pt x="89" y="10"/>
                </a:lnTo>
                <a:lnTo>
                  <a:pt x="89" y="8"/>
                </a:lnTo>
                <a:lnTo>
                  <a:pt x="89" y="8"/>
                </a:lnTo>
                <a:lnTo>
                  <a:pt x="87" y="7"/>
                </a:lnTo>
                <a:lnTo>
                  <a:pt x="86" y="6"/>
                </a:lnTo>
                <a:lnTo>
                  <a:pt x="84" y="4"/>
                </a:lnTo>
                <a:lnTo>
                  <a:pt x="84" y="3"/>
                </a:lnTo>
                <a:lnTo>
                  <a:pt x="82" y="4"/>
                </a:lnTo>
                <a:lnTo>
                  <a:pt x="82" y="5"/>
                </a:lnTo>
                <a:lnTo>
                  <a:pt x="81" y="6"/>
                </a:lnTo>
                <a:lnTo>
                  <a:pt x="80" y="6"/>
                </a:lnTo>
                <a:lnTo>
                  <a:pt x="78" y="6"/>
                </a:lnTo>
                <a:lnTo>
                  <a:pt x="76" y="5"/>
                </a:lnTo>
                <a:lnTo>
                  <a:pt x="75" y="6"/>
                </a:lnTo>
                <a:lnTo>
                  <a:pt x="74" y="7"/>
                </a:lnTo>
                <a:lnTo>
                  <a:pt x="71" y="5"/>
                </a:lnTo>
                <a:lnTo>
                  <a:pt x="68" y="5"/>
                </a:lnTo>
                <a:lnTo>
                  <a:pt x="66" y="4"/>
                </a:lnTo>
                <a:lnTo>
                  <a:pt x="65" y="2"/>
                </a:lnTo>
                <a:lnTo>
                  <a:pt x="63" y="0"/>
                </a:lnTo>
                <a:lnTo>
                  <a:pt x="61" y="1"/>
                </a:lnTo>
                <a:lnTo>
                  <a:pt x="61" y="1"/>
                </a:lnTo>
                <a:lnTo>
                  <a:pt x="59" y="0"/>
                </a:lnTo>
                <a:lnTo>
                  <a:pt x="58" y="0"/>
                </a:lnTo>
                <a:lnTo>
                  <a:pt x="58" y="2"/>
                </a:lnTo>
                <a:lnTo>
                  <a:pt x="58" y="2"/>
                </a:lnTo>
                <a:lnTo>
                  <a:pt x="58" y="5"/>
                </a:lnTo>
                <a:lnTo>
                  <a:pt x="58" y="6"/>
                </a:lnTo>
                <a:lnTo>
                  <a:pt x="56" y="7"/>
                </a:lnTo>
                <a:lnTo>
                  <a:pt x="55" y="8"/>
                </a:lnTo>
                <a:lnTo>
                  <a:pt x="52" y="8"/>
                </a:lnTo>
                <a:lnTo>
                  <a:pt x="51" y="8"/>
                </a:lnTo>
                <a:lnTo>
                  <a:pt x="51" y="11"/>
                </a:lnTo>
                <a:lnTo>
                  <a:pt x="46" y="18"/>
                </a:lnTo>
                <a:lnTo>
                  <a:pt x="45" y="21"/>
                </a:lnTo>
                <a:lnTo>
                  <a:pt x="42" y="21"/>
                </a:lnTo>
                <a:lnTo>
                  <a:pt x="40" y="19"/>
                </a:lnTo>
                <a:lnTo>
                  <a:pt x="39" y="19"/>
                </a:lnTo>
                <a:lnTo>
                  <a:pt x="38" y="20"/>
                </a:lnTo>
                <a:lnTo>
                  <a:pt x="37" y="24"/>
                </a:lnTo>
                <a:lnTo>
                  <a:pt x="36" y="25"/>
                </a:lnTo>
                <a:lnTo>
                  <a:pt x="35" y="24"/>
                </a:lnTo>
                <a:lnTo>
                  <a:pt x="34" y="23"/>
                </a:lnTo>
                <a:lnTo>
                  <a:pt x="32" y="23"/>
                </a:lnTo>
                <a:lnTo>
                  <a:pt x="31" y="26"/>
                </a:lnTo>
                <a:lnTo>
                  <a:pt x="30" y="26"/>
                </a:lnTo>
                <a:lnTo>
                  <a:pt x="30" y="26"/>
                </a:lnTo>
                <a:lnTo>
                  <a:pt x="26" y="24"/>
                </a:lnTo>
                <a:lnTo>
                  <a:pt x="23" y="25"/>
                </a:lnTo>
                <a:lnTo>
                  <a:pt x="20" y="25"/>
                </a:lnTo>
                <a:lnTo>
                  <a:pt x="20" y="26"/>
                </a:lnTo>
                <a:lnTo>
                  <a:pt x="20" y="27"/>
                </a:lnTo>
                <a:lnTo>
                  <a:pt x="19" y="27"/>
                </a:lnTo>
                <a:lnTo>
                  <a:pt x="18" y="27"/>
                </a:lnTo>
                <a:lnTo>
                  <a:pt x="18" y="27"/>
                </a:lnTo>
                <a:lnTo>
                  <a:pt x="18" y="27"/>
                </a:lnTo>
                <a:lnTo>
                  <a:pt x="17" y="28"/>
                </a:lnTo>
                <a:lnTo>
                  <a:pt x="17" y="30"/>
                </a:lnTo>
                <a:lnTo>
                  <a:pt x="17" y="30"/>
                </a:lnTo>
                <a:lnTo>
                  <a:pt x="17" y="30"/>
                </a:lnTo>
                <a:lnTo>
                  <a:pt x="18" y="32"/>
                </a:lnTo>
                <a:lnTo>
                  <a:pt x="18" y="33"/>
                </a:lnTo>
                <a:lnTo>
                  <a:pt x="14" y="34"/>
                </a:lnTo>
                <a:lnTo>
                  <a:pt x="12" y="34"/>
                </a:lnTo>
                <a:lnTo>
                  <a:pt x="13" y="36"/>
                </a:lnTo>
                <a:lnTo>
                  <a:pt x="13" y="40"/>
                </a:lnTo>
                <a:lnTo>
                  <a:pt x="12" y="40"/>
                </a:lnTo>
                <a:lnTo>
                  <a:pt x="10" y="39"/>
                </a:lnTo>
                <a:lnTo>
                  <a:pt x="8" y="38"/>
                </a:lnTo>
                <a:lnTo>
                  <a:pt x="6" y="38"/>
                </a:lnTo>
                <a:lnTo>
                  <a:pt x="4" y="39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5" y="43"/>
                </a:lnTo>
                <a:lnTo>
                  <a:pt x="5" y="44"/>
                </a:lnTo>
                <a:lnTo>
                  <a:pt x="4" y="49"/>
                </a:lnTo>
                <a:lnTo>
                  <a:pt x="3" y="49"/>
                </a:lnTo>
                <a:lnTo>
                  <a:pt x="3" y="49"/>
                </a:lnTo>
                <a:lnTo>
                  <a:pt x="1" y="49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19" name="Freeform 11"/>
          <p:cNvSpPr>
            <a:spLocks/>
          </p:cNvSpPr>
          <p:nvPr/>
        </p:nvSpPr>
        <p:spPr bwMode="auto">
          <a:xfrm>
            <a:off x="5280025" y="3560763"/>
            <a:ext cx="801688" cy="3016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9" y="3"/>
              </a:cxn>
              <a:cxn ang="0">
                <a:pos x="87" y="4"/>
              </a:cxn>
              <a:cxn ang="0">
                <a:pos x="31" y="9"/>
              </a:cxn>
              <a:cxn ang="0">
                <a:pos x="31" y="8"/>
              </a:cxn>
              <a:cxn ang="0">
                <a:pos x="28" y="9"/>
              </a:cxn>
              <a:cxn ang="0">
                <a:pos x="29" y="10"/>
              </a:cxn>
              <a:cxn ang="0">
                <a:pos x="29" y="11"/>
              </a:cxn>
              <a:cxn ang="0">
                <a:pos x="9" y="13"/>
              </a:cxn>
              <a:cxn ang="0">
                <a:pos x="8" y="15"/>
              </a:cxn>
              <a:cxn ang="0">
                <a:pos x="7" y="18"/>
              </a:cxn>
              <a:cxn ang="0">
                <a:pos x="8" y="19"/>
              </a:cxn>
              <a:cxn ang="0">
                <a:pos x="7" y="22"/>
              </a:cxn>
              <a:cxn ang="0">
                <a:pos x="7" y="22"/>
              </a:cxn>
              <a:cxn ang="0">
                <a:pos x="7" y="23"/>
              </a:cxn>
              <a:cxn ang="0">
                <a:pos x="6" y="25"/>
              </a:cxn>
              <a:cxn ang="0">
                <a:pos x="5" y="26"/>
              </a:cxn>
              <a:cxn ang="0">
                <a:pos x="4" y="30"/>
              </a:cxn>
              <a:cxn ang="0">
                <a:pos x="2" y="32"/>
              </a:cxn>
              <a:cxn ang="0">
                <a:pos x="2" y="35"/>
              </a:cxn>
              <a:cxn ang="0">
                <a:pos x="2" y="38"/>
              </a:cxn>
              <a:cxn ang="0">
                <a:pos x="2" y="38"/>
              </a:cxn>
              <a:cxn ang="0">
                <a:pos x="0" y="39"/>
              </a:cxn>
              <a:cxn ang="0">
                <a:pos x="29" y="37"/>
              </a:cxn>
              <a:cxn ang="0">
                <a:pos x="65" y="34"/>
              </a:cxn>
              <a:cxn ang="0">
                <a:pos x="78" y="32"/>
              </a:cxn>
              <a:cxn ang="0">
                <a:pos x="79" y="28"/>
              </a:cxn>
              <a:cxn ang="0">
                <a:pos x="80" y="28"/>
              </a:cxn>
              <a:cxn ang="0">
                <a:pos x="80" y="28"/>
              </a:cxn>
              <a:cxn ang="0">
                <a:pos x="81" y="27"/>
              </a:cxn>
              <a:cxn ang="0">
                <a:pos x="82" y="26"/>
              </a:cxn>
              <a:cxn ang="0">
                <a:pos x="81" y="25"/>
              </a:cxn>
              <a:cxn ang="0">
                <a:pos x="82" y="24"/>
              </a:cxn>
              <a:cxn ang="0">
                <a:pos x="83" y="23"/>
              </a:cxn>
              <a:cxn ang="0">
                <a:pos x="86" y="22"/>
              </a:cxn>
              <a:cxn ang="0">
                <a:pos x="89" y="21"/>
              </a:cxn>
              <a:cxn ang="0">
                <a:pos x="92" y="18"/>
              </a:cxn>
              <a:cxn ang="0">
                <a:pos x="93" y="18"/>
              </a:cxn>
              <a:cxn ang="0">
                <a:pos x="95" y="16"/>
              </a:cxn>
              <a:cxn ang="0">
                <a:pos x="96" y="14"/>
              </a:cxn>
              <a:cxn ang="0">
                <a:pos x="96" y="14"/>
              </a:cxn>
              <a:cxn ang="0">
                <a:pos x="97" y="14"/>
              </a:cxn>
              <a:cxn ang="0">
                <a:pos x="98" y="14"/>
              </a:cxn>
              <a:cxn ang="0">
                <a:pos x="98" y="13"/>
              </a:cxn>
              <a:cxn ang="0">
                <a:pos x="99" y="12"/>
              </a:cxn>
              <a:cxn ang="0">
                <a:pos x="99" y="12"/>
              </a:cxn>
              <a:cxn ang="0">
                <a:pos x="100" y="13"/>
              </a:cxn>
              <a:cxn ang="0">
                <a:pos x="101" y="12"/>
              </a:cxn>
              <a:cxn ang="0">
                <a:pos x="101" y="12"/>
              </a:cxn>
              <a:cxn ang="0">
                <a:pos x="103" y="10"/>
              </a:cxn>
              <a:cxn ang="0">
                <a:pos x="104" y="10"/>
              </a:cxn>
              <a:cxn ang="0">
                <a:pos x="106" y="10"/>
              </a:cxn>
              <a:cxn ang="0">
                <a:pos x="109" y="6"/>
              </a:cxn>
              <a:cxn ang="0">
                <a:pos x="110" y="5"/>
              </a:cxn>
              <a:cxn ang="0">
                <a:pos x="111" y="4"/>
              </a:cxn>
              <a:cxn ang="0">
                <a:pos x="111" y="3"/>
              </a:cxn>
              <a:cxn ang="0">
                <a:pos x="111" y="1"/>
              </a:cxn>
              <a:cxn ang="0">
                <a:pos x="111" y="0"/>
              </a:cxn>
              <a:cxn ang="0">
                <a:pos x="111" y="0"/>
              </a:cxn>
            </a:cxnLst>
            <a:rect l="0" t="0" r="r" b="b"/>
            <a:pathLst>
              <a:path w="111" h="39">
                <a:moveTo>
                  <a:pt x="111" y="0"/>
                </a:moveTo>
                <a:lnTo>
                  <a:pt x="89" y="3"/>
                </a:lnTo>
                <a:lnTo>
                  <a:pt x="87" y="4"/>
                </a:lnTo>
                <a:lnTo>
                  <a:pt x="31" y="9"/>
                </a:lnTo>
                <a:lnTo>
                  <a:pt x="31" y="8"/>
                </a:lnTo>
                <a:lnTo>
                  <a:pt x="28" y="9"/>
                </a:lnTo>
                <a:lnTo>
                  <a:pt x="29" y="10"/>
                </a:lnTo>
                <a:lnTo>
                  <a:pt x="29" y="11"/>
                </a:lnTo>
                <a:lnTo>
                  <a:pt x="9" y="13"/>
                </a:lnTo>
                <a:lnTo>
                  <a:pt x="8" y="15"/>
                </a:lnTo>
                <a:lnTo>
                  <a:pt x="7" y="18"/>
                </a:lnTo>
                <a:lnTo>
                  <a:pt x="8" y="19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6" y="25"/>
                </a:lnTo>
                <a:lnTo>
                  <a:pt x="5" y="26"/>
                </a:lnTo>
                <a:lnTo>
                  <a:pt x="4" y="30"/>
                </a:lnTo>
                <a:lnTo>
                  <a:pt x="2" y="32"/>
                </a:lnTo>
                <a:lnTo>
                  <a:pt x="2" y="35"/>
                </a:lnTo>
                <a:lnTo>
                  <a:pt x="2" y="38"/>
                </a:lnTo>
                <a:lnTo>
                  <a:pt x="2" y="38"/>
                </a:lnTo>
                <a:lnTo>
                  <a:pt x="0" y="39"/>
                </a:lnTo>
                <a:lnTo>
                  <a:pt x="29" y="37"/>
                </a:lnTo>
                <a:lnTo>
                  <a:pt x="65" y="34"/>
                </a:lnTo>
                <a:lnTo>
                  <a:pt x="78" y="32"/>
                </a:lnTo>
                <a:lnTo>
                  <a:pt x="79" y="28"/>
                </a:lnTo>
                <a:lnTo>
                  <a:pt x="80" y="28"/>
                </a:lnTo>
                <a:lnTo>
                  <a:pt x="80" y="28"/>
                </a:lnTo>
                <a:lnTo>
                  <a:pt x="81" y="27"/>
                </a:lnTo>
                <a:lnTo>
                  <a:pt x="82" y="26"/>
                </a:lnTo>
                <a:lnTo>
                  <a:pt x="81" y="25"/>
                </a:lnTo>
                <a:lnTo>
                  <a:pt x="82" y="24"/>
                </a:lnTo>
                <a:lnTo>
                  <a:pt x="83" y="23"/>
                </a:lnTo>
                <a:lnTo>
                  <a:pt x="86" y="22"/>
                </a:lnTo>
                <a:lnTo>
                  <a:pt x="89" y="21"/>
                </a:lnTo>
                <a:lnTo>
                  <a:pt x="92" y="18"/>
                </a:lnTo>
                <a:lnTo>
                  <a:pt x="93" y="18"/>
                </a:lnTo>
                <a:lnTo>
                  <a:pt x="95" y="16"/>
                </a:lnTo>
                <a:lnTo>
                  <a:pt x="96" y="14"/>
                </a:lnTo>
                <a:lnTo>
                  <a:pt x="96" y="14"/>
                </a:lnTo>
                <a:lnTo>
                  <a:pt x="97" y="14"/>
                </a:lnTo>
                <a:lnTo>
                  <a:pt x="98" y="14"/>
                </a:lnTo>
                <a:lnTo>
                  <a:pt x="98" y="13"/>
                </a:lnTo>
                <a:lnTo>
                  <a:pt x="99" y="12"/>
                </a:lnTo>
                <a:lnTo>
                  <a:pt x="99" y="12"/>
                </a:lnTo>
                <a:lnTo>
                  <a:pt x="100" y="13"/>
                </a:lnTo>
                <a:lnTo>
                  <a:pt x="101" y="12"/>
                </a:lnTo>
                <a:lnTo>
                  <a:pt x="101" y="12"/>
                </a:lnTo>
                <a:lnTo>
                  <a:pt x="103" y="10"/>
                </a:lnTo>
                <a:lnTo>
                  <a:pt x="104" y="10"/>
                </a:lnTo>
                <a:lnTo>
                  <a:pt x="106" y="10"/>
                </a:lnTo>
                <a:lnTo>
                  <a:pt x="109" y="6"/>
                </a:lnTo>
                <a:lnTo>
                  <a:pt x="110" y="5"/>
                </a:lnTo>
                <a:lnTo>
                  <a:pt x="111" y="4"/>
                </a:lnTo>
                <a:lnTo>
                  <a:pt x="111" y="3"/>
                </a:lnTo>
                <a:lnTo>
                  <a:pt x="111" y="1"/>
                </a:lnTo>
                <a:lnTo>
                  <a:pt x="111" y="0"/>
                </a:lnTo>
                <a:lnTo>
                  <a:pt x="111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0" name="Freeform 12"/>
          <p:cNvSpPr>
            <a:spLocks/>
          </p:cNvSpPr>
          <p:nvPr/>
        </p:nvSpPr>
        <p:spPr bwMode="auto">
          <a:xfrm>
            <a:off x="5489575" y="3824288"/>
            <a:ext cx="374650" cy="641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" y="5"/>
              </a:cxn>
              <a:cxn ang="0">
                <a:pos x="0" y="55"/>
              </a:cxn>
              <a:cxn ang="0">
                <a:pos x="0" y="57"/>
              </a:cxn>
              <a:cxn ang="0">
                <a:pos x="3" y="82"/>
              </a:cxn>
              <a:cxn ang="0">
                <a:pos x="4" y="82"/>
              </a:cxn>
              <a:cxn ang="0">
                <a:pos x="5" y="81"/>
              </a:cxn>
              <a:cxn ang="0">
                <a:pos x="7" y="82"/>
              </a:cxn>
              <a:cxn ang="0">
                <a:pos x="8" y="81"/>
              </a:cxn>
              <a:cxn ang="0">
                <a:pos x="8" y="77"/>
              </a:cxn>
              <a:cxn ang="0">
                <a:pos x="9" y="75"/>
              </a:cxn>
              <a:cxn ang="0">
                <a:pos x="10" y="77"/>
              </a:cxn>
              <a:cxn ang="0">
                <a:pos x="10" y="78"/>
              </a:cxn>
              <a:cxn ang="0">
                <a:pos x="11" y="80"/>
              </a:cxn>
              <a:cxn ang="0">
                <a:pos x="13" y="83"/>
              </a:cxn>
              <a:cxn ang="0">
                <a:pos x="14" y="83"/>
              </a:cxn>
              <a:cxn ang="0">
                <a:pos x="15" y="83"/>
              </a:cxn>
              <a:cxn ang="0">
                <a:pos x="17" y="81"/>
              </a:cxn>
              <a:cxn ang="0">
                <a:pos x="17" y="81"/>
              </a:cxn>
              <a:cxn ang="0">
                <a:pos x="18" y="80"/>
              </a:cxn>
              <a:cxn ang="0">
                <a:pos x="18" y="80"/>
              </a:cxn>
              <a:cxn ang="0">
                <a:pos x="18" y="79"/>
              </a:cxn>
              <a:cxn ang="0">
                <a:pos x="17" y="79"/>
              </a:cxn>
              <a:cxn ang="0">
                <a:pos x="17" y="78"/>
              </a:cxn>
              <a:cxn ang="0">
                <a:pos x="18" y="77"/>
              </a:cxn>
              <a:cxn ang="0">
                <a:pos x="18" y="76"/>
              </a:cxn>
              <a:cxn ang="0">
                <a:pos x="16" y="75"/>
              </a:cxn>
              <a:cxn ang="0">
                <a:pos x="16" y="75"/>
              </a:cxn>
              <a:cxn ang="0">
                <a:pos x="15" y="75"/>
              </a:cxn>
              <a:cxn ang="0">
                <a:pos x="14" y="73"/>
              </a:cxn>
              <a:cxn ang="0">
                <a:pos x="14" y="72"/>
              </a:cxn>
              <a:cxn ang="0">
                <a:pos x="14" y="71"/>
              </a:cxn>
              <a:cxn ang="0">
                <a:pos x="14" y="71"/>
              </a:cxn>
              <a:cxn ang="0">
                <a:pos x="14" y="70"/>
              </a:cxn>
              <a:cxn ang="0">
                <a:pos x="52" y="66"/>
              </a:cxn>
              <a:cxn ang="0">
                <a:pos x="52" y="65"/>
              </a:cxn>
              <a:cxn ang="0">
                <a:pos x="50" y="63"/>
              </a:cxn>
              <a:cxn ang="0">
                <a:pos x="50" y="58"/>
              </a:cxn>
              <a:cxn ang="0">
                <a:pos x="48" y="55"/>
              </a:cxn>
              <a:cxn ang="0">
                <a:pos x="48" y="52"/>
              </a:cxn>
              <a:cxn ang="0">
                <a:pos x="49" y="50"/>
              </a:cxn>
              <a:cxn ang="0">
                <a:pos x="49" y="47"/>
              </a:cxn>
              <a:cxn ang="0">
                <a:pos x="50" y="45"/>
              </a:cxn>
              <a:cxn ang="0">
                <a:pos x="51" y="45"/>
              </a:cxn>
              <a:cxn ang="0">
                <a:pos x="49" y="44"/>
              </a:cxn>
              <a:cxn ang="0">
                <a:pos x="50" y="42"/>
              </a:cxn>
              <a:cxn ang="0">
                <a:pos x="49" y="41"/>
              </a:cxn>
              <a:cxn ang="0">
                <a:pos x="48" y="40"/>
              </a:cxn>
              <a:cxn ang="0">
                <a:pos x="47" y="39"/>
              </a:cxn>
              <a:cxn ang="0">
                <a:pos x="46" y="37"/>
              </a:cxn>
              <a:cxn ang="0">
                <a:pos x="45" y="36"/>
              </a:cxn>
              <a:cxn ang="0">
                <a:pos x="36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83">
                <a:moveTo>
                  <a:pt x="0" y="3"/>
                </a:moveTo>
                <a:lnTo>
                  <a:pt x="1" y="5"/>
                </a:lnTo>
                <a:lnTo>
                  <a:pt x="0" y="55"/>
                </a:lnTo>
                <a:lnTo>
                  <a:pt x="0" y="57"/>
                </a:lnTo>
                <a:lnTo>
                  <a:pt x="3" y="82"/>
                </a:lnTo>
                <a:lnTo>
                  <a:pt x="4" y="82"/>
                </a:lnTo>
                <a:lnTo>
                  <a:pt x="5" y="81"/>
                </a:lnTo>
                <a:lnTo>
                  <a:pt x="7" y="82"/>
                </a:lnTo>
                <a:lnTo>
                  <a:pt x="8" y="81"/>
                </a:lnTo>
                <a:lnTo>
                  <a:pt x="8" y="77"/>
                </a:lnTo>
                <a:lnTo>
                  <a:pt x="9" y="75"/>
                </a:lnTo>
                <a:lnTo>
                  <a:pt x="10" y="77"/>
                </a:lnTo>
                <a:lnTo>
                  <a:pt x="10" y="78"/>
                </a:lnTo>
                <a:lnTo>
                  <a:pt x="11" y="80"/>
                </a:lnTo>
                <a:lnTo>
                  <a:pt x="13" y="83"/>
                </a:lnTo>
                <a:lnTo>
                  <a:pt x="14" y="83"/>
                </a:lnTo>
                <a:lnTo>
                  <a:pt x="15" y="83"/>
                </a:lnTo>
                <a:lnTo>
                  <a:pt x="17" y="81"/>
                </a:lnTo>
                <a:lnTo>
                  <a:pt x="17" y="81"/>
                </a:lnTo>
                <a:lnTo>
                  <a:pt x="18" y="80"/>
                </a:lnTo>
                <a:lnTo>
                  <a:pt x="18" y="80"/>
                </a:lnTo>
                <a:lnTo>
                  <a:pt x="18" y="79"/>
                </a:lnTo>
                <a:lnTo>
                  <a:pt x="17" y="79"/>
                </a:lnTo>
                <a:lnTo>
                  <a:pt x="17" y="78"/>
                </a:lnTo>
                <a:lnTo>
                  <a:pt x="18" y="77"/>
                </a:lnTo>
                <a:lnTo>
                  <a:pt x="18" y="76"/>
                </a:lnTo>
                <a:lnTo>
                  <a:pt x="16" y="75"/>
                </a:lnTo>
                <a:lnTo>
                  <a:pt x="16" y="75"/>
                </a:lnTo>
                <a:lnTo>
                  <a:pt x="15" y="75"/>
                </a:lnTo>
                <a:lnTo>
                  <a:pt x="14" y="73"/>
                </a:lnTo>
                <a:lnTo>
                  <a:pt x="14" y="72"/>
                </a:lnTo>
                <a:lnTo>
                  <a:pt x="14" y="71"/>
                </a:lnTo>
                <a:lnTo>
                  <a:pt x="14" y="71"/>
                </a:lnTo>
                <a:lnTo>
                  <a:pt x="14" y="70"/>
                </a:lnTo>
                <a:lnTo>
                  <a:pt x="52" y="66"/>
                </a:lnTo>
                <a:lnTo>
                  <a:pt x="52" y="65"/>
                </a:lnTo>
                <a:lnTo>
                  <a:pt x="50" y="63"/>
                </a:lnTo>
                <a:lnTo>
                  <a:pt x="50" y="58"/>
                </a:lnTo>
                <a:lnTo>
                  <a:pt x="48" y="55"/>
                </a:lnTo>
                <a:lnTo>
                  <a:pt x="48" y="52"/>
                </a:lnTo>
                <a:lnTo>
                  <a:pt x="49" y="50"/>
                </a:lnTo>
                <a:lnTo>
                  <a:pt x="49" y="47"/>
                </a:lnTo>
                <a:lnTo>
                  <a:pt x="50" y="45"/>
                </a:lnTo>
                <a:lnTo>
                  <a:pt x="51" y="45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8" y="40"/>
                </a:lnTo>
                <a:lnTo>
                  <a:pt x="47" y="39"/>
                </a:lnTo>
                <a:lnTo>
                  <a:pt x="46" y="37"/>
                </a:lnTo>
                <a:lnTo>
                  <a:pt x="45" y="36"/>
                </a:lnTo>
                <a:lnTo>
                  <a:pt x="36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1" name="Freeform 13"/>
          <p:cNvSpPr>
            <a:spLocks/>
          </p:cNvSpPr>
          <p:nvPr/>
        </p:nvSpPr>
        <p:spPr bwMode="auto">
          <a:xfrm>
            <a:off x="5729288" y="2840038"/>
            <a:ext cx="411162" cy="487362"/>
          </a:xfrm>
          <a:custGeom>
            <a:avLst/>
            <a:gdLst/>
            <a:ahLst/>
            <a:cxnLst>
              <a:cxn ang="0">
                <a:pos x="5" y="55"/>
              </a:cxn>
              <a:cxn ang="0">
                <a:pos x="8" y="56"/>
              </a:cxn>
              <a:cxn ang="0">
                <a:pos x="10" y="55"/>
              </a:cxn>
              <a:cxn ang="0">
                <a:pos x="13" y="59"/>
              </a:cxn>
              <a:cxn ang="0">
                <a:pos x="18" y="60"/>
              </a:cxn>
              <a:cxn ang="0">
                <a:pos x="22" y="61"/>
              </a:cxn>
              <a:cxn ang="0">
                <a:pos x="25" y="61"/>
              </a:cxn>
              <a:cxn ang="0">
                <a:pos x="28" y="61"/>
              </a:cxn>
              <a:cxn ang="0">
                <a:pos x="29" y="59"/>
              </a:cxn>
              <a:cxn ang="0">
                <a:pos x="31" y="59"/>
              </a:cxn>
              <a:cxn ang="0">
                <a:pos x="34" y="62"/>
              </a:cxn>
              <a:cxn ang="0">
                <a:pos x="36" y="63"/>
              </a:cxn>
              <a:cxn ang="0">
                <a:pos x="39" y="61"/>
              </a:cxn>
              <a:cxn ang="0">
                <a:pos x="40" y="58"/>
              </a:cxn>
              <a:cxn ang="0">
                <a:pos x="41" y="52"/>
              </a:cxn>
              <a:cxn ang="0">
                <a:pos x="44" y="54"/>
              </a:cxn>
              <a:cxn ang="0">
                <a:pos x="45" y="51"/>
              </a:cxn>
              <a:cxn ang="0">
                <a:pos x="47" y="47"/>
              </a:cxn>
              <a:cxn ang="0">
                <a:pos x="48" y="45"/>
              </a:cxn>
              <a:cxn ang="0">
                <a:pos x="51" y="44"/>
              </a:cxn>
              <a:cxn ang="0">
                <a:pos x="53" y="41"/>
              </a:cxn>
              <a:cxn ang="0">
                <a:pos x="55" y="39"/>
              </a:cxn>
              <a:cxn ang="0">
                <a:pos x="55" y="36"/>
              </a:cxn>
              <a:cxn ang="0">
                <a:pos x="56" y="34"/>
              </a:cxn>
              <a:cxn ang="0">
                <a:pos x="54" y="26"/>
              </a:cxn>
              <a:cxn ang="0">
                <a:pos x="55" y="23"/>
              </a:cxn>
              <a:cxn ang="0">
                <a:pos x="57" y="22"/>
              </a:cxn>
              <a:cxn ang="0">
                <a:pos x="46" y="3"/>
              </a:cxn>
              <a:cxn ang="0">
                <a:pos x="42" y="6"/>
              </a:cxn>
              <a:cxn ang="0">
                <a:pos x="37" y="10"/>
              </a:cxn>
              <a:cxn ang="0">
                <a:pos x="34" y="10"/>
              </a:cxn>
              <a:cxn ang="0">
                <a:pos x="30" y="13"/>
              </a:cxn>
              <a:cxn ang="0">
                <a:pos x="27" y="12"/>
              </a:cxn>
              <a:cxn ang="0">
                <a:pos x="25" y="12"/>
              </a:cxn>
              <a:cxn ang="0">
                <a:pos x="25" y="11"/>
              </a:cxn>
              <a:cxn ang="0">
                <a:pos x="19" y="9"/>
              </a:cxn>
              <a:cxn ang="0">
                <a:pos x="17" y="10"/>
              </a:cxn>
              <a:cxn ang="0">
                <a:pos x="0" y="11"/>
              </a:cxn>
            </a:cxnLst>
            <a:rect l="0" t="0" r="r" b="b"/>
            <a:pathLst>
              <a:path w="57" h="63">
                <a:moveTo>
                  <a:pt x="0" y="11"/>
                </a:moveTo>
                <a:lnTo>
                  <a:pt x="5" y="55"/>
                </a:lnTo>
                <a:lnTo>
                  <a:pt x="6" y="55"/>
                </a:lnTo>
                <a:lnTo>
                  <a:pt x="8" y="56"/>
                </a:lnTo>
                <a:lnTo>
                  <a:pt x="8" y="56"/>
                </a:lnTo>
                <a:lnTo>
                  <a:pt x="10" y="55"/>
                </a:lnTo>
                <a:lnTo>
                  <a:pt x="12" y="57"/>
                </a:lnTo>
                <a:lnTo>
                  <a:pt x="13" y="59"/>
                </a:lnTo>
                <a:lnTo>
                  <a:pt x="15" y="60"/>
                </a:lnTo>
                <a:lnTo>
                  <a:pt x="18" y="60"/>
                </a:lnTo>
                <a:lnTo>
                  <a:pt x="21" y="62"/>
                </a:lnTo>
                <a:lnTo>
                  <a:pt x="22" y="61"/>
                </a:lnTo>
                <a:lnTo>
                  <a:pt x="23" y="60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29" y="60"/>
                </a:lnTo>
                <a:lnTo>
                  <a:pt x="29" y="59"/>
                </a:lnTo>
                <a:lnTo>
                  <a:pt x="31" y="58"/>
                </a:lnTo>
                <a:lnTo>
                  <a:pt x="31" y="59"/>
                </a:lnTo>
                <a:lnTo>
                  <a:pt x="33" y="61"/>
                </a:lnTo>
                <a:lnTo>
                  <a:pt x="34" y="62"/>
                </a:lnTo>
                <a:lnTo>
                  <a:pt x="36" y="63"/>
                </a:lnTo>
                <a:lnTo>
                  <a:pt x="36" y="63"/>
                </a:lnTo>
                <a:lnTo>
                  <a:pt x="38" y="63"/>
                </a:lnTo>
                <a:lnTo>
                  <a:pt x="39" y="61"/>
                </a:lnTo>
                <a:lnTo>
                  <a:pt x="40" y="60"/>
                </a:lnTo>
                <a:lnTo>
                  <a:pt x="40" y="58"/>
                </a:lnTo>
                <a:lnTo>
                  <a:pt x="40" y="56"/>
                </a:lnTo>
                <a:lnTo>
                  <a:pt x="41" y="52"/>
                </a:lnTo>
                <a:lnTo>
                  <a:pt x="42" y="52"/>
                </a:lnTo>
                <a:lnTo>
                  <a:pt x="44" y="54"/>
                </a:lnTo>
                <a:lnTo>
                  <a:pt x="45" y="52"/>
                </a:lnTo>
                <a:lnTo>
                  <a:pt x="45" y="51"/>
                </a:lnTo>
                <a:lnTo>
                  <a:pt x="46" y="48"/>
                </a:lnTo>
                <a:lnTo>
                  <a:pt x="47" y="47"/>
                </a:lnTo>
                <a:lnTo>
                  <a:pt x="47" y="46"/>
                </a:lnTo>
                <a:lnTo>
                  <a:pt x="48" y="45"/>
                </a:lnTo>
                <a:lnTo>
                  <a:pt x="49" y="45"/>
                </a:lnTo>
                <a:lnTo>
                  <a:pt x="51" y="44"/>
                </a:lnTo>
                <a:lnTo>
                  <a:pt x="51" y="44"/>
                </a:lnTo>
                <a:lnTo>
                  <a:pt x="53" y="41"/>
                </a:lnTo>
                <a:lnTo>
                  <a:pt x="54" y="41"/>
                </a:lnTo>
                <a:lnTo>
                  <a:pt x="55" y="39"/>
                </a:lnTo>
                <a:lnTo>
                  <a:pt x="55" y="37"/>
                </a:lnTo>
                <a:lnTo>
                  <a:pt x="55" y="36"/>
                </a:lnTo>
                <a:lnTo>
                  <a:pt x="55" y="35"/>
                </a:lnTo>
                <a:lnTo>
                  <a:pt x="56" y="34"/>
                </a:lnTo>
                <a:lnTo>
                  <a:pt x="57" y="27"/>
                </a:lnTo>
                <a:lnTo>
                  <a:pt x="54" y="26"/>
                </a:lnTo>
                <a:lnTo>
                  <a:pt x="56" y="25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3" y="0"/>
                </a:lnTo>
                <a:lnTo>
                  <a:pt x="46" y="3"/>
                </a:lnTo>
                <a:lnTo>
                  <a:pt x="44" y="5"/>
                </a:lnTo>
                <a:lnTo>
                  <a:pt x="42" y="6"/>
                </a:lnTo>
                <a:lnTo>
                  <a:pt x="39" y="10"/>
                </a:lnTo>
                <a:lnTo>
                  <a:pt x="37" y="10"/>
                </a:lnTo>
                <a:lnTo>
                  <a:pt x="36" y="10"/>
                </a:lnTo>
                <a:lnTo>
                  <a:pt x="34" y="10"/>
                </a:lnTo>
                <a:lnTo>
                  <a:pt x="33" y="11"/>
                </a:lnTo>
                <a:lnTo>
                  <a:pt x="30" y="13"/>
                </a:lnTo>
                <a:lnTo>
                  <a:pt x="29" y="13"/>
                </a:lnTo>
                <a:lnTo>
                  <a:pt x="27" y="12"/>
                </a:lnTo>
                <a:lnTo>
                  <a:pt x="26" y="13"/>
                </a:lnTo>
                <a:lnTo>
                  <a:pt x="25" y="12"/>
                </a:lnTo>
                <a:lnTo>
                  <a:pt x="26" y="11"/>
                </a:lnTo>
                <a:lnTo>
                  <a:pt x="25" y="11"/>
                </a:lnTo>
                <a:lnTo>
                  <a:pt x="23" y="11"/>
                </a:lnTo>
                <a:lnTo>
                  <a:pt x="19" y="9"/>
                </a:lnTo>
                <a:lnTo>
                  <a:pt x="18" y="9"/>
                </a:lnTo>
                <a:lnTo>
                  <a:pt x="17" y="10"/>
                </a:lnTo>
                <a:lnTo>
                  <a:pt x="17" y="9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2" name="Freeform 14"/>
          <p:cNvSpPr>
            <a:spLocks/>
          </p:cNvSpPr>
          <p:nvPr/>
        </p:nvSpPr>
        <p:spPr bwMode="auto">
          <a:xfrm>
            <a:off x="5843588" y="3459163"/>
            <a:ext cx="860425" cy="395287"/>
          </a:xfrm>
          <a:custGeom>
            <a:avLst/>
            <a:gdLst/>
            <a:ahLst/>
            <a:cxnLst>
              <a:cxn ang="0">
                <a:pos x="2" y="41"/>
              </a:cxn>
              <a:cxn ang="0">
                <a:pos x="4" y="39"/>
              </a:cxn>
              <a:cxn ang="0">
                <a:pos x="5" y="36"/>
              </a:cxn>
              <a:cxn ang="0">
                <a:pos x="14" y="31"/>
              </a:cxn>
              <a:cxn ang="0">
                <a:pos x="18" y="27"/>
              </a:cxn>
              <a:cxn ang="0">
                <a:pos x="20" y="27"/>
              </a:cxn>
              <a:cxn ang="0">
                <a:pos x="21" y="25"/>
              </a:cxn>
              <a:cxn ang="0">
                <a:pos x="23" y="25"/>
              </a:cxn>
              <a:cxn ang="0">
                <a:pos x="28" y="23"/>
              </a:cxn>
              <a:cxn ang="0">
                <a:pos x="33" y="17"/>
              </a:cxn>
              <a:cxn ang="0">
                <a:pos x="33" y="13"/>
              </a:cxn>
              <a:cxn ang="0">
                <a:pos x="37" y="13"/>
              </a:cxn>
              <a:cxn ang="0">
                <a:pos x="42" y="12"/>
              </a:cxn>
              <a:cxn ang="0">
                <a:pos x="113" y="1"/>
              </a:cxn>
              <a:cxn ang="0">
                <a:pos x="114" y="2"/>
              </a:cxn>
              <a:cxn ang="0">
                <a:pos x="116" y="5"/>
              </a:cxn>
              <a:cxn ang="0">
                <a:pos x="116" y="6"/>
              </a:cxn>
              <a:cxn ang="0">
                <a:pos x="114" y="5"/>
              </a:cxn>
              <a:cxn ang="0">
                <a:pos x="113" y="6"/>
              </a:cxn>
              <a:cxn ang="0">
                <a:pos x="109" y="8"/>
              </a:cxn>
              <a:cxn ang="0">
                <a:pos x="105" y="11"/>
              </a:cxn>
              <a:cxn ang="0">
                <a:pos x="106" y="12"/>
              </a:cxn>
              <a:cxn ang="0">
                <a:pos x="112" y="9"/>
              </a:cxn>
              <a:cxn ang="0">
                <a:pos x="114" y="11"/>
              </a:cxn>
              <a:cxn ang="0">
                <a:pos x="115" y="11"/>
              </a:cxn>
              <a:cxn ang="0">
                <a:pos x="118" y="9"/>
              </a:cxn>
              <a:cxn ang="0">
                <a:pos x="119" y="14"/>
              </a:cxn>
              <a:cxn ang="0">
                <a:pos x="117" y="17"/>
              </a:cxn>
              <a:cxn ang="0">
                <a:pos x="114" y="19"/>
              </a:cxn>
              <a:cxn ang="0">
                <a:pos x="110" y="20"/>
              </a:cxn>
              <a:cxn ang="0">
                <a:pos x="109" y="19"/>
              </a:cxn>
              <a:cxn ang="0">
                <a:pos x="108" y="18"/>
              </a:cxn>
              <a:cxn ang="0">
                <a:pos x="108" y="21"/>
              </a:cxn>
              <a:cxn ang="0">
                <a:pos x="109" y="22"/>
              </a:cxn>
              <a:cxn ang="0">
                <a:pos x="110" y="24"/>
              </a:cxn>
              <a:cxn ang="0">
                <a:pos x="105" y="27"/>
              </a:cxn>
              <a:cxn ang="0">
                <a:pos x="105" y="29"/>
              </a:cxn>
              <a:cxn ang="0">
                <a:pos x="112" y="27"/>
              </a:cxn>
              <a:cxn ang="0">
                <a:pos x="114" y="27"/>
              </a:cxn>
              <a:cxn ang="0">
                <a:pos x="109" y="32"/>
              </a:cxn>
              <a:cxn ang="0">
                <a:pos x="103" y="36"/>
              </a:cxn>
              <a:cxn ang="0">
                <a:pos x="102" y="37"/>
              </a:cxn>
              <a:cxn ang="0">
                <a:pos x="96" y="44"/>
              </a:cxn>
              <a:cxn ang="0">
                <a:pos x="93" y="50"/>
              </a:cxn>
              <a:cxn ang="0">
                <a:pos x="69" y="39"/>
              </a:cxn>
              <a:cxn ang="0">
                <a:pos x="50" y="36"/>
              </a:cxn>
              <a:cxn ang="0">
                <a:pos x="49" y="36"/>
              </a:cxn>
              <a:cxn ang="0">
                <a:pos x="30" y="37"/>
              </a:cxn>
              <a:cxn ang="0">
                <a:pos x="26" y="40"/>
              </a:cxn>
              <a:cxn ang="0">
                <a:pos x="0" y="45"/>
              </a:cxn>
            </a:cxnLst>
            <a:rect l="0" t="0" r="r" b="b"/>
            <a:pathLst>
              <a:path w="119" h="51">
                <a:moveTo>
                  <a:pt x="0" y="45"/>
                </a:moveTo>
                <a:lnTo>
                  <a:pt x="1" y="41"/>
                </a:lnTo>
                <a:lnTo>
                  <a:pt x="2" y="41"/>
                </a:lnTo>
                <a:lnTo>
                  <a:pt x="2" y="41"/>
                </a:lnTo>
                <a:lnTo>
                  <a:pt x="3" y="40"/>
                </a:lnTo>
                <a:lnTo>
                  <a:pt x="4" y="39"/>
                </a:lnTo>
                <a:lnTo>
                  <a:pt x="3" y="38"/>
                </a:lnTo>
                <a:lnTo>
                  <a:pt x="4" y="37"/>
                </a:lnTo>
                <a:lnTo>
                  <a:pt x="5" y="36"/>
                </a:lnTo>
                <a:lnTo>
                  <a:pt x="8" y="35"/>
                </a:lnTo>
                <a:lnTo>
                  <a:pt x="11" y="34"/>
                </a:lnTo>
                <a:lnTo>
                  <a:pt x="14" y="31"/>
                </a:lnTo>
                <a:lnTo>
                  <a:pt x="15" y="31"/>
                </a:lnTo>
                <a:lnTo>
                  <a:pt x="17" y="29"/>
                </a:lnTo>
                <a:lnTo>
                  <a:pt x="18" y="27"/>
                </a:lnTo>
                <a:lnTo>
                  <a:pt x="18" y="27"/>
                </a:lnTo>
                <a:lnTo>
                  <a:pt x="19" y="27"/>
                </a:lnTo>
                <a:lnTo>
                  <a:pt x="20" y="27"/>
                </a:lnTo>
                <a:lnTo>
                  <a:pt x="20" y="26"/>
                </a:lnTo>
                <a:lnTo>
                  <a:pt x="21" y="25"/>
                </a:lnTo>
                <a:lnTo>
                  <a:pt x="21" y="25"/>
                </a:lnTo>
                <a:lnTo>
                  <a:pt x="22" y="26"/>
                </a:lnTo>
                <a:lnTo>
                  <a:pt x="23" y="25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28" y="23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3" y="16"/>
                </a:lnTo>
                <a:lnTo>
                  <a:pt x="33" y="14"/>
                </a:lnTo>
                <a:lnTo>
                  <a:pt x="33" y="13"/>
                </a:lnTo>
                <a:lnTo>
                  <a:pt x="33" y="13"/>
                </a:lnTo>
                <a:lnTo>
                  <a:pt x="37" y="12"/>
                </a:lnTo>
                <a:lnTo>
                  <a:pt x="37" y="13"/>
                </a:lnTo>
                <a:lnTo>
                  <a:pt x="40" y="13"/>
                </a:lnTo>
                <a:lnTo>
                  <a:pt x="42" y="12"/>
                </a:lnTo>
                <a:lnTo>
                  <a:pt x="42" y="12"/>
                </a:lnTo>
                <a:lnTo>
                  <a:pt x="78" y="7"/>
                </a:lnTo>
                <a:lnTo>
                  <a:pt x="112" y="0"/>
                </a:lnTo>
                <a:lnTo>
                  <a:pt x="113" y="1"/>
                </a:lnTo>
                <a:lnTo>
                  <a:pt x="113" y="1"/>
                </a:lnTo>
                <a:lnTo>
                  <a:pt x="114" y="2"/>
                </a:lnTo>
                <a:lnTo>
                  <a:pt x="114" y="2"/>
                </a:lnTo>
                <a:lnTo>
                  <a:pt x="115" y="3"/>
                </a:lnTo>
                <a:lnTo>
                  <a:pt x="115" y="3"/>
                </a:lnTo>
                <a:lnTo>
                  <a:pt x="116" y="5"/>
                </a:lnTo>
                <a:lnTo>
                  <a:pt x="116" y="5"/>
                </a:lnTo>
                <a:lnTo>
                  <a:pt x="116" y="6"/>
                </a:lnTo>
                <a:lnTo>
                  <a:pt x="116" y="6"/>
                </a:lnTo>
                <a:lnTo>
                  <a:pt x="115" y="5"/>
                </a:lnTo>
                <a:lnTo>
                  <a:pt x="114" y="5"/>
                </a:lnTo>
                <a:lnTo>
                  <a:pt x="114" y="5"/>
                </a:lnTo>
                <a:lnTo>
                  <a:pt x="113" y="5"/>
                </a:lnTo>
                <a:lnTo>
                  <a:pt x="112" y="5"/>
                </a:lnTo>
                <a:lnTo>
                  <a:pt x="113" y="6"/>
                </a:lnTo>
                <a:lnTo>
                  <a:pt x="113" y="6"/>
                </a:lnTo>
                <a:lnTo>
                  <a:pt x="110" y="8"/>
                </a:lnTo>
                <a:lnTo>
                  <a:pt x="109" y="8"/>
                </a:lnTo>
                <a:lnTo>
                  <a:pt x="108" y="10"/>
                </a:lnTo>
                <a:lnTo>
                  <a:pt x="106" y="10"/>
                </a:lnTo>
                <a:lnTo>
                  <a:pt x="105" y="11"/>
                </a:lnTo>
                <a:lnTo>
                  <a:pt x="105" y="12"/>
                </a:lnTo>
                <a:lnTo>
                  <a:pt x="106" y="12"/>
                </a:lnTo>
                <a:lnTo>
                  <a:pt x="106" y="12"/>
                </a:lnTo>
                <a:lnTo>
                  <a:pt x="108" y="11"/>
                </a:lnTo>
                <a:lnTo>
                  <a:pt x="111" y="10"/>
                </a:lnTo>
                <a:lnTo>
                  <a:pt x="112" y="9"/>
                </a:lnTo>
                <a:lnTo>
                  <a:pt x="114" y="9"/>
                </a:lnTo>
                <a:lnTo>
                  <a:pt x="114" y="10"/>
                </a:lnTo>
                <a:lnTo>
                  <a:pt x="114" y="11"/>
                </a:lnTo>
                <a:lnTo>
                  <a:pt x="114" y="11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7" y="9"/>
                </a:lnTo>
                <a:lnTo>
                  <a:pt x="118" y="9"/>
                </a:lnTo>
                <a:lnTo>
                  <a:pt x="119" y="11"/>
                </a:lnTo>
                <a:lnTo>
                  <a:pt x="119" y="14"/>
                </a:lnTo>
                <a:lnTo>
                  <a:pt x="119" y="14"/>
                </a:lnTo>
                <a:lnTo>
                  <a:pt x="119" y="15"/>
                </a:lnTo>
                <a:lnTo>
                  <a:pt x="117" y="16"/>
                </a:lnTo>
                <a:lnTo>
                  <a:pt x="117" y="17"/>
                </a:lnTo>
                <a:lnTo>
                  <a:pt x="117" y="18"/>
                </a:lnTo>
                <a:lnTo>
                  <a:pt x="115" y="19"/>
                </a:lnTo>
                <a:lnTo>
                  <a:pt x="114" y="19"/>
                </a:lnTo>
                <a:lnTo>
                  <a:pt x="113" y="20"/>
                </a:lnTo>
                <a:lnTo>
                  <a:pt x="111" y="20"/>
                </a:lnTo>
                <a:lnTo>
                  <a:pt x="110" y="20"/>
                </a:lnTo>
                <a:lnTo>
                  <a:pt x="110" y="20"/>
                </a:lnTo>
                <a:lnTo>
                  <a:pt x="110" y="20"/>
                </a:lnTo>
                <a:lnTo>
                  <a:pt x="109" y="19"/>
                </a:lnTo>
                <a:lnTo>
                  <a:pt x="109" y="18"/>
                </a:lnTo>
                <a:lnTo>
                  <a:pt x="109" y="18"/>
                </a:lnTo>
                <a:lnTo>
                  <a:pt x="108" y="18"/>
                </a:lnTo>
                <a:lnTo>
                  <a:pt x="108" y="18"/>
                </a:lnTo>
                <a:lnTo>
                  <a:pt x="108" y="20"/>
                </a:lnTo>
                <a:lnTo>
                  <a:pt x="108" y="21"/>
                </a:lnTo>
                <a:lnTo>
                  <a:pt x="108" y="21"/>
                </a:lnTo>
                <a:lnTo>
                  <a:pt x="108" y="22"/>
                </a:lnTo>
                <a:lnTo>
                  <a:pt x="109" y="22"/>
                </a:lnTo>
                <a:lnTo>
                  <a:pt x="110" y="23"/>
                </a:lnTo>
                <a:lnTo>
                  <a:pt x="110" y="24"/>
                </a:lnTo>
                <a:lnTo>
                  <a:pt x="110" y="24"/>
                </a:lnTo>
                <a:lnTo>
                  <a:pt x="107" y="28"/>
                </a:lnTo>
                <a:lnTo>
                  <a:pt x="107" y="28"/>
                </a:lnTo>
                <a:lnTo>
                  <a:pt x="105" y="27"/>
                </a:lnTo>
                <a:lnTo>
                  <a:pt x="104" y="27"/>
                </a:lnTo>
                <a:lnTo>
                  <a:pt x="104" y="28"/>
                </a:lnTo>
                <a:lnTo>
                  <a:pt x="105" y="29"/>
                </a:lnTo>
                <a:lnTo>
                  <a:pt x="108" y="28"/>
                </a:lnTo>
                <a:lnTo>
                  <a:pt x="110" y="28"/>
                </a:lnTo>
                <a:lnTo>
                  <a:pt x="112" y="27"/>
                </a:lnTo>
                <a:lnTo>
                  <a:pt x="112" y="26"/>
                </a:lnTo>
                <a:lnTo>
                  <a:pt x="113" y="26"/>
                </a:lnTo>
                <a:lnTo>
                  <a:pt x="114" y="27"/>
                </a:lnTo>
                <a:lnTo>
                  <a:pt x="113" y="29"/>
                </a:lnTo>
                <a:lnTo>
                  <a:pt x="111" y="31"/>
                </a:lnTo>
                <a:lnTo>
                  <a:pt x="109" y="32"/>
                </a:lnTo>
                <a:lnTo>
                  <a:pt x="108" y="32"/>
                </a:lnTo>
                <a:lnTo>
                  <a:pt x="105" y="32"/>
                </a:lnTo>
                <a:lnTo>
                  <a:pt x="103" y="36"/>
                </a:lnTo>
                <a:lnTo>
                  <a:pt x="102" y="37"/>
                </a:lnTo>
                <a:lnTo>
                  <a:pt x="102" y="37"/>
                </a:lnTo>
                <a:lnTo>
                  <a:pt x="102" y="37"/>
                </a:lnTo>
                <a:lnTo>
                  <a:pt x="99" y="39"/>
                </a:lnTo>
                <a:lnTo>
                  <a:pt x="97" y="41"/>
                </a:lnTo>
                <a:lnTo>
                  <a:pt x="96" y="44"/>
                </a:lnTo>
                <a:lnTo>
                  <a:pt x="95" y="48"/>
                </a:lnTo>
                <a:lnTo>
                  <a:pt x="95" y="49"/>
                </a:lnTo>
                <a:lnTo>
                  <a:pt x="93" y="50"/>
                </a:lnTo>
                <a:lnTo>
                  <a:pt x="88" y="51"/>
                </a:lnTo>
                <a:lnTo>
                  <a:pt x="87" y="51"/>
                </a:lnTo>
                <a:lnTo>
                  <a:pt x="69" y="39"/>
                </a:lnTo>
                <a:lnTo>
                  <a:pt x="54" y="41"/>
                </a:lnTo>
                <a:lnTo>
                  <a:pt x="53" y="39"/>
                </a:lnTo>
                <a:lnTo>
                  <a:pt x="50" y="36"/>
                </a:lnTo>
                <a:lnTo>
                  <a:pt x="49" y="37"/>
                </a:lnTo>
                <a:lnTo>
                  <a:pt x="49" y="37"/>
                </a:lnTo>
                <a:lnTo>
                  <a:pt x="49" y="36"/>
                </a:lnTo>
                <a:lnTo>
                  <a:pt x="49" y="35"/>
                </a:lnTo>
                <a:lnTo>
                  <a:pt x="31" y="37"/>
                </a:lnTo>
                <a:lnTo>
                  <a:pt x="30" y="37"/>
                </a:lnTo>
                <a:lnTo>
                  <a:pt x="30" y="38"/>
                </a:lnTo>
                <a:lnTo>
                  <a:pt x="26" y="40"/>
                </a:lnTo>
                <a:lnTo>
                  <a:pt x="26" y="40"/>
                </a:lnTo>
                <a:lnTo>
                  <a:pt x="25" y="40"/>
                </a:lnTo>
                <a:lnTo>
                  <a:pt x="21" y="42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3" name="Freeform 15"/>
          <p:cNvSpPr>
            <a:spLocks/>
          </p:cNvSpPr>
          <p:nvPr/>
        </p:nvSpPr>
        <p:spPr bwMode="auto">
          <a:xfrm>
            <a:off x="5591175" y="4311650"/>
            <a:ext cx="889000" cy="7191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0"/>
              </a:cxn>
              <a:cxn ang="0">
                <a:pos x="2" y="12"/>
              </a:cxn>
              <a:cxn ang="0">
                <a:pos x="3" y="15"/>
              </a:cxn>
              <a:cxn ang="0">
                <a:pos x="4" y="17"/>
              </a:cxn>
              <a:cxn ang="0">
                <a:pos x="3" y="19"/>
              </a:cxn>
              <a:cxn ang="0">
                <a:pos x="7" y="18"/>
              </a:cxn>
              <a:cxn ang="0">
                <a:pos x="9" y="15"/>
              </a:cxn>
              <a:cxn ang="0">
                <a:pos x="10" y="15"/>
              </a:cxn>
              <a:cxn ang="0">
                <a:pos x="9" y="17"/>
              </a:cxn>
              <a:cxn ang="0">
                <a:pos x="19" y="14"/>
              </a:cxn>
              <a:cxn ang="0">
                <a:pos x="19" y="16"/>
              </a:cxn>
              <a:cxn ang="0">
                <a:pos x="25" y="17"/>
              </a:cxn>
              <a:cxn ang="0">
                <a:pos x="29" y="18"/>
              </a:cxn>
              <a:cxn ang="0">
                <a:pos x="31" y="19"/>
              </a:cxn>
              <a:cxn ang="0">
                <a:pos x="31" y="20"/>
              </a:cxn>
              <a:cxn ang="0">
                <a:pos x="36" y="24"/>
              </a:cxn>
              <a:cxn ang="0">
                <a:pos x="35" y="25"/>
              </a:cxn>
              <a:cxn ang="0">
                <a:pos x="34" y="26"/>
              </a:cxn>
              <a:cxn ang="0">
                <a:pos x="41" y="24"/>
              </a:cxn>
              <a:cxn ang="0">
                <a:pos x="50" y="21"/>
              </a:cxn>
              <a:cxn ang="0">
                <a:pos x="50" y="18"/>
              </a:cxn>
              <a:cxn ang="0">
                <a:pos x="61" y="21"/>
              </a:cxn>
              <a:cxn ang="0">
                <a:pos x="69" y="28"/>
              </a:cxn>
              <a:cxn ang="0">
                <a:pos x="74" y="30"/>
              </a:cxn>
              <a:cxn ang="0">
                <a:pos x="77" y="36"/>
              </a:cxn>
              <a:cxn ang="0">
                <a:pos x="76" y="48"/>
              </a:cxn>
              <a:cxn ang="0">
                <a:pos x="80" y="54"/>
              </a:cxn>
              <a:cxn ang="0">
                <a:pos x="79" y="50"/>
              </a:cxn>
              <a:cxn ang="0">
                <a:pos x="82" y="51"/>
              </a:cxn>
              <a:cxn ang="0">
                <a:pos x="83" y="50"/>
              </a:cxn>
              <a:cxn ang="0">
                <a:pos x="83" y="53"/>
              </a:cxn>
              <a:cxn ang="0">
                <a:pos x="80" y="57"/>
              </a:cxn>
              <a:cxn ang="0">
                <a:pos x="83" y="61"/>
              </a:cxn>
              <a:cxn ang="0">
                <a:pos x="89" y="68"/>
              </a:cxn>
              <a:cxn ang="0">
                <a:pos x="91" y="69"/>
              </a:cxn>
              <a:cxn ang="0">
                <a:pos x="94" y="74"/>
              </a:cxn>
              <a:cxn ang="0">
                <a:pos x="99" y="82"/>
              </a:cxn>
              <a:cxn ang="0">
                <a:pos x="108" y="88"/>
              </a:cxn>
              <a:cxn ang="0">
                <a:pos x="111" y="90"/>
              </a:cxn>
              <a:cxn ang="0">
                <a:pos x="110" y="91"/>
              </a:cxn>
              <a:cxn ang="0">
                <a:pos x="109" y="92"/>
              </a:cxn>
              <a:cxn ang="0">
                <a:pos x="113" y="92"/>
              </a:cxn>
              <a:cxn ang="0">
                <a:pos x="121" y="88"/>
              </a:cxn>
              <a:cxn ang="0">
                <a:pos x="121" y="82"/>
              </a:cxn>
              <a:cxn ang="0">
                <a:pos x="122" y="74"/>
              </a:cxn>
              <a:cxn ang="0">
                <a:pos x="121" y="61"/>
              </a:cxn>
              <a:cxn ang="0">
                <a:pos x="113" y="48"/>
              </a:cxn>
              <a:cxn ang="0">
                <a:pos x="110" y="43"/>
              </a:cxn>
              <a:cxn ang="0">
                <a:pos x="110" y="38"/>
              </a:cxn>
              <a:cxn ang="0">
                <a:pos x="103" y="29"/>
              </a:cxn>
              <a:cxn ang="0">
                <a:pos x="99" y="24"/>
              </a:cxn>
              <a:cxn ang="0">
                <a:pos x="92" y="8"/>
              </a:cxn>
              <a:cxn ang="0">
                <a:pos x="90" y="6"/>
              </a:cxn>
              <a:cxn ang="0">
                <a:pos x="88" y="1"/>
              </a:cxn>
              <a:cxn ang="0">
                <a:pos x="82" y="1"/>
              </a:cxn>
              <a:cxn ang="0">
                <a:pos x="82" y="7"/>
              </a:cxn>
              <a:cxn ang="0">
                <a:pos x="80" y="8"/>
              </a:cxn>
              <a:cxn ang="0">
                <a:pos x="39" y="7"/>
              </a:cxn>
              <a:cxn ang="0">
                <a:pos x="38" y="3"/>
              </a:cxn>
            </a:cxnLst>
            <a:rect l="0" t="0" r="r" b="b"/>
            <a:pathLst>
              <a:path w="123" h="93">
                <a:moveTo>
                  <a:pt x="38" y="3"/>
                </a:move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4" y="16"/>
                </a:lnTo>
                <a:lnTo>
                  <a:pt x="4" y="17"/>
                </a:lnTo>
                <a:lnTo>
                  <a:pt x="4" y="17"/>
                </a:lnTo>
                <a:lnTo>
                  <a:pt x="3" y="18"/>
                </a:lnTo>
                <a:lnTo>
                  <a:pt x="3" y="19"/>
                </a:lnTo>
                <a:lnTo>
                  <a:pt x="4" y="19"/>
                </a:lnTo>
                <a:lnTo>
                  <a:pt x="6" y="18"/>
                </a:lnTo>
                <a:lnTo>
                  <a:pt x="7" y="18"/>
                </a:lnTo>
                <a:lnTo>
                  <a:pt x="7" y="16"/>
                </a:lnTo>
                <a:lnTo>
                  <a:pt x="8" y="15"/>
                </a:lnTo>
                <a:lnTo>
                  <a:pt x="9" y="15"/>
                </a:lnTo>
                <a:lnTo>
                  <a:pt x="9" y="15"/>
                </a:lnTo>
                <a:lnTo>
                  <a:pt x="10" y="15"/>
                </a:lnTo>
                <a:lnTo>
                  <a:pt x="10" y="15"/>
                </a:lnTo>
                <a:lnTo>
                  <a:pt x="10" y="16"/>
                </a:lnTo>
                <a:lnTo>
                  <a:pt x="9" y="17"/>
                </a:lnTo>
                <a:lnTo>
                  <a:pt x="9" y="17"/>
                </a:lnTo>
                <a:lnTo>
                  <a:pt x="10" y="17"/>
                </a:lnTo>
                <a:lnTo>
                  <a:pt x="12" y="16"/>
                </a:lnTo>
                <a:lnTo>
                  <a:pt x="19" y="14"/>
                </a:lnTo>
                <a:lnTo>
                  <a:pt x="20" y="14"/>
                </a:lnTo>
                <a:lnTo>
                  <a:pt x="20" y="15"/>
                </a:lnTo>
                <a:lnTo>
                  <a:pt x="19" y="16"/>
                </a:lnTo>
                <a:lnTo>
                  <a:pt x="19" y="16"/>
                </a:lnTo>
                <a:lnTo>
                  <a:pt x="22" y="16"/>
                </a:lnTo>
                <a:lnTo>
                  <a:pt x="25" y="17"/>
                </a:lnTo>
                <a:lnTo>
                  <a:pt x="28" y="19"/>
                </a:lnTo>
                <a:lnTo>
                  <a:pt x="29" y="19"/>
                </a:lnTo>
                <a:lnTo>
                  <a:pt x="29" y="18"/>
                </a:lnTo>
                <a:lnTo>
                  <a:pt x="29" y="18"/>
                </a:lnTo>
                <a:lnTo>
                  <a:pt x="30" y="18"/>
                </a:lnTo>
                <a:lnTo>
                  <a:pt x="31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2" y="20"/>
                </a:lnTo>
                <a:lnTo>
                  <a:pt x="36" y="23"/>
                </a:lnTo>
                <a:lnTo>
                  <a:pt x="36" y="24"/>
                </a:lnTo>
                <a:lnTo>
                  <a:pt x="36" y="25"/>
                </a:lnTo>
                <a:lnTo>
                  <a:pt x="35" y="26"/>
                </a:lnTo>
                <a:lnTo>
                  <a:pt x="35" y="25"/>
                </a:lnTo>
                <a:lnTo>
                  <a:pt x="34" y="25"/>
                </a:lnTo>
                <a:lnTo>
                  <a:pt x="34" y="25"/>
                </a:lnTo>
                <a:lnTo>
                  <a:pt x="34" y="26"/>
                </a:lnTo>
                <a:lnTo>
                  <a:pt x="35" y="27"/>
                </a:lnTo>
                <a:lnTo>
                  <a:pt x="40" y="25"/>
                </a:lnTo>
                <a:lnTo>
                  <a:pt x="41" y="24"/>
                </a:lnTo>
                <a:lnTo>
                  <a:pt x="43" y="24"/>
                </a:lnTo>
                <a:lnTo>
                  <a:pt x="47" y="21"/>
                </a:lnTo>
                <a:lnTo>
                  <a:pt x="50" y="21"/>
                </a:lnTo>
                <a:lnTo>
                  <a:pt x="50" y="20"/>
                </a:lnTo>
                <a:lnTo>
                  <a:pt x="49" y="19"/>
                </a:lnTo>
                <a:lnTo>
                  <a:pt x="50" y="18"/>
                </a:lnTo>
                <a:lnTo>
                  <a:pt x="55" y="17"/>
                </a:lnTo>
                <a:lnTo>
                  <a:pt x="61" y="20"/>
                </a:lnTo>
                <a:lnTo>
                  <a:pt x="61" y="21"/>
                </a:lnTo>
                <a:lnTo>
                  <a:pt x="63" y="23"/>
                </a:lnTo>
                <a:lnTo>
                  <a:pt x="65" y="25"/>
                </a:lnTo>
                <a:lnTo>
                  <a:pt x="69" y="28"/>
                </a:lnTo>
                <a:lnTo>
                  <a:pt x="69" y="29"/>
                </a:lnTo>
                <a:lnTo>
                  <a:pt x="71" y="30"/>
                </a:lnTo>
                <a:lnTo>
                  <a:pt x="74" y="30"/>
                </a:lnTo>
                <a:lnTo>
                  <a:pt x="76" y="34"/>
                </a:lnTo>
                <a:lnTo>
                  <a:pt x="77" y="35"/>
                </a:lnTo>
                <a:lnTo>
                  <a:pt x="77" y="36"/>
                </a:lnTo>
                <a:lnTo>
                  <a:pt x="78" y="39"/>
                </a:lnTo>
                <a:lnTo>
                  <a:pt x="77" y="43"/>
                </a:lnTo>
                <a:lnTo>
                  <a:pt x="76" y="48"/>
                </a:lnTo>
                <a:lnTo>
                  <a:pt x="76" y="51"/>
                </a:lnTo>
                <a:lnTo>
                  <a:pt x="77" y="53"/>
                </a:lnTo>
                <a:lnTo>
                  <a:pt x="80" y="54"/>
                </a:lnTo>
                <a:lnTo>
                  <a:pt x="80" y="53"/>
                </a:lnTo>
                <a:lnTo>
                  <a:pt x="80" y="52"/>
                </a:lnTo>
                <a:lnTo>
                  <a:pt x="79" y="50"/>
                </a:lnTo>
                <a:lnTo>
                  <a:pt x="79" y="49"/>
                </a:lnTo>
                <a:lnTo>
                  <a:pt x="80" y="49"/>
                </a:lnTo>
                <a:lnTo>
                  <a:pt x="82" y="51"/>
                </a:lnTo>
                <a:lnTo>
                  <a:pt x="82" y="51"/>
                </a:lnTo>
                <a:lnTo>
                  <a:pt x="82" y="50"/>
                </a:lnTo>
                <a:lnTo>
                  <a:pt x="83" y="50"/>
                </a:lnTo>
                <a:lnTo>
                  <a:pt x="84" y="51"/>
                </a:lnTo>
                <a:lnTo>
                  <a:pt x="83" y="52"/>
                </a:lnTo>
                <a:lnTo>
                  <a:pt x="83" y="53"/>
                </a:lnTo>
                <a:lnTo>
                  <a:pt x="82" y="54"/>
                </a:lnTo>
                <a:lnTo>
                  <a:pt x="81" y="57"/>
                </a:lnTo>
                <a:lnTo>
                  <a:pt x="80" y="57"/>
                </a:lnTo>
                <a:lnTo>
                  <a:pt x="80" y="59"/>
                </a:lnTo>
                <a:lnTo>
                  <a:pt x="81" y="59"/>
                </a:lnTo>
                <a:lnTo>
                  <a:pt x="83" y="61"/>
                </a:lnTo>
                <a:lnTo>
                  <a:pt x="85" y="66"/>
                </a:lnTo>
                <a:lnTo>
                  <a:pt x="89" y="68"/>
                </a:lnTo>
                <a:lnTo>
                  <a:pt x="89" y="68"/>
                </a:lnTo>
                <a:lnTo>
                  <a:pt x="89" y="67"/>
                </a:lnTo>
                <a:lnTo>
                  <a:pt x="90" y="67"/>
                </a:lnTo>
                <a:lnTo>
                  <a:pt x="91" y="69"/>
                </a:lnTo>
                <a:lnTo>
                  <a:pt x="91" y="70"/>
                </a:lnTo>
                <a:lnTo>
                  <a:pt x="92" y="73"/>
                </a:lnTo>
                <a:lnTo>
                  <a:pt x="94" y="74"/>
                </a:lnTo>
                <a:lnTo>
                  <a:pt x="95" y="74"/>
                </a:lnTo>
                <a:lnTo>
                  <a:pt x="98" y="81"/>
                </a:lnTo>
                <a:lnTo>
                  <a:pt x="99" y="82"/>
                </a:lnTo>
                <a:lnTo>
                  <a:pt x="102" y="83"/>
                </a:lnTo>
                <a:lnTo>
                  <a:pt x="104" y="83"/>
                </a:lnTo>
                <a:lnTo>
                  <a:pt x="108" y="88"/>
                </a:lnTo>
                <a:lnTo>
                  <a:pt x="110" y="90"/>
                </a:lnTo>
                <a:lnTo>
                  <a:pt x="110" y="90"/>
                </a:lnTo>
                <a:lnTo>
                  <a:pt x="111" y="90"/>
                </a:lnTo>
                <a:lnTo>
                  <a:pt x="111" y="91"/>
                </a:lnTo>
                <a:lnTo>
                  <a:pt x="111" y="91"/>
                </a:lnTo>
                <a:lnTo>
                  <a:pt x="110" y="91"/>
                </a:lnTo>
                <a:lnTo>
                  <a:pt x="110" y="91"/>
                </a:lnTo>
                <a:lnTo>
                  <a:pt x="109" y="91"/>
                </a:lnTo>
                <a:lnTo>
                  <a:pt x="109" y="92"/>
                </a:lnTo>
                <a:lnTo>
                  <a:pt x="110" y="93"/>
                </a:lnTo>
                <a:lnTo>
                  <a:pt x="112" y="93"/>
                </a:lnTo>
                <a:lnTo>
                  <a:pt x="113" y="92"/>
                </a:lnTo>
                <a:lnTo>
                  <a:pt x="114" y="92"/>
                </a:lnTo>
                <a:lnTo>
                  <a:pt x="120" y="90"/>
                </a:lnTo>
                <a:lnTo>
                  <a:pt x="121" y="88"/>
                </a:lnTo>
                <a:lnTo>
                  <a:pt x="121" y="87"/>
                </a:lnTo>
                <a:lnTo>
                  <a:pt x="121" y="84"/>
                </a:lnTo>
                <a:lnTo>
                  <a:pt x="121" y="82"/>
                </a:lnTo>
                <a:lnTo>
                  <a:pt x="122" y="79"/>
                </a:lnTo>
                <a:lnTo>
                  <a:pt x="123" y="80"/>
                </a:lnTo>
                <a:lnTo>
                  <a:pt x="122" y="74"/>
                </a:lnTo>
                <a:lnTo>
                  <a:pt x="122" y="71"/>
                </a:lnTo>
                <a:lnTo>
                  <a:pt x="122" y="66"/>
                </a:lnTo>
                <a:lnTo>
                  <a:pt x="121" y="61"/>
                </a:lnTo>
                <a:lnTo>
                  <a:pt x="120" y="60"/>
                </a:lnTo>
                <a:lnTo>
                  <a:pt x="116" y="54"/>
                </a:lnTo>
                <a:lnTo>
                  <a:pt x="113" y="48"/>
                </a:lnTo>
                <a:lnTo>
                  <a:pt x="110" y="44"/>
                </a:lnTo>
                <a:lnTo>
                  <a:pt x="110" y="43"/>
                </a:lnTo>
                <a:lnTo>
                  <a:pt x="110" y="43"/>
                </a:lnTo>
                <a:lnTo>
                  <a:pt x="109" y="40"/>
                </a:lnTo>
                <a:lnTo>
                  <a:pt x="109" y="39"/>
                </a:lnTo>
                <a:lnTo>
                  <a:pt x="110" y="38"/>
                </a:lnTo>
                <a:lnTo>
                  <a:pt x="110" y="37"/>
                </a:lnTo>
                <a:lnTo>
                  <a:pt x="106" y="31"/>
                </a:lnTo>
                <a:lnTo>
                  <a:pt x="103" y="29"/>
                </a:lnTo>
                <a:lnTo>
                  <a:pt x="102" y="28"/>
                </a:lnTo>
                <a:lnTo>
                  <a:pt x="101" y="27"/>
                </a:lnTo>
                <a:lnTo>
                  <a:pt x="99" y="24"/>
                </a:lnTo>
                <a:lnTo>
                  <a:pt x="95" y="17"/>
                </a:lnTo>
                <a:lnTo>
                  <a:pt x="94" y="14"/>
                </a:lnTo>
                <a:lnTo>
                  <a:pt x="92" y="8"/>
                </a:lnTo>
                <a:lnTo>
                  <a:pt x="92" y="7"/>
                </a:lnTo>
                <a:lnTo>
                  <a:pt x="91" y="7"/>
                </a:lnTo>
                <a:lnTo>
                  <a:pt x="90" y="6"/>
                </a:lnTo>
                <a:lnTo>
                  <a:pt x="90" y="2"/>
                </a:lnTo>
                <a:lnTo>
                  <a:pt x="89" y="1"/>
                </a:lnTo>
                <a:lnTo>
                  <a:pt x="88" y="1"/>
                </a:lnTo>
                <a:lnTo>
                  <a:pt x="86" y="1"/>
                </a:lnTo>
                <a:lnTo>
                  <a:pt x="83" y="0"/>
                </a:lnTo>
                <a:lnTo>
                  <a:pt x="82" y="1"/>
                </a:lnTo>
                <a:lnTo>
                  <a:pt x="82" y="2"/>
                </a:lnTo>
                <a:lnTo>
                  <a:pt x="81" y="3"/>
                </a:lnTo>
                <a:lnTo>
                  <a:pt x="82" y="7"/>
                </a:lnTo>
                <a:lnTo>
                  <a:pt x="82" y="9"/>
                </a:lnTo>
                <a:lnTo>
                  <a:pt x="80" y="8"/>
                </a:lnTo>
                <a:lnTo>
                  <a:pt x="80" y="8"/>
                </a:lnTo>
                <a:lnTo>
                  <a:pt x="79" y="6"/>
                </a:lnTo>
                <a:lnTo>
                  <a:pt x="40" y="8"/>
                </a:lnTo>
                <a:lnTo>
                  <a:pt x="39" y="7"/>
                </a:lnTo>
                <a:lnTo>
                  <a:pt x="39" y="6"/>
                </a:lnTo>
                <a:lnTo>
                  <a:pt x="38" y="4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4" name="Freeform 16"/>
          <p:cNvSpPr>
            <a:spLocks/>
          </p:cNvSpPr>
          <p:nvPr/>
        </p:nvSpPr>
        <p:spPr bwMode="auto">
          <a:xfrm>
            <a:off x="5988050" y="3009900"/>
            <a:ext cx="441325" cy="4651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3"/>
              </a:cxn>
              <a:cxn ang="0">
                <a:pos x="21" y="5"/>
              </a:cxn>
              <a:cxn ang="0">
                <a:pos x="19" y="13"/>
              </a:cxn>
              <a:cxn ang="0">
                <a:pos x="19" y="15"/>
              </a:cxn>
              <a:cxn ang="0">
                <a:pos x="18" y="19"/>
              </a:cxn>
              <a:cxn ang="0">
                <a:pos x="15" y="22"/>
              </a:cxn>
              <a:cxn ang="0">
                <a:pos x="13" y="23"/>
              </a:cxn>
              <a:cxn ang="0">
                <a:pos x="11" y="24"/>
              </a:cxn>
              <a:cxn ang="0">
                <a:pos x="10" y="26"/>
              </a:cxn>
              <a:cxn ang="0">
                <a:pos x="9" y="30"/>
              </a:cxn>
              <a:cxn ang="0">
                <a:pos x="6" y="30"/>
              </a:cxn>
              <a:cxn ang="0">
                <a:pos x="4" y="34"/>
              </a:cxn>
              <a:cxn ang="0">
                <a:pos x="4" y="38"/>
              </a:cxn>
              <a:cxn ang="0">
                <a:pos x="2" y="41"/>
              </a:cxn>
              <a:cxn ang="0">
                <a:pos x="0" y="43"/>
              </a:cxn>
              <a:cxn ang="0">
                <a:pos x="0" y="46"/>
              </a:cxn>
              <a:cxn ang="0">
                <a:pos x="3" y="51"/>
              </a:cxn>
              <a:cxn ang="0">
                <a:pos x="6" y="54"/>
              </a:cxn>
              <a:cxn ang="0">
                <a:pos x="8" y="54"/>
              </a:cxn>
              <a:cxn ang="0">
                <a:pos x="8" y="55"/>
              </a:cxn>
              <a:cxn ang="0">
                <a:pos x="10" y="55"/>
              </a:cxn>
              <a:cxn ang="0">
                <a:pos x="10" y="57"/>
              </a:cxn>
              <a:cxn ang="0">
                <a:pos x="15" y="60"/>
              </a:cxn>
              <a:cxn ang="0">
                <a:pos x="18" y="59"/>
              </a:cxn>
              <a:cxn ang="0">
                <a:pos x="19" y="57"/>
              </a:cxn>
              <a:cxn ang="0">
                <a:pos x="21" y="59"/>
              </a:cxn>
              <a:cxn ang="0">
                <a:pos x="25" y="57"/>
              </a:cxn>
              <a:cxn ang="0">
                <a:pos x="26" y="55"/>
              </a:cxn>
              <a:cxn ang="0">
                <a:pos x="30" y="53"/>
              </a:cxn>
              <a:cxn ang="0">
                <a:pos x="33" y="51"/>
              </a:cxn>
              <a:cxn ang="0">
                <a:pos x="33" y="48"/>
              </a:cxn>
              <a:cxn ang="0">
                <a:pos x="38" y="32"/>
              </a:cxn>
              <a:cxn ang="0">
                <a:pos x="40" y="33"/>
              </a:cxn>
              <a:cxn ang="0">
                <a:pos x="41" y="35"/>
              </a:cxn>
              <a:cxn ang="0">
                <a:pos x="44" y="32"/>
              </a:cxn>
              <a:cxn ang="0">
                <a:pos x="46" y="27"/>
              </a:cxn>
              <a:cxn ang="0">
                <a:pos x="49" y="25"/>
              </a:cxn>
              <a:cxn ang="0">
                <a:pos x="51" y="23"/>
              </a:cxn>
              <a:cxn ang="0">
                <a:pos x="52" y="20"/>
              </a:cxn>
              <a:cxn ang="0">
                <a:pos x="52" y="19"/>
              </a:cxn>
              <a:cxn ang="0">
                <a:pos x="52" y="15"/>
              </a:cxn>
              <a:cxn ang="0">
                <a:pos x="59" y="19"/>
              </a:cxn>
              <a:cxn ang="0">
                <a:pos x="60" y="19"/>
              </a:cxn>
              <a:cxn ang="0">
                <a:pos x="59" y="13"/>
              </a:cxn>
              <a:cxn ang="0">
                <a:pos x="58" y="11"/>
              </a:cxn>
              <a:cxn ang="0">
                <a:pos x="56" y="11"/>
              </a:cxn>
              <a:cxn ang="0">
                <a:pos x="51" y="12"/>
              </a:cxn>
              <a:cxn ang="0">
                <a:pos x="49" y="14"/>
              </a:cxn>
              <a:cxn ang="0">
                <a:pos x="46" y="13"/>
              </a:cxn>
              <a:cxn ang="0">
                <a:pos x="45" y="15"/>
              </a:cxn>
              <a:cxn ang="0">
                <a:pos x="42" y="17"/>
              </a:cxn>
              <a:cxn ang="0">
                <a:pos x="39" y="20"/>
              </a:cxn>
              <a:cxn ang="0">
                <a:pos x="36" y="13"/>
              </a:cxn>
              <a:cxn ang="0">
                <a:pos x="21" y="0"/>
              </a:cxn>
            </a:cxnLst>
            <a:rect l="0" t="0" r="r" b="b"/>
            <a:pathLst>
              <a:path w="61" h="60">
                <a:moveTo>
                  <a:pt x="21" y="0"/>
                </a:moveTo>
                <a:lnTo>
                  <a:pt x="20" y="0"/>
                </a:lnTo>
                <a:lnTo>
                  <a:pt x="19" y="1"/>
                </a:lnTo>
                <a:lnTo>
                  <a:pt x="20" y="3"/>
                </a:lnTo>
                <a:lnTo>
                  <a:pt x="18" y="4"/>
                </a:lnTo>
                <a:lnTo>
                  <a:pt x="21" y="5"/>
                </a:lnTo>
                <a:lnTo>
                  <a:pt x="20" y="12"/>
                </a:lnTo>
                <a:lnTo>
                  <a:pt x="19" y="13"/>
                </a:lnTo>
                <a:lnTo>
                  <a:pt x="19" y="14"/>
                </a:lnTo>
                <a:lnTo>
                  <a:pt x="19" y="15"/>
                </a:lnTo>
                <a:lnTo>
                  <a:pt x="19" y="17"/>
                </a:lnTo>
                <a:lnTo>
                  <a:pt x="18" y="19"/>
                </a:lnTo>
                <a:lnTo>
                  <a:pt x="17" y="19"/>
                </a:lnTo>
                <a:lnTo>
                  <a:pt x="15" y="22"/>
                </a:lnTo>
                <a:lnTo>
                  <a:pt x="15" y="22"/>
                </a:lnTo>
                <a:lnTo>
                  <a:pt x="13" y="23"/>
                </a:lnTo>
                <a:lnTo>
                  <a:pt x="12" y="23"/>
                </a:lnTo>
                <a:lnTo>
                  <a:pt x="11" y="24"/>
                </a:lnTo>
                <a:lnTo>
                  <a:pt x="11" y="25"/>
                </a:lnTo>
                <a:lnTo>
                  <a:pt x="10" y="26"/>
                </a:lnTo>
                <a:lnTo>
                  <a:pt x="9" y="29"/>
                </a:lnTo>
                <a:lnTo>
                  <a:pt x="9" y="30"/>
                </a:lnTo>
                <a:lnTo>
                  <a:pt x="8" y="32"/>
                </a:lnTo>
                <a:lnTo>
                  <a:pt x="6" y="30"/>
                </a:lnTo>
                <a:lnTo>
                  <a:pt x="5" y="30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2" y="41"/>
                </a:lnTo>
                <a:lnTo>
                  <a:pt x="0" y="41"/>
                </a:lnTo>
                <a:lnTo>
                  <a:pt x="0" y="43"/>
                </a:lnTo>
                <a:lnTo>
                  <a:pt x="0" y="45"/>
                </a:lnTo>
                <a:lnTo>
                  <a:pt x="0" y="46"/>
                </a:lnTo>
                <a:lnTo>
                  <a:pt x="1" y="47"/>
                </a:lnTo>
                <a:lnTo>
                  <a:pt x="3" y="51"/>
                </a:lnTo>
                <a:lnTo>
                  <a:pt x="5" y="53"/>
                </a:lnTo>
                <a:lnTo>
                  <a:pt x="6" y="54"/>
                </a:lnTo>
                <a:lnTo>
                  <a:pt x="6" y="53"/>
                </a:lnTo>
                <a:lnTo>
                  <a:pt x="8" y="54"/>
                </a:lnTo>
                <a:lnTo>
                  <a:pt x="8" y="54"/>
                </a:lnTo>
                <a:lnTo>
                  <a:pt x="8" y="55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0" y="57"/>
                </a:lnTo>
                <a:lnTo>
                  <a:pt x="12" y="59"/>
                </a:lnTo>
                <a:lnTo>
                  <a:pt x="15" y="60"/>
                </a:lnTo>
                <a:lnTo>
                  <a:pt x="17" y="60"/>
                </a:lnTo>
                <a:lnTo>
                  <a:pt x="18" y="59"/>
                </a:lnTo>
                <a:lnTo>
                  <a:pt x="18" y="58"/>
                </a:lnTo>
                <a:lnTo>
                  <a:pt x="19" y="57"/>
                </a:lnTo>
                <a:lnTo>
                  <a:pt x="20" y="58"/>
                </a:lnTo>
                <a:lnTo>
                  <a:pt x="21" y="59"/>
                </a:lnTo>
                <a:lnTo>
                  <a:pt x="22" y="58"/>
                </a:lnTo>
                <a:lnTo>
                  <a:pt x="25" y="57"/>
                </a:lnTo>
                <a:lnTo>
                  <a:pt x="26" y="55"/>
                </a:lnTo>
                <a:lnTo>
                  <a:pt x="26" y="55"/>
                </a:lnTo>
                <a:lnTo>
                  <a:pt x="27" y="56"/>
                </a:lnTo>
                <a:lnTo>
                  <a:pt x="30" y="53"/>
                </a:lnTo>
                <a:lnTo>
                  <a:pt x="31" y="54"/>
                </a:lnTo>
                <a:lnTo>
                  <a:pt x="33" y="51"/>
                </a:lnTo>
                <a:lnTo>
                  <a:pt x="32" y="50"/>
                </a:lnTo>
                <a:lnTo>
                  <a:pt x="33" y="48"/>
                </a:lnTo>
                <a:lnTo>
                  <a:pt x="35" y="43"/>
                </a:lnTo>
                <a:lnTo>
                  <a:pt x="38" y="32"/>
                </a:lnTo>
                <a:lnTo>
                  <a:pt x="38" y="32"/>
                </a:lnTo>
                <a:lnTo>
                  <a:pt x="40" y="33"/>
                </a:lnTo>
                <a:lnTo>
                  <a:pt x="40" y="34"/>
                </a:lnTo>
                <a:lnTo>
                  <a:pt x="41" y="35"/>
                </a:lnTo>
                <a:lnTo>
                  <a:pt x="43" y="34"/>
                </a:lnTo>
                <a:lnTo>
                  <a:pt x="44" y="32"/>
                </a:lnTo>
                <a:lnTo>
                  <a:pt x="45" y="28"/>
                </a:lnTo>
                <a:lnTo>
                  <a:pt x="46" y="27"/>
                </a:lnTo>
                <a:lnTo>
                  <a:pt x="48" y="27"/>
                </a:lnTo>
                <a:lnTo>
                  <a:pt x="49" y="25"/>
                </a:lnTo>
                <a:lnTo>
                  <a:pt x="50" y="25"/>
                </a:lnTo>
                <a:lnTo>
                  <a:pt x="51" y="23"/>
                </a:lnTo>
                <a:lnTo>
                  <a:pt x="51" y="21"/>
                </a:lnTo>
                <a:lnTo>
                  <a:pt x="52" y="20"/>
                </a:lnTo>
                <a:lnTo>
                  <a:pt x="52" y="20"/>
                </a:lnTo>
                <a:lnTo>
                  <a:pt x="52" y="19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lnTo>
                  <a:pt x="59" y="19"/>
                </a:lnTo>
                <a:lnTo>
                  <a:pt x="60" y="19"/>
                </a:lnTo>
                <a:lnTo>
                  <a:pt x="60" y="19"/>
                </a:lnTo>
                <a:lnTo>
                  <a:pt x="61" y="16"/>
                </a:lnTo>
                <a:lnTo>
                  <a:pt x="59" y="13"/>
                </a:lnTo>
                <a:lnTo>
                  <a:pt x="59" y="12"/>
                </a:lnTo>
                <a:lnTo>
                  <a:pt x="58" y="11"/>
                </a:lnTo>
                <a:lnTo>
                  <a:pt x="57" y="12"/>
                </a:lnTo>
                <a:lnTo>
                  <a:pt x="56" y="11"/>
                </a:lnTo>
                <a:lnTo>
                  <a:pt x="55" y="11"/>
                </a:lnTo>
                <a:lnTo>
                  <a:pt x="51" y="12"/>
                </a:lnTo>
                <a:lnTo>
                  <a:pt x="50" y="13"/>
                </a:lnTo>
                <a:lnTo>
                  <a:pt x="49" y="14"/>
                </a:lnTo>
                <a:lnTo>
                  <a:pt x="47" y="14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4" y="17"/>
                </a:lnTo>
                <a:lnTo>
                  <a:pt x="42" y="17"/>
                </a:lnTo>
                <a:lnTo>
                  <a:pt x="40" y="20"/>
                </a:lnTo>
                <a:lnTo>
                  <a:pt x="39" y="20"/>
                </a:lnTo>
                <a:lnTo>
                  <a:pt x="38" y="21"/>
                </a:lnTo>
                <a:lnTo>
                  <a:pt x="36" y="13"/>
                </a:lnTo>
                <a:lnTo>
                  <a:pt x="23" y="15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5" name="Freeform 17"/>
          <p:cNvSpPr>
            <a:spLocks/>
          </p:cNvSpPr>
          <p:nvPr/>
        </p:nvSpPr>
        <p:spPr bwMode="auto">
          <a:xfrm>
            <a:off x="4845050" y="3660775"/>
            <a:ext cx="484188" cy="4794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60" y="0"/>
              </a:cxn>
              <a:cxn ang="0">
                <a:pos x="60" y="1"/>
              </a:cxn>
              <a:cxn ang="0">
                <a:pos x="61" y="2"/>
              </a:cxn>
              <a:cxn ang="0">
                <a:pos x="62" y="3"/>
              </a:cxn>
              <a:cxn ang="0">
                <a:pos x="61" y="5"/>
              </a:cxn>
              <a:cxn ang="0">
                <a:pos x="60" y="6"/>
              </a:cxn>
              <a:cxn ang="0">
                <a:pos x="58" y="8"/>
              </a:cxn>
              <a:cxn ang="0">
                <a:pos x="58" y="9"/>
              </a:cxn>
              <a:cxn ang="0">
                <a:pos x="67" y="9"/>
              </a:cxn>
              <a:cxn ang="0">
                <a:pos x="67" y="9"/>
              </a:cxn>
              <a:cxn ang="0">
                <a:pos x="67" y="10"/>
              </a:cxn>
              <a:cxn ang="0">
                <a:pos x="66" y="12"/>
              </a:cxn>
              <a:cxn ang="0">
                <a:pos x="65" y="13"/>
              </a:cxn>
              <a:cxn ang="0">
                <a:pos x="64" y="17"/>
              </a:cxn>
              <a:cxn ang="0">
                <a:pos x="62" y="19"/>
              </a:cxn>
              <a:cxn ang="0">
                <a:pos x="62" y="22"/>
              </a:cxn>
              <a:cxn ang="0">
                <a:pos x="62" y="25"/>
              </a:cxn>
              <a:cxn ang="0">
                <a:pos x="62" y="25"/>
              </a:cxn>
              <a:cxn ang="0">
                <a:pos x="60" y="26"/>
              </a:cxn>
              <a:cxn ang="0">
                <a:pos x="60" y="27"/>
              </a:cxn>
              <a:cxn ang="0">
                <a:pos x="57" y="29"/>
              </a:cxn>
              <a:cxn ang="0">
                <a:pos x="57" y="32"/>
              </a:cxn>
              <a:cxn ang="0">
                <a:pos x="57" y="35"/>
              </a:cxn>
              <a:cxn ang="0">
                <a:pos x="56" y="36"/>
              </a:cxn>
              <a:cxn ang="0">
                <a:pos x="54" y="38"/>
              </a:cxn>
              <a:cxn ang="0">
                <a:pos x="52" y="40"/>
              </a:cxn>
              <a:cxn ang="0">
                <a:pos x="51" y="41"/>
              </a:cxn>
              <a:cxn ang="0">
                <a:pos x="51" y="43"/>
              </a:cxn>
              <a:cxn ang="0">
                <a:pos x="50" y="45"/>
              </a:cxn>
              <a:cxn ang="0">
                <a:pos x="50" y="46"/>
              </a:cxn>
              <a:cxn ang="0">
                <a:pos x="49" y="49"/>
              </a:cxn>
              <a:cxn ang="0">
                <a:pos x="48" y="51"/>
              </a:cxn>
              <a:cxn ang="0">
                <a:pos x="49" y="54"/>
              </a:cxn>
              <a:cxn ang="0">
                <a:pos x="50" y="55"/>
              </a:cxn>
              <a:cxn ang="0">
                <a:pos x="50" y="57"/>
              </a:cxn>
              <a:cxn ang="0">
                <a:pos x="50" y="57"/>
              </a:cxn>
              <a:cxn ang="0">
                <a:pos x="50" y="58"/>
              </a:cxn>
              <a:cxn ang="0">
                <a:pos x="50" y="58"/>
              </a:cxn>
              <a:cxn ang="0">
                <a:pos x="49" y="60"/>
              </a:cxn>
              <a:cxn ang="0">
                <a:pos x="50" y="61"/>
              </a:cxn>
              <a:cxn ang="0">
                <a:pos x="8" y="62"/>
              </a:cxn>
              <a:cxn ang="0">
                <a:pos x="8" y="53"/>
              </a:cxn>
              <a:cxn ang="0">
                <a:pos x="6" y="52"/>
              </a:cxn>
              <a:cxn ang="0">
                <a:pos x="4" y="53"/>
              </a:cxn>
              <a:cxn ang="0">
                <a:pos x="4" y="53"/>
              </a:cxn>
              <a:cxn ang="0">
                <a:pos x="2" y="51"/>
              </a:cxn>
              <a:cxn ang="0">
                <a:pos x="2" y="22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67" h="62">
                <a:moveTo>
                  <a:pt x="0" y="3"/>
                </a:moveTo>
                <a:lnTo>
                  <a:pt x="60" y="0"/>
                </a:lnTo>
                <a:lnTo>
                  <a:pt x="60" y="1"/>
                </a:lnTo>
                <a:lnTo>
                  <a:pt x="61" y="2"/>
                </a:lnTo>
                <a:lnTo>
                  <a:pt x="62" y="3"/>
                </a:lnTo>
                <a:lnTo>
                  <a:pt x="61" y="5"/>
                </a:lnTo>
                <a:lnTo>
                  <a:pt x="60" y="6"/>
                </a:lnTo>
                <a:lnTo>
                  <a:pt x="58" y="8"/>
                </a:lnTo>
                <a:lnTo>
                  <a:pt x="58" y="9"/>
                </a:lnTo>
                <a:lnTo>
                  <a:pt x="67" y="9"/>
                </a:lnTo>
                <a:lnTo>
                  <a:pt x="67" y="9"/>
                </a:lnTo>
                <a:lnTo>
                  <a:pt x="67" y="10"/>
                </a:lnTo>
                <a:lnTo>
                  <a:pt x="66" y="12"/>
                </a:lnTo>
                <a:lnTo>
                  <a:pt x="65" y="13"/>
                </a:lnTo>
                <a:lnTo>
                  <a:pt x="64" y="17"/>
                </a:lnTo>
                <a:lnTo>
                  <a:pt x="62" y="19"/>
                </a:lnTo>
                <a:lnTo>
                  <a:pt x="62" y="22"/>
                </a:lnTo>
                <a:lnTo>
                  <a:pt x="62" y="25"/>
                </a:lnTo>
                <a:lnTo>
                  <a:pt x="62" y="25"/>
                </a:lnTo>
                <a:lnTo>
                  <a:pt x="60" y="26"/>
                </a:lnTo>
                <a:lnTo>
                  <a:pt x="60" y="27"/>
                </a:lnTo>
                <a:lnTo>
                  <a:pt x="57" y="29"/>
                </a:lnTo>
                <a:lnTo>
                  <a:pt x="57" y="32"/>
                </a:lnTo>
                <a:lnTo>
                  <a:pt x="57" y="35"/>
                </a:lnTo>
                <a:lnTo>
                  <a:pt x="56" y="36"/>
                </a:lnTo>
                <a:lnTo>
                  <a:pt x="54" y="38"/>
                </a:lnTo>
                <a:lnTo>
                  <a:pt x="52" y="40"/>
                </a:lnTo>
                <a:lnTo>
                  <a:pt x="51" y="41"/>
                </a:lnTo>
                <a:lnTo>
                  <a:pt x="51" y="43"/>
                </a:lnTo>
                <a:lnTo>
                  <a:pt x="50" y="45"/>
                </a:lnTo>
                <a:lnTo>
                  <a:pt x="50" y="46"/>
                </a:lnTo>
                <a:lnTo>
                  <a:pt x="49" y="49"/>
                </a:lnTo>
                <a:lnTo>
                  <a:pt x="48" y="51"/>
                </a:lnTo>
                <a:lnTo>
                  <a:pt x="49" y="54"/>
                </a:lnTo>
                <a:lnTo>
                  <a:pt x="50" y="55"/>
                </a:lnTo>
                <a:lnTo>
                  <a:pt x="50" y="57"/>
                </a:lnTo>
                <a:lnTo>
                  <a:pt x="50" y="57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50" y="61"/>
                </a:lnTo>
                <a:lnTo>
                  <a:pt x="8" y="62"/>
                </a:lnTo>
                <a:lnTo>
                  <a:pt x="8" y="53"/>
                </a:lnTo>
                <a:lnTo>
                  <a:pt x="6" y="52"/>
                </a:lnTo>
                <a:lnTo>
                  <a:pt x="4" y="53"/>
                </a:lnTo>
                <a:lnTo>
                  <a:pt x="4" y="53"/>
                </a:lnTo>
                <a:lnTo>
                  <a:pt x="2" y="51"/>
                </a:lnTo>
                <a:lnTo>
                  <a:pt x="2" y="22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6" name="Freeform 18"/>
          <p:cNvSpPr>
            <a:spLocks/>
          </p:cNvSpPr>
          <p:nvPr/>
        </p:nvSpPr>
        <p:spPr bwMode="auto">
          <a:xfrm>
            <a:off x="2103438" y="2562225"/>
            <a:ext cx="781050" cy="1423988"/>
          </a:xfrm>
          <a:custGeom>
            <a:avLst/>
            <a:gdLst/>
            <a:ahLst/>
            <a:cxnLst>
              <a:cxn ang="0">
                <a:pos x="61" y="179"/>
              </a:cxn>
              <a:cxn ang="0">
                <a:pos x="61" y="177"/>
              </a:cxn>
              <a:cxn ang="0">
                <a:pos x="60" y="175"/>
              </a:cxn>
              <a:cxn ang="0">
                <a:pos x="57" y="163"/>
              </a:cxn>
              <a:cxn ang="0">
                <a:pos x="50" y="156"/>
              </a:cxn>
              <a:cxn ang="0">
                <a:pos x="48" y="153"/>
              </a:cxn>
              <a:cxn ang="0">
                <a:pos x="46" y="150"/>
              </a:cxn>
              <a:cxn ang="0">
                <a:pos x="39" y="147"/>
              </a:cxn>
              <a:cxn ang="0">
                <a:pos x="33" y="141"/>
              </a:cxn>
              <a:cxn ang="0">
                <a:pos x="22" y="136"/>
              </a:cxn>
              <a:cxn ang="0">
                <a:pos x="22" y="132"/>
              </a:cxn>
              <a:cxn ang="0">
                <a:pos x="23" y="127"/>
              </a:cxn>
              <a:cxn ang="0">
                <a:pos x="21" y="122"/>
              </a:cxn>
              <a:cxn ang="0">
                <a:pos x="22" y="120"/>
              </a:cxn>
              <a:cxn ang="0">
                <a:pos x="16" y="109"/>
              </a:cxn>
              <a:cxn ang="0">
                <a:pos x="12" y="102"/>
              </a:cxn>
              <a:cxn ang="0">
                <a:pos x="14" y="96"/>
              </a:cxn>
              <a:cxn ang="0">
                <a:pos x="14" y="91"/>
              </a:cxn>
              <a:cxn ang="0">
                <a:pos x="9" y="86"/>
              </a:cxn>
              <a:cxn ang="0">
                <a:pos x="9" y="78"/>
              </a:cxn>
              <a:cxn ang="0">
                <a:pos x="11" y="75"/>
              </a:cxn>
              <a:cxn ang="0">
                <a:pos x="12" y="79"/>
              </a:cxn>
              <a:cxn ang="0">
                <a:pos x="15" y="78"/>
              </a:cxn>
              <a:cxn ang="0">
                <a:pos x="14" y="71"/>
              </a:cxn>
              <a:cxn ang="0">
                <a:pos x="12" y="73"/>
              </a:cxn>
              <a:cxn ang="0">
                <a:pos x="7" y="70"/>
              </a:cxn>
              <a:cxn ang="0">
                <a:pos x="6" y="61"/>
              </a:cxn>
              <a:cxn ang="0">
                <a:pos x="1" y="51"/>
              </a:cxn>
              <a:cxn ang="0">
                <a:pos x="1" y="46"/>
              </a:cxn>
              <a:cxn ang="0">
                <a:pos x="4" y="4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6" y="15"/>
              </a:cxn>
              <a:cxn ang="0">
                <a:pos x="9" y="10"/>
              </a:cxn>
              <a:cxn ang="0">
                <a:pos x="9" y="1"/>
              </a:cxn>
              <a:cxn ang="0">
                <a:pos x="48" y="64"/>
              </a:cxn>
              <a:cxn ang="0">
                <a:pos x="104" y="149"/>
              </a:cxn>
              <a:cxn ang="0">
                <a:pos x="105" y="153"/>
              </a:cxn>
              <a:cxn ang="0">
                <a:pos x="106" y="157"/>
              </a:cxn>
              <a:cxn ang="0">
                <a:pos x="107" y="160"/>
              </a:cxn>
              <a:cxn ang="0">
                <a:pos x="103" y="162"/>
              </a:cxn>
              <a:cxn ang="0">
                <a:pos x="98" y="172"/>
              </a:cxn>
              <a:cxn ang="0">
                <a:pos x="97" y="174"/>
              </a:cxn>
              <a:cxn ang="0">
                <a:pos x="96" y="178"/>
              </a:cxn>
              <a:cxn ang="0">
                <a:pos x="98" y="181"/>
              </a:cxn>
              <a:cxn ang="0">
                <a:pos x="96" y="184"/>
              </a:cxn>
            </a:cxnLst>
            <a:rect l="0" t="0" r="r" b="b"/>
            <a:pathLst>
              <a:path w="108" h="184">
                <a:moveTo>
                  <a:pt x="94" y="183"/>
                </a:moveTo>
                <a:lnTo>
                  <a:pt x="61" y="180"/>
                </a:lnTo>
                <a:lnTo>
                  <a:pt x="61" y="179"/>
                </a:lnTo>
                <a:lnTo>
                  <a:pt x="60" y="178"/>
                </a:lnTo>
                <a:lnTo>
                  <a:pt x="60" y="177"/>
                </a:lnTo>
                <a:lnTo>
                  <a:pt x="61" y="177"/>
                </a:lnTo>
                <a:lnTo>
                  <a:pt x="60" y="176"/>
                </a:lnTo>
                <a:lnTo>
                  <a:pt x="60" y="176"/>
                </a:lnTo>
                <a:lnTo>
                  <a:pt x="60" y="175"/>
                </a:lnTo>
                <a:lnTo>
                  <a:pt x="60" y="174"/>
                </a:lnTo>
                <a:lnTo>
                  <a:pt x="60" y="169"/>
                </a:lnTo>
                <a:lnTo>
                  <a:pt x="57" y="163"/>
                </a:lnTo>
                <a:lnTo>
                  <a:pt x="55" y="161"/>
                </a:lnTo>
                <a:lnTo>
                  <a:pt x="54" y="159"/>
                </a:lnTo>
                <a:lnTo>
                  <a:pt x="50" y="156"/>
                </a:lnTo>
                <a:lnTo>
                  <a:pt x="48" y="156"/>
                </a:lnTo>
                <a:lnTo>
                  <a:pt x="47" y="155"/>
                </a:lnTo>
                <a:lnTo>
                  <a:pt x="48" y="153"/>
                </a:lnTo>
                <a:lnTo>
                  <a:pt x="48" y="152"/>
                </a:lnTo>
                <a:lnTo>
                  <a:pt x="48" y="151"/>
                </a:lnTo>
                <a:lnTo>
                  <a:pt x="46" y="150"/>
                </a:lnTo>
                <a:lnTo>
                  <a:pt x="43" y="149"/>
                </a:lnTo>
                <a:lnTo>
                  <a:pt x="41" y="149"/>
                </a:lnTo>
                <a:lnTo>
                  <a:pt x="39" y="147"/>
                </a:lnTo>
                <a:lnTo>
                  <a:pt x="37" y="143"/>
                </a:lnTo>
                <a:lnTo>
                  <a:pt x="35" y="141"/>
                </a:lnTo>
                <a:lnTo>
                  <a:pt x="33" y="141"/>
                </a:lnTo>
                <a:lnTo>
                  <a:pt x="27" y="138"/>
                </a:lnTo>
                <a:lnTo>
                  <a:pt x="25" y="138"/>
                </a:lnTo>
                <a:lnTo>
                  <a:pt x="22" y="136"/>
                </a:lnTo>
                <a:lnTo>
                  <a:pt x="21" y="135"/>
                </a:lnTo>
                <a:lnTo>
                  <a:pt x="21" y="133"/>
                </a:lnTo>
                <a:lnTo>
                  <a:pt x="22" y="132"/>
                </a:lnTo>
                <a:lnTo>
                  <a:pt x="22" y="129"/>
                </a:lnTo>
                <a:lnTo>
                  <a:pt x="23" y="128"/>
                </a:lnTo>
                <a:lnTo>
                  <a:pt x="23" y="127"/>
                </a:lnTo>
                <a:lnTo>
                  <a:pt x="22" y="124"/>
                </a:lnTo>
                <a:lnTo>
                  <a:pt x="21" y="124"/>
                </a:lnTo>
                <a:lnTo>
                  <a:pt x="21" y="122"/>
                </a:lnTo>
                <a:lnTo>
                  <a:pt x="21" y="121"/>
                </a:lnTo>
                <a:lnTo>
                  <a:pt x="21" y="121"/>
                </a:lnTo>
                <a:lnTo>
                  <a:pt x="22" y="120"/>
                </a:lnTo>
                <a:lnTo>
                  <a:pt x="20" y="118"/>
                </a:lnTo>
                <a:lnTo>
                  <a:pt x="16" y="111"/>
                </a:lnTo>
                <a:lnTo>
                  <a:pt x="16" y="109"/>
                </a:lnTo>
                <a:lnTo>
                  <a:pt x="15" y="107"/>
                </a:lnTo>
                <a:lnTo>
                  <a:pt x="15" y="106"/>
                </a:lnTo>
                <a:lnTo>
                  <a:pt x="12" y="102"/>
                </a:lnTo>
                <a:lnTo>
                  <a:pt x="12" y="97"/>
                </a:lnTo>
                <a:lnTo>
                  <a:pt x="13" y="96"/>
                </a:lnTo>
                <a:lnTo>
                  <a:pt x="14" y="96"/>
                </a:lnTo>
                <a:lnTo>
                  <a:pt x="15" y="95"/>
                </a:lnTo>
                <a:lnTo>
                  <a:pt x="15" y="92"/>
                </a:lnTo>
                <a:lnTo>
                  <a:pt x="14" y="91"/>
                </a:lnTo>
                <a:lnTo>
                  <a:pt x="12" y="90"/>
                </a:lnTo>
                <a:lnTo>
                  <a:pt x="10" y="88"/>
                </a:lnTo>
                <a:lnTo>
                  <a:pt x="9" y="86"/>
                </a:lnTo>
                <a:lnTo>
                  <a:pt x="9" y="80"/>
                </a:lnTo>
                <a:lnTo>
                  <a:pt x="10" y="79"/>
                </a:lnTo>
                <a:lnTo>
                  <a:pt x="9" y="78"/>
                </a:lnTo>
                <a:lnTo>
                  <a:pt x="10" y="78"/>
                </a:lnTo>
                <a:lnTo>
                  <a:pt x="10" y="75"/>
                </a:lnTo>
                <a:lnTo>
                  <a:pt x="11" y="75"/>
                </a:lnTo>
                <a:lnTo>
                  <a:pt x="12" y="76"/>
                </a:lnTo>
                <a:lnTo>
                  <a:pt x="12" y="78"/>
                </a:lnTo>
                <a:lnTo>
                  <a:pt x="12" y="79"/>
                </a:lnTo>
                <a:lnTo>
                  <a:pt x="14" y="80"/>
                </a:lnTo>
                <a:lnTo>
                  <a:pt x="14" y="79"/>
                </a:lnTo>
                <a:lnTo>
                  <a:pt x="15" y="78"/>
                </a:lnTo>
                <a:lnTo>
                  <a:pt x="14" y="75"/>
                </a:lnTo>
                <a:lnTo>
                  <a:pt x="13" y="73"/>
                </a:lnTo>
                <a:lnTo>
                  <a:pt x="14" y="71"/>
                </a:lnTo>
                <a:lnTo>
                  <a:pt x="13" y="70"/>
                </a:lnTo>
                <a:lnTo>
                  <a:pt x="12" y="72"/>
                </a:lnTo>
                <a:lnTo>
                  <a:pt x="12" y="73"/>
                </a:lnTo>
                <a:lnTo>
                  <a:pt x="11" y="74"/>
                </a:lnTo>
                <a:lnTo>
                  <a:pt x="9" y="73"/>
                </a:lnTo>
                <a:lnTo>
                  <a:pt x="7" y="70"/>
                </a:lnTo>
                <a:lnTo>
                  <a:pt x="5" y="69"/>
                </a:lnTo>
                <a:lnTo>
                  <a:pt x="6" y="68"/>
                </a:lnTo>
                <a:lnTo>
                  <a:pt x="6" y="61"/>
                </a:lnTo>
                <a:lnTo>
                  <a:pt x="4" y="59"/>
                </a:lnTo>
                <a:lnTo>
                  <a:pt x="3" y="56"/>
                </a:lnTo>
                <a:lnTo>
                  <a:pt x="1" y="51"/>
                </a:lnTo>
                <a:lnTo>
                  <a:pt x="2" y="49"/>
                </a:lnTo>
                <a:lnTo>
                  <a:pt x="1" y="48"/>
                </a:lnTo>
                <a:lnTo>
                  <a:pt x="1" y="46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3" y="36"/>
                </a:lnTo>
                <a:lnTo>
                  <a:pt x="2" y="33"/>
                </a:lnTo>
                <a:lnTo>
                  <a:pt x="2" y="32"/>
                </a:lnTo>
                <a:lnTo>
                  <a:pt x="1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2" y="21"/>
                </a:lnTo>
                <a:lnTo>
                  <a:pt x="6" y="16"/>
                </a:lnTo>
                <a:lnTo>
                  <a:pt x="6" y="15"/>
                </a:lnTo>
                <a:lnTo>
                  <a:pt x="7" y="13"/>
                </a:lnTo>
                <a:lnTo>
                  <a:pt x="8" y="12"/>
                </a:lnTo>
                <a:lnTo>
                  <a:pt x="9" y="10"/>
                </a:lnTo>
                <a:lnTo>
                  <a:pt x="9" y="5"/>
                </a:lnTo>
                <a:lnTo>
                  <a:pt x="8" y="3"/>
                </a:lnTo>
                <a:lnTo>
                  <a:pt x="9" y="1"/>
                </a:lnTo>
                <a:lnTo>
                  <a:pt x="10" y="0"/>
                </a:lnTo>
                <a:lnTo>
                  <a:pt x="61" y="13"/>
                </a:lnTo>
                <a:lnTo>
                  <a:pt x="48" y="64"/>
                </a:lnTo>
                <a:lnTo>
                  <a:pt x="104" y="146"/>
                </a:lnTo>
                <a:lnTo>
                  <a:pt x="104" y="148"/>
                </a:lnTo>
                <a:lnTo>
                  <a:pt x="104" y="149"/>
                </a:lnTo>
                <a:lnTo>
                  <a:pt x="104" y="150"/>
                </a:lnTo>
                <a:lnTo>
                  <a:pt x="105" y="152"/>
                </a:lnTo>
                <a:lnTo>
                  <a:pt x="105" y="153"/>
                </a:lnTo>
                <a:lnTo>
                  <a:pt x="105" y="155"/>
                </a:lnTo>
                <a:lnTo>
                  <a:pt x="106" y="157"/>
                </a:lnTo>
                <a:lnTo>
                  <a:pt x="106" y="157"/>
                </a:lnTo>
                <a:lnTo>
                  <a:pt x="107" y="158"/>
                </a:lnTo>
                <a:lnTo>
                  <a:pt x="108" y="160"/>
                </a:lnTo>
                <a:lnTo>
                  <a:pt x="107" y="160"/>
                </a:lnTo>
                <a:lnTo>
                  <a:pt x="107" y="160"/>
                </a:lnTo>
                <a:lnTo>
                  <a:pt x="105" y="161"/>
                </a:lnTo>
                <a:lnTo>
                  <a:pt x="103" y="162"/>
                </a:lnTo>
                <a:lnTo>
                  <a:pt x="102" y="164"/>
                </a:lnTo>
                <a:lnTo>
                  <a:pt x="100" y="169"/>
                </a:lnTo>
                <a:lnTo>
                  <a:pt x="98" y="172"/>
                </a:lnTo>
                <a:lnTo>
                  <a:pt x="96" y="172"/>
                </a:lnTo>
                <a:lnTo>
                  <a:pt x="96" y="173"/>
                </a:lnTo>
                <a:lnTo>
                  <a:pt x="97" y="174"/>
                </a:lnTo>
                <a:lnTo>
                  <a:pt x="96" y="175"/>
                </a:lnTo>
                <a:lnTo>
                  <a:pt x="96" y="177"/>
                </a:lnTo>
                <a:lnTo>
                  <a:pt x="96" y="178"/>
                </a:lnTo>
                <a:lnTo>
                  <a:pt x="98" y="180"/>
                </a:lnTo>
                <a:lnTo>
                  <a:pt x="99" y="181"/>
                </a:lnTo>
                <a:lnTo>
                  <a:pt x="98" y="181"/>
                </a:lnTo>
                <a:lnTo>
                  <a:pt x="98" y="183"/>
                </a:lnTo>
                <a:lnTo>
                  <a:pt x="97" y="184"/>
                </a:lnTo>
                <a:lnTo>
                  <a:pt x="96" y="184"/>
                </a:lnTo>
                <a:lnTo>
                  <a:pt x="94" y="183"/>
                </a:lnTo>
                <a:lnTo>
                  <a:pt x="94" y="18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7" name="Freeform 19"/>
          <p:cNvSpPr>
            <a:spLocks/>
          </p:cNvSpPr>
          <p:nvPr/>
        </p:nvSpPr>
        <p:spPr bwMode="auto">
          <a:xfrm>
            <a:off x="3324225" y="2452688"/>
            <a:ext cx="682625" cy="604837"/>
          </a:xfrm>
          <a:custGeom>
            <a:avLst/>
            <a:gdLst/>
            <a:ahLst/>
            <a:cxnLst>
              <a:cxn ang="0">
                <a:pos x="88" y="78"/>
              </a:cxn>
              <a:cxn ang="0">
                <a:pos x="91" y="44"/>
              </a:cxn>
              <a:cxn ang="0">
                <a:pos x="94" y="10"/>
              </a:cxn>
              <a:cxn ang="0">
                <a:pos x="10" y="0"/>
              </a:cxn>
              <a:cxn ang="0">
                <a:pos x="9" y="8"/>
              </a:cxn>
              <a:cxn ang="0">
                <a:pos x="3" y="50"/>
              </a:cxn>
              <a:cxn ang="0">
                <a:pos x="2" y="50"/>
              </a:cxn>
              <a:cxn ang="0">
                <a:pos x="0" y="67"/>
              </a:cxn>
              <a:cxn ang="0">
                <a:pos x="25" y="71"/>
              </a:cxn>
              <a:cxn ang="0">
                <a:pos x="88" y="78"/>
              </a:cxn>
              <a:cxn ang="0">
                <a:pos x="88" y="78"/>
              </a:cxn>
            </a:cxnLst>
            <a:rect l="0" t="0" r="r" b="b"/>
            <a:pathLst>
              <a:path w="94" h="78">
                <a:moveTo>
                  <a:pt x="88" y="78"/>
                </a:moveTo>
                <a:lnTo>
                  <a:pt x="91" y="44"/>
                </a:lnTo>
                <a:lnTo>
                  <a:pt x="94" y="10"/>
                </a:lnTo>
                <a:lnTo>
                  <a:pt x="10" y="0"/>
                </a:lnTo>
                <a:lnTo>
                  <a:pt x="9" y="8"/>
                </a:lnTo>
                <a:lnTo>
                  <a:pt x="3" y="50"/>
                </a:lnTo>
                <a:lnTo>
                  <a:pt x="2" y="50"/>
                </a:lnTo>
                <a:lnTo>
                  <a:pt x="0" y="67"/>
                </a:lnTo>
                <a:lnTo>
                  <a:pt x="25" y="71"/>
                </a:lnTo>
                <a:lnTo>
                  <a:pt x="88" y="78"/>
                </a:lnTo>
                <a:lnTo>
                  <a:pt x="88" y="7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8" name="Freeform 20"/>
          <p:cNvSpPr>
            <a:spLocks/>
          </p:cNvSpPr>
          <p:nvPr/>
        </p:nvSpPr>
        <p:spPr bwMode="auto">
          <a:xfrm>
            <a:off x="3435350" y="3003550"/>
            <a:ext cx="715963" cy="5953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0" y="0"/>
              </a:cxn>
              <a:cxn ang="0">
                <a:pos x="73" y="7"/>
              </a:cxn>
              <a:cxn ang="0">
                <a:pos x="99" y="9"/>
              </a:cxn>
              <a:cxn ang="0">
                <a:pos x="98" y="26"/>
              </a:cxn>
              <a:cxn ang="0">
                <a:pos x="95" y="77"/>
              </a:cxn>
              <a:cxn ang="0">
                <a:pos x="82" y="76"/>
              </a:cxn>
              <a:cxn ang="0">
                <a:pos x="0" y="67"/>
              </a:cxn>
              <a:cxn ang="0">
                <a:pos x="0" y="67"/>
              </a:cxn>
            </a:cxnLst>
            <a:rect l="0" t="0" r="r" b="b"/>
            <a:pathLst>
              <a:path w="99" h="77">
                <a:moveTo>
                  <a:pt x="0" y="67"/>
                </a:moveTo>
                <a:lnTo>
                  <a:pt x="10" y="0"/>
                </a:lnTo>
                <a:lnTo>
                  <a:pt x="73" y="7"/>
                </a:lnTo>
                <a:lnTo>
                  <a:pt x="99" y="9"/>
                </a:lnTo>
                <a:lnTo>
                  <a:pt x="98" y="26"/>
                </a:lnTo>
                <a:lnTo>
                  <a:pt x="95" y="77"/>
                </a:lnTo>
                <a:lnTo>
                  <a:pt x="82" y="76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29" name="Freeform 21"/>
          <p:cNvSpPr>
            <a:spLocks/>
          </p:cNvSpPr>
          <p:nvPr/>
        </p:nvSpPr>
        <p:spPr bwMode="auto">
          <a:xfrm>
            <a:off x="3341688" y="3521075"/>
            <a:ext cx="684212" cy="7588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96"/>
              </a:cxn>
              <a:cxn ang="0">
                <a:pos x="0" y="96"/>
              </a:cxn>
              <a:cxn ang="0">
                <a:pos x="12" y="98"/>
              </a:cxn>
              <a:cxn ang="0">
                <a:pos x="13" y="90"/>
              </a:cxn>
              <a:cxn ang="0">
                <a:pos x="37" y="93"/>
              </a:cxn>
              <a:cxn ang="0">
                <a:pos x="37" y="93"/>
              </a:cxn>
              <a:cxn ang="0">
                <a:pos x="36" y="92"/>
              </a:cxn>
              <a:cxn ang="0">
                <a:pos x="37" y="91"/>
              </a:cxn>
              <a:cxn ang="0">
                <a:pos x="36" y="90"/>
              </a:cxn>
              <a:cxn ang="0">
                <a:pos x="36" y="90"/>
              </a:cxn>
              <a:cxn ang="0">
                <a:pos x="36" y="90"/>
              </a:cxn>
              <a:cxn ang="0">
                <a:pos x="87" y="94"/>
              </a:cxn>
              <a:cxn ang="0">
                <a:pos x="93" y="18"/>
              </a:cxn>
              <a:cxn ang="0">
                <a:pos x="94" y="18"/>
              </a:cxn>
              <a:cxn ang="0">
                <a:pos x="95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95" h="98">
                <a:moveTo>
                  <a:pt x="13" y="0"/>
                </a:moveTo>
                <a:lnTo>
                  <a:pt x="0" y="96"/>
                </a:lnTo>
                <a:lnTo>
                  <a:pt x="0" y="96"/>
                </a:lnTo>
                <a:lnTo>
                  <a:pt x="12" y="98"/>
                </a:lnTo>
                <a:lnTo>
                  <a:pt x="13" y="90"/>
                </a:lnTo>
                <a:lnTo>
                  <a:pt x="37" y="93"/>
                </a:lnTo>
                <a:lnTo>
                  <a:pt x="37" y="93"/>
                </a:lnTo>
                <a:lnTo>
                  <a:pt x="36" y="92"/>
                </a:lnTo>
                <a:lnTo>
                  <a:pt x="37" y="91"/>
                </a:lnTo>
                <a:lnTo>
                  <a:pt x="36" y="90"/>
                </a:lnTo>
                <a:lnTo>
                  <a:pt x="36" y="90"/>
                </a:lnTo>
                <a:lnTo>
                  <a:pt x="36" y="90"/>
                </a:lnTo>
                <a:lnTo>
                  <a:pt x="87" y="94"/>
                </a:lnTo>
                <a:lnTo>
                  <a:pt x="93" y="18"/>
                </a:lnTo>
                <a:lnTo>
                  <a:pt x="94" y="18"/>
                </a:lnTo>
                <a:lnTo>
                  <a:pt x="95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30" name="Freeform 22"/>
          <p:cNvSpPr>
            <a:spLocks/>
          </p:cNvSpPr>
          <p:nvPr/>
        </p:nvSpPr>
        <p:spPr bwMode="auto">
          <a:xfrm>
            <a:off x="3600450" y="3660775"/>
            <a:ext cx="1368425" cy="1425575"/>
          </a:xfrm>
          <a:custGeom>
            <a:avLst/>
            <a:gdLst/>
            <a:ahLst/>
            <a:cxnLst>
              <a:cxn ang="0">
                <a:pos x="171" y="50"/>
              </a:cxn>
              <a:cxn ang="0">
                <a:pos x="159" y="47"/>
              </a:cxn>
              <a:cxn ang="0">
                <a:pos x="151" y="49"/>
              </a:cxn>
              <a:cxn ang="0">
                <a:pos x="145" y="49"/>
              </a:cxn>
              <a:cxn ang="0">
                <a:pos x="143" y="49"/>
              </a:cxn>
              <a:cxn ang="0">
                <a:pos x="140" y="47"/>
              </a:cxn>
              <a:cxn ang="0">
                <a:pos x="137" y="51"/>
              </a:cxn>
              <a:cxn ang="0">
                <a:pos x="135" y="48"/>
              </a:cxn>
              <a:cxn ang="0">
                <a:pos x="129" y="47"/>
              </a:cxn>
              <a:cxn ang="0">
                <a:pos x="125" y="46"/>
              </a:cxn>
              <a:cxn ang="0">
                <a:pos x="119" y="44"/>
              </a:cxn>
              <a:cxn ang="0">
                <a:pos x="115" y="43"/>
              </a:cxn>
              <a:cxn ang="0">
                <a:pos x="109" y="41"/>
              </a:cxn>
              <a:cxn ang="0">
                <a:pos x="106" y="38"/>
              </a:cxn>
              <a:cxn ang="0">
                <a:pos x="100" y="36"/>
              </a:cxn>
              <a:cxn ang="0">
                <a:pos x="58" y="0"/>
              </a:cxn>
              <a:cxn ang="0">
                <a:pos x="0" y="72"/>
              </a:cxn>
              <a:cxn ang="0">
                <a:pos x="1" y="75"/>
              </a:cxn>
              <a:cxn ang="0">
                <a:pos x="5" y="81"/>
              </a:cxn>
              <a:cxn ang="0">
                <a:pos x="23" y="99"/>
              </a:cxn>
              <a:cxn ang="0">
                <a:pos x="25" y="104"/>
              </a:cxn>
              <a:cxn ang="0">
                <a:pos x="38" y="123"/>
              </a:cxn>
              <a:cxn ang="0">
                <a:pos x="49" y="125"/>
              </a:cxn>
              <a:cxn ang="0">
                <a:pos x="56" y="114"/>
              </a:cxn>
              <a:cxn ang="0">
                <a:pos x="60" y="113"/>
              </a:cxn>
              <a:cxn ang="0">
                <a:pos x="67" y="115"/>
              </a:cxn>
              <a:cxn ang="0">
                <a:pos x="75" y="119"/>
              </a:cxn>
              <a:cxn ang="0">
                <a:pos x="77" y="121"/>
              </a:cxn>
              <a:cxn ang="0">
                <a:pos x="83" y="129"/>
              </a:cxn>
              <a:cxn ang="0">
                <a:pos x="94" y="149"/>
              </a:cxn>
              <a:cxn ang="0">
                <a:pos x="100" y="155"/>
              </a:cxn>
              <a:cxn ang="0">
                <a:pos x="102" y="165"/>
              </a:cxn>
              <a:cxn ang="0">
                <a:pos x="111" y="176"/>
              </a:cxn>
              <a:cxn ang="0">
                <a:pos x="126" y="181"/>
              </a:cxn>
              <a:cxn ang="0">
                <a:pos x="135" y="182"/>
              </a:cxn>
              <a:cxn ang="0">
                <a:pos x="134" y="180"/>
              </a:cxn>
              <a:cxn ang="0">
                <a:pos x="131" y="162"/>
              </a:cxn>
              <a:cxn ang="0">
                <a:pos x="130" y="160"/>
              </a:cxn>
              <a:cxn ang="0">
                <a:pos x="133" y="153"/>
              </a:cxn>
              <a:cxn ang="0">
                <a:pos x="134" y="151"/>
              </a:cxn>
              <a:cxn ang="0">
                <a:pos x="137" y="145"/>
              </a:cxn>
              <a:cxn ang="0">
                <a:pos x="139" y="145"/>
              </a:cxn>
              <a:cxn ang="0">
                <a:pos x="141" y="142"/>
              </a:cxn>
              <a:cxn ang="0">
                <a:pos x="143" y="142"/>
              </a:cxn>
              <a:cxn ang="0">
                <a:pos x="147" y="140"/>
              </a:cxn>
              <a:cxn ang="0">
                <a:pos x="149" y="136"/>
              </a:cxn>
              <a:cxn ang="0">
                <a:pos x="150" y="138"/>
              </a:cxn>
              <a:cxn ang="0">
                <a:pos x="165" y="130"/>
              </a:cxn>
              <a:cxn ang="0">
                <a:pos x="168" y="121"/>
              </a:cxn>
              <a:cxn ang="0">
                <a:pos x="171" y="120"/>
              </a:cxn>
              <a:cxn ang="0">
                <a:pos x="181" y="119"/>
              </a:cxn>
              <a:cxn ang="0">
                <a:pos x="184" y="117"/>
              </a:cxn>
              <a:cxn ang="0">
                <a:pos x="185" y="114"/>
              </a:cxn>
              <a:cxn ang="0">
                <a:pos x="186" y="106"/>
              </a:cxn>
              <a:cxn ang="0">
                <a:pos x="188" y="101"/>
              </a:cxn>
              <a:cxn ang="0">
                <a:pos x="187" y="91"/>
              </a:cxn>
              <a:cxn ang="0">
                <a:pos x="185" y="88"/>
              </a:cxn>
              <a:cxn ang="0">
                <a:pos x="184" y="82"/>
              </a:cxn>
              <a:cxn ang="0">
                <a:pos x="180" y="53"/>
              </a:cxn>
              <a:cxn ang="0">
                <a:pos x="174" y="51"/>
              </a:cxn>
            </a:cxnLst>
            <a:rect l="0" t="0" r="r" b="b"/>
            <a:pathLst>
              <a:path w="189" h="184">
                <a:moveTo>
                  <a:pt x="174" y="51"/>
                </a:moveTo>
                <a:lnTo>
                  <a:pt x="173" y="51"/>
                </a:lnTo>
                <a:lnTo>
                  <a:pt x="172" y="51"/>
                </a:lnTo>
                <a:lnTo>
                  <a:pt x="171" y="50"/>
                </a:lnTo>
                <a:lnTo>
                  <a:pt x="165" y="47"/>
                </a:lnTo>
                <a:lnTo>
                  <a:pt x="164" y="47"/>
                </a:lnTo>
                <a:lnTo>
                  <a:pt x="162" y="48"/>
                </a:lnTo>
                <a:lnTo>
                  <a:pt x="159" y="47"/>
                </a:lnTo>
                <a:lnTo>
                  <a:pt x="158" y="47"/>
                </a:lnTo>
                <a:lnTo>
                  <a:pt x="157" y="47"/>
                </a:lnTo>
                <a:lnTo>
                  <a:pt x="154" y="48"/>
                </a:lnTo>
                <a:lnTo>
                  <a:pt x="151" y="49"/>
                </a:lnTo>
                <a:lnTo>
                  <a:pt x="150" y="49"/>
                </a:lnTo>
                <a:lnTo>
                  <a:pt x="148" y="51"/>
                </a:lnTo>
                <a:lnTo>
                  <a:pt x="146" y="49"/>
                </a:lnTo>
                <a:lnTo>
                  <a:pt x="145" y="49"/>
                </a:lnTo>
                <a:lnTo>
                  <a:pt x="145" y="48"/>
                </a:lnTo>
                <a:lnTo>
                  <a:pt x="145" y="48"/>
                </a:lnTo>
                <a:lnTo>
                  <a:pt x="143" y="48"/>
                </a:lnTo>
                <a:lnTo>
                  <a:pt x="143" y="49"/>
                </a:lnTo>
                <a:lnTo>
                  <a:pt x="142" y="49"/>
                </a:lnTo>
                <a:lnTo>
                  <a:pt x="141" y="48"/>
                </a:lnTo>
                <a:lnTo>
                  <a:pt x="140" y="47"/>
                </a:lnTo>
                <a:lnTo>
                  <a:pt x="140" y="47"/>
                </a:lnTo>
                <a:lnTo>
                  <a:pt x="139" y="48"/>
                </a:lnTo>
                <a:lnTo>
                  <a:pt x="138" y="49"/>
                </a:lnTo>
                <a:lnTo>
                  <a:pt x="138" y="50"/>
                </a:lnTo>
                <a:lnTo>
                  <a:pt x="137" y="51"/>
                </a:lnTo>
                <a:lnTo>
                  <a:pt x="136" y="50"/>
                </a:lnTo>
                <a:lnTo>
                  <a:pt x="137" y="48"/>
                </a:lnTo>
                <a:lnTo>
                  <a:pt x="136" y="48"/>
                </a:lnTo>
                <a:lnTo>
                  <a:pt x="135" y="48"/>
                </a:lnTo>
                <a:lnTo>
                  <a:pt x="134" y="49"/>
                </a:lnTo>
                <a:lnTo>
                  <a:pt x="133" y="49"/>
                </a:lnTo>
                <a:lnTo>
                  <a:pt x="130" y="46"/>
                </a:lnTo>
                <a:lnTo>
                  <a:pt x="129" y="47"/>
                </a:lnTo>
                <a:lnTo>
                  <a:pt x="128" y="48"/>
                </a:lnTo>
                <a:lnTo>
                  <a:pt x="126" y="48"/>
                </a:lnTo>
                <a:lnTo>
                  <a:pt x="126" y="46"/>
                </a:lnTo>
                <a:lnTo>
                  <a:pt x="125" y="46"/>
                </a:lnTo>
                <a:lnTo>
                  <a:pt x="124" y="44"/>
                </a:lnTo>
                <a:lnTo>
                  <a:pt x="123" y="44"/>
                </a:lnTo>
                <a:lnTo>
                  <a:pt x="120" y="43"/>
                </a:lnTo>
                <a:lnTo>
                  <a:pt x="119" y="44"/>
                </a:lnTo>
                <a:lnTo>
                  <a:pt x="117" y="44"/>
                </a:lnTo>
                <a:lnTo>
                  <a:pt x="117" y="42"/>
                </a:lnTo>
                <a:lnTo>
                  <a:pt x="116" y="43"/>
                </a:lnTo>
                <a:lnTo>
                  <a:pt x="115" y="43"/>
                </a:lnTo>
                <a:lnTo>
                  <a:pt x="115" y="43"/>
                </a:lnTo>
                <a:lnTo>
                  <a:pt x="113" y="42"/>
                </a:lnTo>
                <a:lnTo>
                  <a:pt x="109" y="42"/>
                </a:lnTo>
                <a:lnTo>
                  <a:pt x="109" y="41"/>
                </a:lnTo>
                <a:lnTo>
                  <a:pt x="108" y="40"/>
                </a:lnTo>
                <a:lnTo>
                  <a:pt x="108" y="39"/>
                </a:lnTo>
                <a:lnTo>
                  <a:pt x="108" y="39"/>
                </a:lnTo>
                <a:lnTo>
                  <a:pt x="106" y="38"/>
                </a:lnTo>
                <a:lnTo>
                  <a:pt x="105" y="39"/>
                </a:lnTo>
                <a:lnTo>
                  <a:pt x="103" y="39"/>
                </a:lnTo>
                <a:lnTo>
                  <a:pt x="102" y="38"/>
                </a:lnTo>
                <a:lnTo>
                  <a:pt x="100" y="36"/>
                </a:lnTo>
                <a:lnTo>
                  <a:pt x="99" y="35"/>
                </a:lnTo>
                <a:lnTo>
                  <a:pt x="98" y="35"/>
                </a:lnTo>
                <a:lnTo>
                  <a:pt x="99" y="2"/>
                </a:lnTo>
                <a:lnTo>
                  <a:pt x="58" y="0"/>
                </a:lnTo>
                <a:lnTo>
                  <a:pt x="57" y="0"/>
                </a:lnTo>
                <a:lnTo>
                  <a:pt x="51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1" y="73"/>
                </a:lnTo>
                <a:lnTo>
                  <a:pt x="0" y="74"/>
                </a:lnTo>
                <a:lnTo>
                  <a:pt x="1" y="75"/>
                </a:lnTo>
                <a:lnTo>
                  <a:pt x="1" y="75"/>
                </a:lnTo>
                <a:lnTo>
                  <a:pt x="3" y="77"/>
                </a:lnTo>
                <a:lnTo>
                  <a:pt x="4" y="79"/>
                </a:lnTo>
                <a:lnTo>
                  <a:pt x="5" y="81"/>
                </a:lnTo>
                <a:lnTo>
                  <a:pt x="8" y="83"/>
                </a:lnTo>
                <a:lnTo>
                  <a:pt x="16" y="92"/>
                </a:lnTo>
                <a:lnTo>
                  <a:pt x="22" y="98"/>
                </a:lnTo>
                <a:lnTo>
                  <a:pt x="23" y="99"/>
                </a:lnTo>
                <a:lnTo>
                  <a:pt x="23" y="100"/>
                </a:lnTo>
                <a:lnTo>
                  <a:pt x="23" y="101"/>
                </a:lnTo>
                <a:lnTo>
                  <a:pt x="24" y="102"/>
                </a:lnTo>
                <a:lnTo>
                  <a:pt x="25" y="104"/>
                </a:lnTo>
                <a:lnTo>
                  <a:pt x="25" y="110"/>
                </a:lnTo>
                <a:lnTo>
                  <a:pt x="25" y="112"/>
                </a:lnTo>
                <a:lnTo>
                  <a:pt x="28" y="115"/>
                </a:lnTo>
                <a:lnTo>
                  <a:pt x="38" y="123"/>
                </a:lnTo>
                <a:lnTo>
                  <a:pt x="45" y="127"/>
                </a:lnTo>
                <a:lnTo>
                  <a:pt x="46" y="127"/>
                </a:lnTo>
                <a:lnTo>
                  <a:pt x="48" y="127"/>
                </a:lnTo>
                <a:lnTo>
                  <a:pt x="49" y="125"/>
                </a:lnTo>
                <a:lnTo>
                  <a:pt x="50" y="124"/>
                </a:lnTo>
                <a:lnTo>
                  <a:pt x="53" y="117"/>
                </a:lnTo>
                <a:lnTo>
                  <a:pt x="55" y="115"/>
                </a:lnTo>
                <a:lnTo>
                  <a:pt x="56" y="114"/>
                </a:lnTo>
                <a:lnTo>
                  <a:pt x="58" y="115"/>
                </a:lnTo>
                <a:lnTo>
                  <a:pt x="59" y="115"/>
                </a:lnTo>
                <a:lnTo>
                  <a:pt x="59" y="114"/>
                </a:lnTo>
                <a:lnTo>
                  <a:pt x="60" y="113"/>
                </a:lnTo>
                <a:lnTo>
                  <a:pt x="61" y="114"/>
                </a:lnTo>
                <a:lnTo>
                  <a:pt x="62" y="114"/>
                </a:lnTo>
                <a:lnTo>
                  <a:pt x="66" y="115"/>
                </a:lnTo>
                <a:lnTo>
                  <a:pt x="67" y="115"/>
                </a:lnTo>
                <a:lnTo>
                  <a:pt x="70" y="116"/>
                </a:lnTo>
                <a:lnTo>
                  <a:pt x="71" y="116"/>
                </a:lnTo>
                <a:lnTo>
                  <a:pt x="74" y="117"/>
                </a:lnTo>
                <a:lnTo>
                  <a:pt x="75" y="119"/>
                </a:lnTo>
                <a:lnTo>
                  <a:pt x="75" y="119"/>
                </a:lnTo>
                <a:lnTo>
                  <a:pt x="75" y="120"/>
                </a:lnTo>
                <a:lnTo>
                  <a:pt x="76" y="120"/>
                </a:lnTo>
                <a:lnTo>
                  <a:pt x="77" y="121"/>
                </a:lnTo>
                <a:lnTo>
                  <a:pt x="79" y="123"/>
                </a:lnTo>
                <a:lnTo>
                  <a:pt x="82" y="126"/>
                </a:lnTo>
                <a:lnTo>
                  <a:pt x="83" y="128"/>
                </a:lnTo>
                <a:lnTo>
                  <a:pt x="83" y="129"/>
                </a:lnTo>
                <a:lnTo>
                  <a:pt x="88" y="140"/>
                </a:lnTo>
                <a:lnTo>
                  <a:pt x="89" y="142"/>
                </a:lnTo>
                <a:lnTo>
                  <a:pt x="93" y="147"/>
                </a:lnTo>
                <a:lnTo>
                  <a:pt x="94" y="149"/>
                </a:lnTo>
                <a:lnTo>
                  <a:pt x="97" y="152"/>
                </a:lnTo>
                <a:lnTo>
                  <a:pt x="98" y="153"/>
                </a:lnTo>
                <a:lnTo>
                  <a:pt x="99" y="154"/>
                </a:lnTo>
                <a:lnTo>
                  <a:pt x="100" y="155"/>
                </a:lnTo>
                <a:lnTo>
                  <a:pt x="100" y="159"/>
                </a:lnTo>
                <a:lnTo>
                  <a:pt x="101" y="160"/>
                </a:lnTo>
                <a:lnTo>
                  <a:pt x="101" y="164"/>
                </a:lnTo>
                <a:lnTo>
                  <a:pt x="102" y="165"/>
                </a:lnTo>
                <a:lnTo>
                  <a:pt x="105" y="172"/>
                </a:lnTo>
                <a:lnTo>
                  <a:pt x="106" y="174"/>
                </a:lnTo>
                <a:lnTo>
                  <a:pt x="108" y="174"/>
                </a:lnTo>
                <a:lnTo>
                  <a:pt x="111" y="176"/>
                </a:lnTo>
                <a:lnTo>
                  <a:pt x="114" y="177"/>
                </a:lnTo>
                <a:lnTo>
                  <a:pt x="119" y="180"/>
                </a:lnTo>
                <a:lnTo>
                  <a:pt x="125" y="181"/>
                </a:lnTo>
                <a:lnTo>
                  <a:pt x="126" y="181"/>
                </a:lnTo>
                <a:lnTo>
                  <a:pt x="130" y="183"/>
                </a:lnTo>
                <a:lnTo>
                  <a:pt x="132" y="184"/>
                </a:lnTo>
                <a:lnTo>
                  <a:pt x="133" y="182"/>
                </a:lnTo>
                <a:lnTo>
                  <a:pt x="135" y="182"/>
                </a:lnTo>
                <a:lnTo>
                  <a:pt x="135" y="182"/>
                </a:lnTo>
                <a:lnTo>
                  <a:pt x="135" y="181"/>
                </a:lnTo>
                <a:lnTo>
                  <a:pt x="134" y="180"/>
                </a:lnTo>
                <a:lnTo>
                  <a:pt x="134" y="180"/>
                </a:lnTo>
                <a:lnTo>
                  <a:pt x="133" y="178"/>
                </a:lnTo>
                <a:lnTo>
                  <a:pt x="130" y="170"/>
                </a:lnTo>
                <a:lnTo>
                  <a:pt x="129" y="167"/>
                </a:lnTo>
                <a:lnTo>
                  <a:pt x="131" y="162"/>
                </a:lnTo>
                <a:lnTo>
                  <a:pt x="131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60"/>
                </a:lnTo>
                <a:lnTo>
                  <a:pt x="130" y="159"/>
                </a:lnTo>
                <a:lnTo>
                  <a:pt x="130" y="159"/>
                </a:lnTo>
                <a:lnTo>
                  <a:pt x="132" y="158"/>
                </a:lnTo>
                <a:lnTo>
                  <a:pt x="133" y="153"/>
                </a:lnTo>
                <a:lnTo>
                  <a:pt x="132" y="153"/>
                </a:lnTo>
                <a:lnTo>
                  <a:pt x="132" y="151"/>
                </a:lnTo>
                <a:lnTo>
                  <a:pt x="133" y="150"/>
                </a:lnTo>
                <a:lnTo>
                  <a:pt x="134" y="151"/>
                </a:lnTo>
                <a:lnTo>
                  <a:pt x="137" y="149"/>
                </a:lnTo>
                <a:lnTo>
                  <a:pt x="137" y="147"/>
                </a:lnTo>
                <a:lnTo>
                  <a:pt x="136" y="146"/>
                </a:lnTo>
                <a:lnTo>
                  <a:pt x="137" y="145"/>
                </a:lnTo>
                <a:lnTo>
                  <a:pt x="137" y="145"/>
                </a:lnTo>
                <a:lnTo>
                  <a:pt x="138" y="145"/>
                </a:lnTo>
                <a:lnTo>
                  <a:pt x="138" y="144"/>
                </a:lnTo>
                <a:lnTo>
                  <a:pt x="139" y="145"/>
                </a:lnTo>
                <a:lnTo>
                  <a:pt x="140" y="145"/>
                </a:lnTo>
                <a:lnTo>
                  <a:pt x="141" y="144"/>
                </a:lnTo>
                <a:lnTo>
                  <a:pt x="141" y="144"/>
                </a:lnTo>
                <a:lnTo>
                  <a:pt x="141" y="142"/>
                </a:lnTo>
                <a:lnTo>
                  <a:pt x="141" y="142"/>
                </a:lnTo>
                <a:lnTo>
                  <a:pt x="142" y="141"/>
                </a:lnTo>
                <a:lnTo>
                  <a:pt x="142" y="142"/>
                </a:lnTo>
                <a:lnTo>
                  <a:pt x="143" y="142"/>
                </a:lnTo>
                <a:lnTo>
                  <a:pt x="146" y="141"/>
                </a:lnTo>
                <a:lnTo>
                  <a:pt x="147" y="141"/>
                </a:lnTo>
                <a:lnTo>
                  <a:pt x="147" y="140"/>
                </a:lnTo>
                <a:lnTo>
                  <a:pt x="147" y="140"/>
                </a:lnTo>
                <a:lnTo>
                  <a:pt x="145" y="139"/>
                </a:lnTo>
                <a:lnTo>
                  <a:pt x="145" y="138"/>
                </a:lnTo>
                <a:lnTo>
                  <a:pt x="148" y="137"/>
                </a:lnTo>
                <a:lnTo>
                  <a:pt x="149" y="136"/>
                </a:lnTo>
                <a:lnTo>
                  <a:pt x="150" y="136"/>
                </a:lnTo>
                <a:lnTo>
                  <a:pt x="150" y="136"/>
                </a:lnTo>
                <a:lnTo>
                  <a:pt x="149" y="137"/>
                </a:lnTo>
                <a:lnTo>
                  <a:pt x="150" y="138"/>
                </a:lnTo>
                <a:lnTo>
                  <a:pt x="150" y="138"/>
                </a:lnTo>
                <a:lnTo>
                  <a:pt x="151" y="137"/>
                </a:lnTo>
                <a:lnTo>
                  <a:pt x="156" y="135"/>
                </a:lnTo>
                <a:lnTo>
                  <a:pt x="165" y="130"/>
                </a:lnTo>
                <a:lnTo>
                  <a:pt x="165" y="128"/>
                </a:lnTo>
                <a:lnTo>
                  <a:pt x="169" y="124"/>
                </a:lnTo>
                <a:lnTo>
                  <a:pt x="169" y="124"/>
                </a:lnTo>
                <a:lnTo>
                  <a:pt x="168" y="121"/>
                </a:lnTo>
                <a:lnTo>
                  <a:pt x="168" y="119"/>
                </a:lnTo>
                <a:lnTo>
                  <a:pt x="171" y="118"/>
                </a:lnTo>
                <a:lnTo>
                  <a:pt x="171" y="118"/>
                </a:lnTo>
                <a:lnTo>
                  <a:pt x="171" y="120"/>
                </a:lnTo>
                <a:lnTo>
                  <a:pt x="171" y="121"/>
                </a:lnTo>
                <a:lnTo>
                  <a:pt x="174" y="121"/>
                </a:lnTo>
                <a:lnTo>
                  <a:pt x="175" y="122"/>
                </a:lnTo>
                <a:lnTo>
                  <a:pt x="181" y="119"/>
                </a:lnTo>
                <a:lnTo>
                  <a:pt x="185" y="119"/>
                </a:lnTo>
                <a:lnTo>
                  <a:pt x="185" y="119"/>
                </a:lnTo>
                <a:lnTo>
                  <a:pt x="184" y="118"/>
                </a:lnTo>
                <a:lnTo>
                  <a:pt x="184" y="117"/>
                </a:lnTo>
                <a:lnTo>
                  <a:pt x="184" y="116"/>
                </a:lnTo>
                <a:lnTo>
                  <a:pt x="184" y="116"/>
                </a:lnTo>
                <a:lnTo>
                  <a:pt x="184" y="115"/>
                </a:lnTo>
                <a:lnTo>
                  <a:pt x="185" y="114"/>
                </a:lnTo>
                <a:lnTo>
                  <a:pt x="187" y="110"/>
                </a:lnTo>
                <a:lnTo>
                  <a:pt x="186" y="108"/>
                </a:lnTo>
                <a:lnTo>
                  <a:pt x="186" y="107"/>
                </a:lnTo>
                <a:lnTo>
                  <a:pt x="186" y="106"/>
                </a:lnTo>
                <a:lnTo>
                  <a:pt x="186" y="105"/>
                </a:lnTo>
                <a:lnTo>
                  <a:pt x="186" y="103"/>
                </a:lnTo>
                <a:lnTo>
                  <a:pt x="187" y="102"/>
                </a:lnTo>
                <a:lnTo>
                  <a:pt x="188" y="101"/>
                </a:lnTo>
                <a:lnTo>
                  <a:pt x="189" y="98"/>
                </a:lnTo>
                <a:lnTo>
                  <a:pt x="189" y="96"/>
                </a:lnTo>
                <a:lnTo>
                  <a:pt x="188" y="93"/>
                </a:lnTo>
                <a:lnTo>
                  <a:pt x="187" y="91"/>
                </a:lnTo>
                <a:lnTo>
                  <a:pt x="186" y="91"/>
                </a:lnTo>
                <a:lnTo>
                  <a:pt x="187" y="90"/>
                </a:lnTo>
                <a:lnTo>
                  <a:pt x="186" y="89"/>
                </a:lnTo>
                <a:lnTo>
                  <a:pt x="185" y="88"/>
                </a:lnTo>
                <a:lnTo>
                  <a:pt x="184" y="87"/>
                </a:lnTo>
                <a:lnTo>
                  <a:pt x="184" y="86"/>
                </a:lnTo>
                <a:lnTo>
                  <a:pt x="185" y="85"/>
                </a:lnTo>
                <a:lnTo>
                  <a:pt x="184" y="82"/>
                </a:lnTo>
                <a:lnTo>
                  <a:pt x="181" y="80"/>
                </a:lnTo>
                <a:lnTo>
                  <a:pt x="181" y="79"/>
                </a:lnTo>
                <a:lnTo>
                  <a:pt x="180" y="62"/>
                </a:lnTo>
                <a:lnTo>
                  <a:pt x="180" y="53"/>
                </a:lnTo>
                <a:lnTo>
                  <a:pt x="178" y="52"/>
                </a:lnTo>
                <a:lnTo>
                  <a:pt x="176" y="53"/>
                </a:lnTo>
                <a:lnTo>
                  <a:pt x="176" y="53"/>
                </a:lnTo>
                <a:lnTo>
                  <a:pt x="174" y="51"/>
                </a:lnTo>
                <a:lnTo>
                  <a:pt x="174" y="51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31" name="Freeform 23"/>
          <p:cNvSpPr>
            <a:spLocks/>
          </p:cNvSpPr>
          <p:nvPr/>
        </p:nvSpPr>
        <p:spPr bwMode="auto">
          <a:xfrm>
            <a:off x="6169025" y="2306638"/>
            <a:ext cx="736600" cy="603250"/>
          </a:xfrm>
          <a:custGeom>
            <a:avLst/>
            <a:gdLst/>
            <a:ahLst/>
            <a:cxnLst>
              <a:cxn ang="0">
                <a:pos x="78" y="70"/>
              </a:cxn>
              <a:cxn ang="0">
                <a:pos x="76" y="73"/>
              </a:cxn>
              <a:cxn ang="0">
                <a:pos x="75" y="75"/>
              </a:cxn>
              <a:cxn ang="0">
                <a:pos x="75" y="78"/>
              </a:cxn>
              <a:cxn ang="0">
                <a:pos x="77" y="76"/>
              </a:cxn>
              <a:cxn ang="0">
                <a:pos x="81" y="75"/>
              </a:cxn>
              <a:cxn ang="0">
                <a:pos x="87" y="73"/>
              </a:cxn>
              <a:cxn ang="0">
                <a:pos x="96" y="66"/>
              </a:cxn>
              <a:cxn ang="0">
                <a:pos x="99" y="64"/>
              </a:cxn>
              <a:cxn ang="0">
                <a:pos x="102" y="61"/>
              </a:cxn>
              <a:cxn ang="0">
                <a:pos x="100" y="62"/>
              </a:cxn>
              <a:cxn ang="0">
                <a:pos x="97" y="64"/>
              </a:cxn>
              <a:cxn ang="0">
                <a:pos x="94" y="65"/>
              </a:cxn>
              <a:cxn ang="0">
                <a:pos x="97" y="61"/>
              </a:cxn>
              <a:cxn ang="0">
                <a:pos x="95" y="62"/>
              </a:cxn>
              <a:cxn ang="0">
                <a:pos x="86" y="67"/>
              </a:cxn>
              <a:cxn ang="0">
                <a:pos x="80" y="72"/>
              </a:cxn>
              <a:cxn ang="0">
                <a:pos x="79" y="68"/>
              </a:cxn>
              <a:cxn ang="0">
                <a:pos x="81" y="64"/>
              </a:cxn>
              <a:cxn ang="0">
                <a:pos x="79" y="49"/>
              </a:cxn>
              <a:cxn ang="0">
                <a:pos x="77" y="34"/>
              </a:cxn>
              <a:cxn ang="0">
                <a:pos x="75" y="25"/>
              </a:cxn>
              <a:cxn ang="0">
                <a:pos x="74" y="24"/>
              </a:cxn>
              <a:cxn ang="0">
                <a:pos x="73" y="21"/>
              </a:cxn>
              <a:cxn ang="0">
                <a:pos x="72" y="12"/>
              </a:cxn>
              <a:cxn ang="0">
                <a:pos x="69" y="3"/>
              </a:cxn>
              <a:cxn ang="0">
                <a:pos x="68" y="0"/>
              </a:cxn>
              <a:cxn ang="0">
                <a:pos x="51" y="4"/>
              </a:cxn>
              <a:cxn ang="0">
                <a:pos x="42" y="14"/>
              </a:cxn>
              <a:cxn ang="0">
                <a:pos x="41" y="18"/>
              </a:cxn>
              <a:cxn ang="0">
                <a:pos x="36" y="23"/>
              </a:cxn>
              <a:cxn ang="0">
                <a:pos x="38" y="25"/>
              </a:cxn>
              <a:cxn ang="0">
                <a:pos x="38" y="27"/>
              </a:cxn>
              <a:cxn ang="0">
                <a:pos x="39" y="32"/>
              </a:cxn>
              <a:cxn ang="0">
                <a:pos x="30" y="39"/>
              </a:cxn>
              <a:cxn ang="0">
                <a:pos x="19" y="39"/>
              </a:cxn>
              <a:cxn ang="0">
                <a:pos x="9" y="42"/>
              </a:cxn>
              <a:cxn ang="0">
                <a:pos x="6" y="46"/>
              </a:cxn>
              <a:cxn ang="0">
                <a:pos x="9" y="52"/>
              </a:cxn>
              <a:cxn ang="0">
                <a:pos x="2" y="60"/>
              </a:cxn>
              <a:cxn ang="0">
                <a:pos x="56" y="55"/>
              </a:cxn>
              <a:cxn ang="0">
                <a:pos x="57" y="57"/>
              </a:cxn>
              <a:cxn ang="0">
                <a:pos x="59" y="58"/>
              </a:cxn>
              <a:cxn ang="0">
                <a:pos x="62" y="63"/>
              </a:cxn>
              <a:cxn ang="0">
                <a:pos x="66" y="64"/>
              </a:cxn>
            </a:cxnLst>
            <a:rect l="0" t="0" r="r" b="b"/>
            <a:pathLst>
              <a:path w="102" h="78">
                <a:moveTo>
                  <a:pt x="66" y="64"/>
                </a:moveTo>
                <a:lnTo>
                  <a:pt x="77" y="68"/>
                </a:lnTo>
                <a:lnTo>
                  <a:pt x="78" y="70"/>
                </a:lnTo>
                <a:lnTo>
                  <a:pt x="77" y="71"/>
                </a:lnTo>
                <a:lnTo>
                  <a:pt x="77" y="72"/>
                </a:lnTo>
                <a:lnTo>
                  <a:pt x="76" y="73"/>
                </a:lnTo>
                <a:lnTo>
                  <a:pt x="76" y="75"/>
                </a:lnTo>
                <a:lnTo>
                  <a:pt x="76" y="75"/>
                </a:lnTo>
                <a:lnTo>
                  <a:pt x="75" y="75"/>
                </a:lnTo>
                <a:lnTo>
                  <a:pt x="74" y="77"/>
                </a:lnTo>
                <a:lnTo>
                  <a:pt x="74" y="78"/>
                </a:lnTo>
                <a:lnTo>
                  <a:pt x="75" y="78"/>
                </a:lnTo>
                <a:lnTo>
                  <a:pt x="75" y="78"/>
                </a:lnTo>
                <a:lnTo>
                  <a:pt x="75" y="77"/>
                </a:lnTo>
                <a:lnTo>
                  <a:pt x="77" y="76"/>
                </a:lnTo>
                <a:lnTo>
                  <a:pt x="78" y="76"/>
                </a:lnTo>
                <a:lnTo>
                  <a:pt x="81" y="76"/>
                </a:lnTo>
                <a:lnTo>
                  <a:pt x="81" y="75"/>
                </a:lnTo>
                <a:lnTo>
                  <a:pt x="84" y="75"/>
                </a:lnTo>
                <a:lnTo>
                  <a:pt x="86" y="74"/>
                </a:lnTo>
                <a:lnTo>
                  <a:pt x="87" y="73"/>
                </a:lnTo>
                <a:lnTo>
                  <a:pt x="88" y="72"/>
                </a:lnTo>
                <a:lnTo>
                  <a:pt x="94" y="67"/>
                </a:lnTo>
                <a:lnTo>
                  <a:pt x="96" y="66"/>
                </a:lnTo>
                <a:lnTo>
                  <a:pt x="97" y="65"/>
                </a:lnTo>
                <a:lnTo>
                  <a:pt x="98" y="65"/>
                </a:lnTo>
                <a:lnTo>
                  <a:pt x="99" y="64"/>
                </a:lnTo>
                <a:lnTo>
                  <a:pt x="100" y="63"/>
                </a:lnTo>
                <a:lnTo>
                  <a:pt x="101" y="63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0" y="62"/>
                </a:lnTo>
                <a:lnTo>
                  <a:pt x="99" y="62"/>
                </a:lnTo>
                <a:lnTo>
                  <a:pt x="97" y="63"/>
                </a:lnTo>
                <a:lnTo>
                  <a:pt x="97" y="64"/>
                </a:lnTo>
                <a:lnTo>
                  <a:pt x="96" y="65"/>
                </a:lnTo>
                <a:lnTo>
                  <a:pt x="95" y="66"/>
                </a:lnTo>
                <a:lnTo>
                  <a:pt x="94" y="65"/>
                </a:lnTo>
                <a:lnTo>
                  <a:pt x="95" y="64"/>
                </a:lnTo>
                <a:lnTo>
                  <a:pt x="96" y="63"/>
                </a:lnTo>
                <a:lnTo>
                  <a:pt x="97" y="61"/>
                </a:lnTo>
                <a:lnTo>
                  <a:pt x="97" y="60"/>
                </a:lnTo>
                <a:lnTo>
                  <a:pt x="96" y="61"/>
                </a:lnTo>
                <a:lnTo>
                  <a:pt x="95" y="62"/>
                </a:lnTo>
                <a:lnTo>
                  <a:pt x="94" y="63"/>
                </a:lnTo>
                <a:lnTo>
                  <a:pt x="91" y="65"/>
                </a:lnTo>
                <a:lnTo>
                  <a:pt x="86" y="67"/>
                </a:lnTo>
                <a:lnTo>
                  <a:pt x="83" y="69"/>
                </a:lnTo>
                <a:lnTo>
                  <a:pt x="81" y="70"/>
                </a:lnTo>
                <a:lnTo>
                  <a:pt x="80" y="72"/>
                </a:lnTo>
                <a:lnTo>
                  <a:pt x="79" y="71"/>
                </a:lnTo>
                <a:lnTo>
                  <a:pt x="79" y="70"/>
                </a:lnTo>
                <a:lnTo>
                  <a:pt x="79" y="68"/>
                </a:lnTo>
                <a:lnTo>
                  <a:pt x="81" y="67"/>
                </a:lnTo>
                <a:lnTo>
                  <a:pt x="79" y="66"/>
                </a:lnTo>
                <a:lnTo>
                  <a:pt x="81" y="64"/>
                </a:lnTo>
                <a:lnTo>
                  <a:pt x="81" y="63"/>
                </a:lnTo>
                <a:lnTo>
                  <a:pt x="81" y="62"/>
                </a:lnTo>
                <a:lnTo>
                  <a:pt x="79" y="49"/>
                </a:lnTo>
                <a:lnTo>
                  <a:pt x="78" y="49"/>
                </a:lnTo>
                <a:lnTo>
                  <a:pt x="78" y="37"/>
                </a:lnTo>
                <a:lnTo>
                  <a:pt x="77" y="34"/>
                </a:lnTo>
                <a:lnTo>
                  <a:pt x="76" y="32"/>
                </a:lnTo>
                <a:lnTo>
                  <a:pt x="76" y="29"/>
                </a:lnTo>
                <a:lnTo>
                  <a:pt x="75" y="25"/>
                </a:lnTo>
                <a:lnTo>
                  <a:pt x="74" y="23"/>
                </a:lnTo>
                <a:lnTo>
                  <a:pt x="73" y="23"/>
                </a:lnTo>
                <a:lnTo>
                  <a:pt x="74" y="24"/>
                </a:lnTo>
                <a:lnTo>
                  <a:pt x="73" y="24"/>
                </a:lnTo>
                <a:lnTo>
                  <a:pt x="73" y="23"/>
                </a:lnTo>
                <a:lnTo>
                  <a:pt x="73" y="21"/>
                </a:lnTo>
                <a:lnTo>
                  <a:pt x="71" y="16"/>
                </a:lnTo>
                <a:lnTo>
                  <a:pt x="71" y="14"/>
                </a:lnTo>
                <a:lnTo>
                  <a:pt x="72" y="12"/>
                </a:lnTo>
                <a:lnTo>
                  <a:pt x="71" y="9"/>
                </a:lnTo>
                <a:lnTo>
                  <a:pt x="69" y="4"/>
                </a:lnTo>
                <a:lnTo>
                  <a:pt x="69" y="3"/>
                </a:lnTo>
                <a:lnTo>
                  <a:pt x="68" y="3"/>
                </a:lnTo>
                <a:lnTo>
                  <a:pt x="69" y="2"/>
                </a:lnTo>
                <a:lnTo>
                  <a:pt x="68" y="0"/>
                </a:lnTo>
                <a:lnTo>
                  <a:pt x="52" y="4"/>
                </a:lnTo>
                <a:lnTo>
                  <a:pt x="51" y="4"/>
                </a:lnTo>
                <a:lnTo>
                  <a:pt x="51" y="4"/>
                </a:lnTo>
                <a:lnTo>
                  <a:pt x="50" y="5"/>
                </a:lnTo>
                <a:lnTo>
                  <a:pt x="46" y="9"/>
                </a:lnTo>
                <a:lnTo>
                  <a:pt x="42" y="14"/>
                </a:lnTo>
                <a:lnTo>
                  <a:pt x="41" y="15"/>
                </a:lnTo>
                <a:lnTo>
                  <a:pt x="42" y="16"/>
                </a:lnTo>
                <a:lnTo>
                  <a:pt x="41" y="18"/>
                </a:lnTo>
                <a:lnTo>
                  <a:pt x="40" y="19"/>
                </a:lnTo>
                <a:lnTo>
                  <a:pt x="36" y="22"/>
                </a:lnTo>
                <a:lnTo>
                  <a:pt x="36" y="23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6"/>
                </a:lnTo>
                <a:lnTo>
                  <a:pt x="39" y="26"/>
                </a:lnTo>
                <a:lnTo>
                  <a:pt x="38" y="27"/>
                </a:lnTo>
                <a:lnTo>
                  <a:pt x="38" y="29"/>
                </a:lnTo>
                <a:lnTo>
                  <a:pt x="39" y="30"/>
                </a:lnTo>
                <a:lnTo>
                  <a:pt x="39" y="32"/>
                </a:lnTo>
                <a:lnTo>
                  <a:pt x="36" y="34"/>
                </a:lnTo>
                <a:lnTo>
                  <a:pt x="33" y="38"/>
                </a:lnTo>
                <a:lnTo>
                  <a:pt x="30" y="39"/>
                </a:lnTo>
                <a:lnTo>
                  <a:pt x="23" y="40"/>
                </a:lnTo>
                <a:lnTo>
                  <a:pt x="21" y="39"/>
                </a:lnTo>
                <a:lnTo>
                  <a:pt x="19" y="39"/>
                </a:lnTo>
                <a:lnTo>
                  <a:pt x="16" y="39"/>
                </a:lnTo>
                <a:lnTo>
                  <a:pt x="13" y="40"/>
                </a:lnTo>
                <a:lnTo>
                  <a:pt x="9" y="42"/>
                </a:lnTo>
                <a:lnTo>
                  <a:pt x="7" y="43"/>
                </a:lnTo>
                <a:lnTo>
                  <a:pt x="6" y="45"/>
                </a:lnTo>
                <a:lnTo>
                  <a:pt x="6" y="46"/>
                </a:lnTo>
                <a:lnTo>
                  <a:pt x="9" y="50"/>
                </a:lnTo>
                <a:lnTo>
                  <a:pt x="10" y="51"/>
                </a:lnTo>
                <a:lnTo>
                  <a:pt x="9" y="52"/>
                </a:lnTo>
                <a:lnTo>
                  <a:pt x="8" y="53"/>
                </a:lnTo>
                <a:lnTo>
                  <a:pt x="7" y="55"/>
                </a:lnTo>
                <a:lnTo>
                  <a:pt x="2" y="60"/>
                </a:lnTo>
                <a:lnTo>
                  <a:pt x="0" y="62"/>
                </a:lnTo>
                <a:lnTo>
                  <a:pt x="1" y="66"/>
                </a:lnTo>
                <a:lnTo>
                  <a:pt x="56" y="55"/>
                </a:lnTo>
                <a:lnTo>
                  <a:pt x="57" y="56"/>
                </a:lnTo>
                <a:lnTo>
                  <a:pt x="57" y="57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1" y="61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5" y="64"/>
                </a:lnTo>
                <a:lnTo>
                  <a:pt x="66" y="64"/>
                </a:lnTo>
                <a:lnTo>
                  <a:pt x="66" y="6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32" name="Freeform 24"/>
          <p:cNvSpPr>
            <a:spLocks/>
          </p:cNvSpPr>
          <p:nvPr/>
        </p:nvSpPr>
        <p:spPr bwMode="auto">
          <a:xfrm>
            <a:off x="6661150" y="2266950"/>
            <a:ext cx="165100" cy="3254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3" y="14"/>
              </a:cxn>
              <a:cxn ang="0">
                <a:pos x="4" y="17"/>
              </a:cxn>
              <a:cxn ang="0">
                <a:pos x="3" y="19"/>
              </a:cxn>
              <a:cxn ang="0">
                <a:pos x="3" y="21"/>
              </a:cxn>
              <a:cxn ang="0">
                <a:pos x="5" y="26"/>
              </a:cxn>
              <a:cxn ang="0">
                <a:pos x="5" y="28"/>
              </a:cxn>
              <a:cxn ang="0">
                <a:pos x="5" y="29"/>
              </a:cxn>
              <a:cxn ang="0">
                <a:pos x="6" y="29"/>
              </a:cxn>
              <a:cxn ang="0">
                <a:pos x="5" y="28"/>
              </a:cxn>
              <a:cxn ang="0">
                <a:pos x="6" y="28"/>
              </a:cxn>
              <a:cxn ang="0">
                <a:pos x="7" y="30"/>
              </a:cxn>
              <a:cxn ang="0">
                <a:pos x="8" y="34"/>
              </a:cxn>
              <a:cxn ang="0">
                <a:pos x="8" y="37"/>
              </a:cxn>
              <a:cxn ang="0">
                <a:pos x="9" y="39"/>
              </a:cxn>
              <a:cxn ang="0">
                <a:pos x="10" y="42"/>
              </a:cxn>
              <a:cxn ang="0">
                <a:pos x="20" y="40"/>
              </a:cxn>
              <a:cxn ang="0">
                <a:pos x="19" y="39"/>
              </a:cxn>
              <a:cxn ang="0">
                <a:pos x="18" y="38"/>
              </a:cxn>
              <a:cxn ang="0">
                <a:pos x="18" y="37"/>
              </a:cxn>
              <a:cxn ang="0">
                <a:pos x="19" y="36"/>
              </a:cxn>
              <a:cxn ang="0">
                <a:pos x="18" y="34"/>
              </a:cxn>
              <a:cxn ang="0">
                <a:pos x="18" y="27"/>
              </a:cxn>
              <a:cxn ang="0">
                <a:pos x="18" y="25"/>
              </a:cxn>
              <a:cxn ang="0">
                <a:pos x="19" y="21"/>
              </a:cxn>
              <a:cxn ang="0">
                <a:pos x="19" y="19"/>
              </a:cxn>
              <a:cxn ang="0">
                <a:pos x="19" y="17"/>
              </a:cxn>
              <a:cxn ang="0">
                <a:pos x="19" y="15"/>
              </a:cxn>
              <a:cxn ang="0">
                <a:pos x="19" y="14"/>
              </a:cxn>
              <a:cxn ang="0">
                <a:pos x="19" y="13"/>
              </a:cxn>
              <a:cxn ang="0">
                <a:pos x="22" y="11"/>
              </a:cxn>
              <a:cxn ang="0">
                <a:pos x="23" y="7"/>
              </a:cxn>
              <a:cxn ang="0">
                <a:pos x="22" y="5"/>
              </a:cxn>
              <a:cxn ang="0">
                <a:pos x="22" y="3"/>
              </a:cxn>
              <a:cxn ang="0">
                <a:pos x="22" y="3"/>
              </a:cxn>
              <a:cxn ang="0">
                <a:pos x="22" y="2"/>
              </a:cxn>
              <a:cxn ang="0">
                <a:pos x="21" y="0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23" h="42">
                <a:moveTo>
                  <a:pt x="0" y="5"/>
                </a:moveTo>
                <a:lnTo>
                  <a:pt x="1" y="7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3" y="14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5" y="26"/>
                </a:lnTo>
                <a:lnTo>
                  <a:pt x="5" y="28"/>
                </a:lnTo>
                <a:lnTo>
                  <a:pt x="5" y="29"/>
                </a:lnTo>
                <a:lnTo>
                  <a:pt x="6" y="29"/>
                </a:lnTo>
                <a:lnTo>
                  <a:pt x="5" y="28"/>
                </a:lnTo>
                <a:lnTo>
                  <a:pt x="6" y="28"/>
                </a:lnTo>
                <a:lnTo>
                  <a:pt x="7" y="30"/>
                </a:lnTo>
                <a:lnTo>
                  <a:pt x="8" y="34"/>
                </a:lnTo>
                <a:lnTo>
                  <a:pt x="8" y="37"/>
                </a:lnTo>
                <a:lnTo>
                  <a:pt x="9" y="39"/>
                </a:lnTo>
                <a:lnTo>
                  <a:pt x="10" y="42"/>
                </a:lnTo>
                <a:lnTo>
                  <a:pt x="20" y="40"/>
                </a:lnTo>
                <a:lnTo>
                  <a:pt x="19" y="39"/>
                </a:lnTo>
                <a:lnTo>
                  <a:pt x="18" y="38"/>
                </a:lnTo>
                <a:lnTo>
                  <a:pt x="18" y="37"/>
                </a:lnTo>
                <a:lnTo>
                  <a:pt x="19" y="36"/>
                </a:lnTo>
                <a:lnTo>
                  <a:pt x="18" y="34"/>
                </a:lnTo>
                <a:lnTo>
                  <a:pt x="18" y="27"/>
                </a:lnTo>
                <a:lnTo>
                  <a:pt x="18" y="25"/>
                </a:lnTo>
                <a:lnTo>
                  <a:pt x="19" y="21"/>
                </a:lnTo>
                <a:lnTo>
                  <a:pt x="19" y="19"/>
                </a:lnTo>
                <a:lnTo>
                  <a:pt x="19" y="17"/>
                </a:lnTo>
                <a:lnTo>
                  <a:pt x="19" y="15"/>
                </a:lnTo>
                <a:lnTo>
                  <a:pt x="19" y="14"/>
                </a:lnTo>
                <a:lnTo>
                  <a:pt x="19" y="13"/>
                </a:lnTo>
                <a:lnTo>
                  <a:pt x="22" y="11"/>
                </a:lnTo>
                <a:lnTo>
                  <a:pt x="23" y="7"/>
                </a:lnTo>
                <a:lnTo>
                  <a:pt x="22" y="5"/>
                </a:lnTo>
                <a:lnTo>
                  <a:pt x="22" y="3"/>
                </a:lnTo>
                <a:lnTo>
                  <a:pt x="22" y="3"/>
                </a:lnTo>
                <a:lnTo>
                  <a:pt x="22" y="2"/>
                </a:lnTo>
                <a:lnTo>
                  <a:pt x="21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0633" name="Group 25"/>
          <p:cNvGrpSpPr>
            <a:grpSpLocks/>
          </p:cNvGrpSpPr>
          <p:nvPr/>
        </p:nvGrpSpPr>
        <p:grpSpPr bwMode="auto">
          <a:xfrm>
            <a:off x="1027113" y="3886200"/>
            <a:ext cx="1785937" cy="1390650"/>
            <a:chOff x="768" y="2832"/>
            <a:chExt cx="1203" cy="876"/>
          </a:xfrm>
        </p:grpSpPr>
        <p:sp>
          <p:nvSpPr>
            <p:cNvPr id="580634" name="Freeform 26"/>
            <p:cNvSpPr>
              <a:spLocks/>
            </p:cNvSpPr>
            <p:nvPr/>
          </p:nvSpPr>
          <p:spPr bwMode="auto">
            <a:xfrm>
              <a:off x="1056" y="2832"/>
              <a:ext cx="915" cy="780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26" y="40"/>
                </a:cxn>
                <a:cxn ang="0">
                  <a:pos x="18" y="50"/>
                </a:cxn>
                <a:cxn ang="0">
                  <a:pos x="16" y="43"/>
                </a:cxn>
                <a:cxn ang="0">
                  <a:pos x="5" y="55"/>
                </a:cxn>
                <a:cxn ang="0">
                  <a:pos x="11" y="64"/>
                </a:cxn>
                <a:cxn ang="0">
                  <a:pos x="27" y="61"/>
                </a:cxn>
                <a:cxn ang="0">
                  <a:pos x="22" y="74"/>
                </a:cxn>
                <a:cxn ang="0">
                  <a:pos x="18" y="79"/>
                </a:cxn>
                <a:cxn ang="0">
                  <a:pos x="10" y="82"/>
                </a:cxn>
                <a:cxn ang="0">
                  <a:pos x="6" y="98"/>
                </a:cxn>
                <a:cxn ang="0">
                  <a:pos x="11" y="107"/>
                </a:cxn>
                <a:cxn ang="0">
                  <a:pos x="22" y="112"/>
                </a:cxn>
                <a:cxn ang="0">
                  <a:pos x="22" y="120"/>
                </a:cxn>
                <a:cxn ang="0">
                  <a:pos x="35" y="123"/>
                </a:cxn>
                <a:cxn ang="0">
                  <a:pos x="42" y="125"/>
                </a:cxn>
                <a:cxn ang="0">
                  <a:pos x="29" y="141"/>
                </a:cxn>
                <a:cxn ang="0">
                  <a:pos x="19" y="147"/>
                </a:cxn>
                <a:cxn ang="0">
                  <a:pos x="3" y="155"/>
                </a:cxn>
                <a:cxn ang="0">
                  <a:pos x="3" y="160"/>
                </a:cxn>
                <a:cxn ang="0">
                  <a:pos x="29" y="149"/>
                </a:cxn>
                <a:cxn ang="0">
                  <a:pos x="62" y="120"/>
                </a:cxn>
                <a:cxn ang="0">
                  <a:pos x="59" y="117"/>
                </a:cxn>
                <a:cxn ang="0">
                  <a:pos x="77" y="95"/>
                </a:cxn>
                <a:cxn ang="0">
                  <a:pos x="72" y="101"/>
                </a:cxn>
                <a:cxn ang="0">
                  <a:pos x="73" y="109"/>
                </a:cxn>
                <a:cxn ang="0">
                  <a:pos x="72" y="114"/>
                </a:cxn>
                <a:cxn ang="0">
                  <a:pos x="86" y="106"/>
                </a:cxn>
                <a:cxn ang="0">
                  <a:pos x="86" y="98"/>
                </a:cxn>
                <a:cxn ang="0">
                  <a:pos x="107" y="103"/>
                </a:cxn>
                <a:cxn ang="0">
                  <a:pos x="121" y="101"/>
                </a:cxn>
                <a:cxn ang="0">
                  <a:pos x="145" y="109"/>
                </a:cxn>
                <a:cxn ang="0">
                  <a:pos x="153" y="119"/>
                </a:cxn>
                <a:cxn ang="0">
                  <a:pos x="166" y="128"/>
                </a:cxn>
                <a:cxn ang="0">
                  <a:pos x="188" y="130"/>
                </a:cxn>
                <a:cxn ang="0">
                  <a:pos x="185" y="117"/>
                </a:cxn>
                <a:cxn ang="0">
                  <a:pos x="176" y="115"/>
                </a:cxn>
                <a:cxn ang="0">
                  <a:pos x="163" y="106"/>
                </a:cxn>
                <a:cxn ang="0">
                  <a:pos x="147" y="95"/>
                </a:cxn>
                <a:cxn ang="0">
                  <a:pos x="141" y="103"/>
                </a:cxn>
                <a:cxn ang="0">
                  <a:pos x="129" y="93"/>
                </a:cxn>
                <a:cxn ang="0">
                  <a:pos x="117" y="80"/>
                </a:cxn>
                <a:cxn ang="0">
                  <a:pos x="102" y="21"/>
                </a:cxn>
                <a:cxn ang="0">
                  <a:pos x="90" y="5"/>
                </a:cxn>
                <a:cxn ang="0">
                  <a:pos x="69" y="5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5" y="4"/>
                </a:cxn>
                <a:cxn ang="0">
                  <a:pos x="24" y="13"/>
                </a:cxn>
                <a:cxn ang="0">
                  <a:pos x="19" y="21"/>
                </a:cxn>
                <a:cxn ang="0">
                  <a:pos x="10" y="26"/>
                </a:cxn>
              </a:cxnLst>
              <a:rect l="0" t="0" r="r" b="b"/>
              <a:pathLst>
                <a:path w="188" h="160">
                  <a:moveTo>
                    <a:pt x="10" y="26"/>
                  </a:moveTo>
                  <a:lnTo>
                    <a:pt x="14" y="31"/>
                  </a:lnTo>
                  <a:lnTo>
                    <a:pt x="19" y="39"/>
                  </a:lnTo>
                  <a:lnTo>
                    <a:pt x="26" y="4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43"/>
                  </a:lnTo>
                  <a:lnTo>
                    <a:pt x="16" y="43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5" y="61"/>
                  </a:lnTo>
                  <a:lnTo>
                    <a:pt x="11" y="64"/>
                  </a:lnTo>
                  <a:lnTo>
                    <a:pt x="21" y="66"/>
                  </a:lnTo>
                  <a:lnTo>
                    <a:pt x="27" y="61"/>
                  </a:lnTo>
                  <a:lnTo>
                    <a:pt x="29" y="72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8" y="79"/>
                  </a:lnTo>
                  <a:lnTo>
                    <a:pt x="13" y="75"/>
                  </a:lnTo>
                  <a:lnTo>
                    <a:pt x="10" y="82"/>
                  </a:lnTo>
                  <a:lnTo>
                    <a:pt x="2" y="90"/>
                  </a:lnTo>
                  <a:lnTo>
                    <a:pt x="6" y="98"/>
                  </a:lnTo>
                  <a:lnTo>
                    <a:pt x="5" y="101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2" y="112"/>
                  </a:lnTo>
                  <a:lnTo>
                    <a:pt x="21" y="115"/>
                  </a:lnTo>
                  <a:lnTo>
                    <a:pt x="22" y="120"/>
                  </a:lnTo>
                  <a:lnTo>
                    <a:pt x="29" y="117"/>
                  </a:lnTo>
                  <a:lnTo>
                    <a:pt x="35" y="123"/>
                  </a:lnTo>
                  <a:lnTo>
                    <a:pt x="45" y="119"/>
                  </a:lnTo>
                  <a:lnTo>
                    <a:pt x="42" y="125"/>
                  </a:lnTo>
                  <a:lnTo>
                    <a:pt x="42" y="131"/>
                  </a:lnTo>
                  <a:lnTo>
                    <a:pt x="29" y="141"/>
                  </a:lnTo>
                  <a:lnTo>
                    <a:pt x="24" y="147"/>
                  </a:lnTo>
                  <a:lnTo>
                    <a:pt x="19" y="147"/>
                  </a:lnTo>
                  <a:lnTo>
                    <a:pt x="11" y="154"/>
                  </a:lnTo>
                  <a:lnTo>
                    <a:pt x="3" y="155"/>
                  </a:lnTo>
                  <a:lnTo>
                    <a:pt x="0" y="159"/>
                  </a:lnTo>
                  <a:lnTo>
                    <a:pt x="3" y="160"/>
                  </a:lnTo>
                  <a:lnTo>
                    <a:pt x="19" y="154"/>
                  </a:lnTo>
                  <a:lnTo>
                    <a:pt x="29" y="149"/>
                  </a:lnTo>
                  <a:lnTo>
                    <a:pt x="48" y="136"/>
                  </a:lnTo>
                  <a:lnTo>
                    <a:pt x="62" y="120"/>
                  </a:lnTo>
                  <a:lnTo>
                    <a:pt x="64" y="117"/>
                  </a:lnTo>
                  <a:lnTo>
                    <a:pt x="59" y="117"/>
                  </a:lnTo>
                  <a:lnTo>
                    <a:pt x="73" y="96"/>
                  </a:lnTo>
                  <a:lnTo>
                    <a:pt x="77" y="95"/>
                  </a:lnTo>
                  <a:lnTo>
                    <a:pt x="77" y="98"/>
                  </a:lnTo>
                  <a:lnTo>
                    <a:pt x="72" y="101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70" y="112"/>
                  </a:lnTo>
                  <a:lnTo>
                    <a:pt x="72" y="114"/>
                  </a:lnTo>
                  <a:lnTo>
                    <a:pt x="82" y="107"/>
                  </a:lnTo>
                  <a:lnTo>
                    <a:pt x="86" y="106"/>
                  </a:lnTo>
                  <a:lnTo>
                    <a:pt x="88" y="101"/>
                  </a:lnTo>
                  <a:lnTo>
                    <a:pt x="86" y="98"/>
                  </a:lnTo>
                  <a:lnTo>
                    <a:pt x="96" y="96"/>
                  </a:lnTo>
                  <a:lnTo>
                    <a:pt x="107" y="103"/>
                  </a:lnTo>
                  <a:lnTo>
                    <a:pt x="117" y="99"/>
                  </a:lnTo>
                  <a:lnTo>
                    <a:pt x="121" y="101"/>
                  </a:lnTo>
                  <a:lnTo>
                    <a:pt x="128" y="101"/>
                  </a:lnTo>
                  <a:lnTo>
                    <a:pt x="145" y="109"/>
                  </a:lnTo>
                  <a:lnTo>
                    <a:pt x="149" y="112"/>
                  </a:lnTo>
                  <a:lnTo>
                    <a:pt x="153" y="119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77" y="135"/>
                  </a:lnTo>
                  <a:lnTo>
                    <a:pt x="188" y="130"/>
                  </a:lnTo>
                  <a:lnTo>
                    <a:pt x="188" y="123"/>
                  </a:lnTo>
                  <a:lnTo>
                    <a:pt x="185" y="117"/>
                  </a:lnTo>
                  <a:lnTo>
                    <a:pt x="180" y="115"/>
                  </a:lnTo>
                  <a:lnTo>
                    <a:pt x="176" y="115"/>
                  </a:lnTo>
                  <a:lnTo>
                    <a:pt x="169" y="111"/>
                  </a:lnTo>
                  <a:lnTo>
                    <a:pt x="163" y="106"/>
                  </a:lnTo>
                  <a:lnTo>
                    <a:pt x="150" y="93"/>
                  </a:lnTo>
                  <a:lnTo>
                    <a:pt x="147" y="95"/>
                  </a:lnTo>
                  <a:lnTo>
                    <a:pt x="144" y="99"/>
                  </a:lnTo>
                  <a:lnTo>
                    <a:pt x="141" y="103"/>
                  </a:lnTo>
                  <a:lnTo>
                    <a:pt x="129" y="96"/>
                  </a:lnTo>
                  <a:lnTo>
                    <a:pt x="129" y="93"/>
                  </a:lnTo>
                  <a:lnTo>
                    <a:pt x="120" y="96"/>
                  </a:lnTo>
                  <a:lnTo>
                    <a:pt x="117" y="80"/>
                  </a:lnTo>
                  <a:lnTo>
                    <a:pt x="109" y="45"/>
                  </a:lnTo>
                  <a:lnTo>
                    <a:pt x="102" y="21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85" y="8"/>
                  </a:lnTo>
                  <a:lnTo>
                    <a:pt x="69" y="5"/>
                  </a:lnTo>
                  <a:lnTo>
                    <a:pt x="64" y="7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45" y="0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9" y="8"/>
                  </a:lnTo>
                  <a:lnTo>
                    <a:pt x="24" y="13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35" name="Freeform 27"/>
            <p:cNvSpPr>
              <a:spLocks/>
            </p:cNvSpPr>
            <p:nvPr/>
          </p:nvSpPr>
          <p:spPr bwMode="auto">
            <a:xfrm>
              <a:off x="1021" y="3608"/>
              <a:ext cx="20" cy="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3" y="3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36" name="Freeform 28"/>
            <p:cNvSpPr>
              <a:spLocks/>
            </p:cNvSpPr>
            <p:nvPr/>
          </p:nvSpPr>
          <p:spPr bwMode="auto">
            <a:xfrm>
              <a:off x="978" y="3610"/>
              <a:ext cx="4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37" name="Freeform 29"/>
            <p:cNvSpPr>
              <a:spLocks/>
            </p:cNvSpPr>
            <p:nvPr/>
          </p:nvSpPr>
          <p:spPr bwMode="auto">
            <a:xfrm>
              <a:off x="934" y="3632"/>
              <a:ext cx="44" cy="3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6" y="4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9" h="7">
                  <a:moveTo>
                    <a:pt x="8" y="3"/>
                  </a:moveTo>
                  <a:cubicBezTo>
                    <a:pt x="8" y="2"/>
                    <a:pt x="9" y="1"/>
                    <a:pt x="8" y="1"/>
                  </a:cubicBezTo>
                  <a:cubicBezTo>
                    <a:pt x="7" y="0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38" name="Freeform 30"/>
            <p:cNvSpPr>
              <a:spLocks/>
            </p:cNvSpPr>
            <p:nvPr/>
          </p:nvSpPr>
          <p:spPr bwMode="auto">
            <a:xfrm>
              <a:off x="934" y="3637"/>
              <a:ext cx="39" cy="29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39" name="Freeform 31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0" name="Freeform 32"/>
            <p:cNvSpPr>
              <a:spLocks/>
            </p:cNvSpPr>
            <p:nvPr/>
          </p:nvSpPr>
          <p:spPr bwMode="auto">
            <a:xfrm>
              <a:off x="909" y="3676"/>
              <a:ext cx="5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1" name="Freeform 33"/>
            <p:cNvSpPr>
              <a:spLocks/>
            </p:cNvSpPr>
            <p:nvPr/>
          </p:nvSpPr>
          <p:spPr bwMode="auto">
            <a:xfrm>
              <a:off x="870" y="3682"/>
              <a:ext cx="14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2" name="Freeform 34"/>
            <p:cNvSpPr>
              <a:spLocks/>
            </p:cNvSpPr>
            <p:nvPr/>
          </p:nvSpPr>
          <p:spPr bwMode="auto">
            <a:xfrm>
              <a:off x="875" y="3684"/>
              <a:ext cx="14" cy="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3" name="Freeform 35"/>
            <p:cNvSpPr>
              <a:spLocks/>
            </p:cNvSpPr>
            <p:nvPr/>
          </p:nvSpPr>
          <p:spPr bwMode="auto">
            <a:xfrm>
              <a:off x="833" y="3690"/>
              <a:ext cx="19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1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4" name="Freeform 36"/>
            <p:cNvSpPr>
              <a:spLocks/>
            </p:cNvSpPr>
            <p:nvPr/>
          </p:nvSpPr>
          <p:spPr bwMode="auto">
            <a:xfrm>
              <a:off x="838" y="3690"/>
              <a:ext cx="14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5" name="Freeform 37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6" name="Freeform 38"/>
            <p:cNvSpPr>
              <a:spLocks/>
            </p:cNvSpPr>
            <p:nvPr/>
          </p:nvSpPr>
          <p:spPr bwMode="auto">
            <a:xfrm>
              <a:off x="814" y="3691"/>
              <a:ext cx="10" cy="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7" name="Freeform 39"/>
            <p:cNvSpPr>
              <a:spLocks/>
            </p:cNvSpPr>
            <p:nvPr/>
          </p:nvSpPr>
          <p:spPr bwMode="auto">
            <a:xfrm>
              <a:off x="795" y="3693"/>
              <a:ext cx="15" cy="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48" name="Freeform 40"/>
            <p:cNvSpPr>
              <a:spLocks/>
            </p:cNvSpPr>
            <p:nvPr/>
          </p:nvSpPr>
          <p:spPr bwMode="auto">
            <a:xfrm>
              <a:off x="768" y="3683"/>
              <a:ext cx="1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0649" name="Freeform 41"/>
          <p:cNvSpPr>
            <a:spLocks/>
          </p:cNvSpPr>
          <p:nvPr/>
        </p:nvSpPr>
        <p:spPr bwMode="auto">
          <a:xfrm>
            <a:off x="2955925" y="2794000"/>
            <a:ext cx="552450" cy="727075"/>
          </a:xfrm>
          <a:custGeom>
            <a:avLst/>
            <a:gdLst/>
            <a:ahLst/>
            <a:cxnLst>
              <a:cxn ang="0">
                <a:pos x="66" y="94"/>
              </a:cxn>
              <a:cxn ang="0">
                <a:pos x="76" y="27"/>
              </a:cxn>
              <a:cxn ang="0">
                <a:pos x="51" y="23"/>
              </a:cxn>
              <a:cxn ang="0">
                <a:pos x="53" y="6"/>
              </a:cxn>
              <a:cxn ang="0">
                <a:pos x="16" y="0"/>
              </a:cxn>
              <a:cxn ang="0">
                <a:pos x="0" y="84"/>
              </a:cxn>
              <a:cxn ang="0">
                <a:pos x="0" y="84"/>
              </a:cxn>
              <a:cxn ang="0">
                <a:pos x="66" y="94"/>
              </a:cxn>
              <a:cxn ang="0">
                <a:pos x="66" y="94"/>
              </a:cxn>
            </a:cxnLst>
            <a:rect l="0" t="0" r="r" b="b"/>
            <a:pathLst>
              <a:path w="76" h="94">
                <a:moveTo>
                  <a:pt x="66" y="94"/>
                </a:moveTo>
                <a:lnTo>
                  <a:pt x="76" y="27"/>
                </a:lnTo>
                <a:lnTo>
                  <a:pt x="51" y="23"/>
                </a:lnTo>
                <a:lnTo>
                  <a:pt x="53" y="6"/>
                </a:lnTo>
                <a:lnTo>
                  <a:pt x="16" y="0"/>
                </a:lnTo>
                <a:lnTo>
                  <a:pt x="0" y="84"/>
                </a:lnTo>
                <a:lnTo>
                  <a:pt x="0" y="84"/>
                </a:lnTo>
                <a:lnTo>
                  <a:pt x="66" y="94"/>
                </a:lnTo>
                <a:lnTo>
                  <a:pt x="66" y="94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0" name="Freeform 42"/>
          <p:cNvSpPr>
            <a:spLocks/>
          </p:cNvSpPr>
          <p:nvPr/>
        </p:nvSpPr>
        <p:spPr bwMode="auto">
          <a:xfrm>
            <a:off x="2343150" y="1709738"/>
            <a:ext cx="649288" cy="5111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0" y="40"/>
              </a:cxn>
              <a:cxn ang="0">
                <a:pos x="1" y="37"/>
              </a:cxn>
              <a:cxn ang="0">
                <a:pos x="1" y="35"/>
              </a:cxn>
              <a:cxn ang="0">
                <a:pos x="1" y="35"/>
              </a:cxn>
              <a:cxn ang="0">
                <a:pos x="2" y="36"/>
              </a:cxn>
              <a:cxn ang="0">
                <a:pos x="1" y="37"/>
              </a:cxn>
              <a:cxn ang="0">
                <a:pos x="3" y="36"/>
              </a:cxn>
              <a:cxn ang="0">
                <a:pos x="3" y="35"/>
              </a:cxn>
              <a:cxn ang="0">
                <a:pos x="3" y="33"/>
              </a:cxn>
              <a:cxn ang="0">
                <a:pos x="2" y="30"/>
              </a:cxn>
              <a:cxn ang="0">
                <a:pos x="3" y="30"/>
              </a:cxn>
              <a:cxn ang="0">
                <a:pos x="5" y="29"/>
              </a:cxn>
              <a:cxn ang="0">
                <a:pos x="4" y="28"/>
              </a:cxn>
              <a:cxn ang="0">
                <a:pos x="3" y="29"/>
              </a:cxn>
              <a:cxn ang="0">
                <a:pos x="3" y="25"/>
              </a:cxn>
              <a:cxn ang="0">
                <a:pos x="3" y="22"/>
              </a:cxn>
              <a:cxn ang="0">
                <a:pos x="3" y="17"/>
              </a:cxn>
              <a:cxn ang="0">
                <a:pos x="2" y="11"/>
              </a:cxn>
              <a:cxn ang="0">
                <a:pos x="2" y="6"/>
              </a:cxn>
              <a:cxn ang="0">
                <a:pos x="11" y="9"/>
              </a:cxn>
              <a:cxn ang="0">
                <a:pos x="19" y="13"/>
              </a:cxn>
              <a:cxn ang="0">
                <a:pos x="23" y="14"/>
              </a:cxn>
              <a:cxn ang="0">
                <a:pos x="24" y="15"/>
              </a:cxn>
              <a:cxn ang="0">
                <a:pos x="24" y="20"/>
              </a:cxn>
              <a:cxn ang="0">
                <a:pos x="22" y="23"/>
              </a:cxn>
              <a:cxn ang="0">
                <a:pos x="22" y="25"/>
              </a:cxn>
              <a:cxn ang="0">
                <a:pos x="22" y="27"/>
              </a:cxn>
              <a:cxn ang="0">
                <a:pos x="23" y="28"/>
              </a:cxn>
              <a:cxn ang="0">
                <a:pos x="25" y="24"/>
              </a:cxn>
              <a:cxn ang="0">
                <a:pos x="27" y="21"/>
              </a:cxn>
              <a:cxn ang="0">
                <a:pos x="29" y="18"/>
              </a:cxn>
              <a:cxn ang="0">
                <a:pos x="26" y="10"/>
              </a:cxn>
              <a:cxn ang="0">
                <a:pos x="27" y="9"/>
              </a:cxn>
              <a:cxn ang="0">
                <a:pos x="29" y="7"/>
              </a:cxn>
              <a:cxn ang="0">
                <a:pos x="27" y="5"/>
              </a:cxn>
              <a:cxn ang="0">
                <a:pos x="27" y="0"/>
              </a:cxn>
              <a:cxn ang="0">
                <a:pos x="62" y="9"/>
              </a:cxn>
              <a:cxn ang="0">
                <a:pos x="90" y="16"/>
              </a:cxn>
              <a:cxn ang="0">
                <a:pos x="80" y="59"/>
              </a:cxn>
              <a:cxn ang="0">
                <a:pos x="80" y="60"/>
              </a:cxn>
              <a:cxn ang="0">
                <a:pos x="80" y="61"/>
              </a:cxn>
              <a:cxn ang="0">
                <a:pos x="81" y="63"/>
              </a:cxn>
              <a:cxn ang="0">
                <a:pos x="80" y="64"/>
              </a:cxn>
              <a:cxn ang="0">
                <a:pos x="80" y="66"/>
              </a:cxn>
              <a:cxn ang="0">
                <a:pos x="55" y="61"/>
              </a:cxn>
              <a:cxn ang="0">
                <a:pos x="52" y="61"/>
              </a:cxn>
              <a:cxn ang="0">
                <a:pos x="50" y="60"/>
              </a:cxn>
              <a:cxn ang="0">
                <a:pos x="47" y="61"/>
              </a:cxn>
              <a:cxn ang="0">
                <a:pos x="44" y="60"/>
              </a:cxn>
              <a:cxn ang="0">
                <a:pos x="41" y="61"/>
              </a:cxn>
              <a:cxn ang="0">
                <a:pos x="37" y="60"/>
              </a:cxn>
              <a:cxn ang="0">
                <a:pos x="30" y="60"/>
              </a:cxn>
              <a:cxn ang="0">
                <a:pos x="24" y="58"/>
              </a:cxn>
              <a:cxn ang="0">
                <a:pos x="19" y="58"/>
              </a:cxn>
              <a:cxn ang="0">
                <a:pos x="12" y="56"/>
              </a:cxn>
              <a:cxn ang="0">
                <a:pos x="11" y="50"/>
              </a:cxn>
              <a:cxn ang="0">
                <a:pos x="11" y="47"/>
              </a:cxn>
              <a:cxn ang="0">
                <a:pos x="7" y="44"/>
              </a:cxn>
              <a:cxn ang="0">
                <a:pos x="6" y="43"/>
              </a:cxn>
              <a:cxn ang="0">
                <a:pos x="3" y="42"/>
              </a:cxn>
            </a:cxnLst>
            <a:rect l="0" t="0" r="r" b="b"/>
            <a:pathLst>
              <a:path w="90" h="66">
                <a:moveTo>
                  <a:pt x="3" y="42"/>
                </a:moveTo>
                <a:lnTo>
                  <a:pt x="1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1" y="37"/>
                </a:lnTo>
                <a:lnTo>
                  <a:pt x="2" y="38"/>
                </a:lnTo>
                <a:lnTo>
                  <a:pt x="3" y="36"/>
                </a:lnTo>
                <a:lnTo>
                  <a:pt x="3" y="36"/>
                </a:lnTo>
                <a:lnTo>
                  <a:pt x="3" y="35"/>
                </a:lnTo>
                <a:lnTo>
                  <a:pt x="4" y="34"/>
                </a:lnTo>
                <a:lnTo>
                  <a:pt x="3" y="33"/>
                </a:lnTo>
                <a:lnTo>
                  <a:pt x="2" y="33"/>
                </a:lnTo>
                <a:lnTo>
                  <a:pt x="2" y="30"/>
                </a:lnTo>
                <a:lnTo>
                  <a:pt x="3" y="30"/>
                </a:lnTo>
                <a:lnTo>
                  <a:pt x="3" y="30"/>
                </a:lnTo>
                <a:lnTo>
                  <a:pt x="4" y="30"/>
                </a:lnTo>
                <a:lnTo>
                  <a:pt x="5" y="29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3" y="29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5"/>
                </a:lnTo>
                <a:lnTo>
                  <a:pt x="2" y="11"/>
                </a:lnTo>
                <a:lnTo>
                  <a:pt x="2" y="8"/>
                </a:lnTo>
                <a:lnTo>
                  <a:pt x="2" y="6"/>
                </a:lnTo>
                <a:lnTo>
                  <a:pt x="3" y="3"/>
                </a:lnTo>
                <a:lnTo>
                  <a:pt x="11" y="9"/>
                </a:lnTo>
                <a:lnTo>
                  <a:pt x="16" y="12"/>
                </a:lnTo>
                <a:lnTo>
                  <a:pt x="19" y="13"/>
                </a:lnTo>
                <a:lnTo>
                  <a:pt x="21" y="14"/>
                </a:lnTo>
                <a:lnTo>
                  <a:pt x="23" y="14"/>
                </a:lnTo>
                <a:lnTo>
                  <a:pt x="24" y="14"/>
                </a:lnTo>
                <a:lnTo>
                  <a:pt x="24" y="15"/>
                </a:lnTo>
                <a:lnTo>
                  <a:pt x="25" y="20"/>
                </a:lnTo>
                <a:lnTo>
                  <a:pt x="24" y="20"/>
                </a:lnTo>
                <a:lnTo>
                  <a:pt x="23" y="21"/>
                </a:lnTo>
                <a:lnTo>
                  <a:pt x="22" y="23"/>
                </a:lnTo>
                <a:lnTo>
                  <a:pt x="22" y="25"/>
                </a:lnTo>
                <a:lnTo>
                  <a:pt x="22" y="25"/>
                </a:lnTo>
                <a:lnTo>
                  <a:pt x="22" y="26"/>
                </a:lnTo>
                <a:lnTo>
                  <a:pt x="22" y="27"/>
                </a:lnTo>
                <a:lnTo>
                  <a:pt x="22" y="28"/>
                </a:lnTo>
                <a:lnTo>
                  <a:pt x="23" y="28"/>
                </a:lnTo>
                <a:lnTo>
                  <a:pt x="24" y="27"/>
                </a:lnTo>
                <a:lnTo>
                  <a:pt x="25" y="24"/>
                </a:lnTo>
                <a:lnTo>
                  <a:pt x="26" y="23"/>
                </a:lnTo>
                <a:lnTo>
                  <a:pt x="27" y="21"/>
                </a:lnTo>
                <a:lnTo>
                  <a:pt x="29" y="19"/>
                </a:lnTo>
                <a:lnTo>
                  <a:pt x="29" y="18"/>
                </a:lnTo>
                <a:lnTo>
                  <a:pt x="28" y="15"/>
                </a:lnTo>
                <a:lnTo>
                  <a:pt x="26" y="10"/>
                </a:lnTo>
                <a:lnTo>
                  <a:pt x="26" y="9"/>
                </a:lnTo>
                <a:lnTo>
                  <a:pt x="27" y="9"/>
                </a:lnTo>
                <a:lnTo>
                  <a:pt x="28" y="9"/>
                </a:lnTo>
                <a:lnTo>
                  <a:pt x="29" y="7"/>
                </a:lnTo>
                <a:lnTo>
                  <a:pt x="29" y="5"/>
                </a:lnTo>
                <a:lnTo>
                  <a:pt x="27" y="5"/>
                </a:lnTo>
                <a:lnTo>
                  <a:pt x="27" y="3"/>
                </a:lnTo>
                <a:lnTo>
                  <a:pt x="27" y="0"/>
                </a:lnTo>
                <a:lnTo>
                  <a:pt x="45" y="5"/>
                </a:lnTo>
                <a:lnTo>
                  <a:pt x="62" y="9"/>
                </a:lnTo>
                <a:lnTo>
                  <a:pt x="90" y="16"/>
                </a:lnTo>
                <a:lnTo>
                  <a:pt x="90" y="16"/>
                </a:lnTo>
                <a:lnTo>
                  <a:pt x="80" y="59"/>
                </a:lnTo>
                <a:lnTo>
                  <a:pt x="80" y="59"/>
                </a:lnTo>
                <a:lnTo>
                  <a:pt x="80" y="59"/>
                </a:lnTo>
                <a:lnTo>
                  <a:pt x="80" y="60"/>
                </a:lnTo>
                <a:lnTo>
                  <a:pt x="80" y="61"/>
                </a:lnTo>
                <a:lnTo>
                  <a:pt x="80" y="61"/>
                </a:lnTo>
                <a:lnTo>
                  <a:pt x="81" y="62"/>
                </a:lnTo>
                <a:lnTo>
                  <a:pt x="81" y="63"/>
                </a:lnTo>
                <a:lnTo>
                  <a:pt x="80" y="63"/>
                </a:lnTo>
                <a:lnTo>
                  <a:pt x="80" y="64"/>
                </a:lnTo>
                <a:lnTo>
                  <a:pt x="80" y="65"/>
                </a:lnTo>
                <a:lnTo>
                  <a:pt x="80" y="66"/>
                </a:lnTo>
                <a:lnTo>
                  <a:pt x="56" y="60"/>
                </a:lnTo>
                <a:lnTo>
                  <a:pt x="55" y="61"/>
                </a:lnTo>
                <a:lnTo>
                  <a:pt x="53" y="61"/>
                </a:lnTo>
                <a:lnTo>
                  <a:pt x="52" y="61"/>
                </a:lnTo>
                <a:lnTo>
                  <a:pt x="51" y="61"/>
                </a:lnTo>
                <a:lnTo>
                  <a:pt x="50" y="60"/>
                </a:lnTo>
                <a:lnTo>
                  <a:pt x="48" y="60"/>
                </a:lnTo>
                <a:lnTo>
                  <a:pt x="47" y="61"/>
                </a:lnTo>
                <a:lnTo>
                  <a:pt x="45" y="60"/>
                </a:lnTo>
                <a:lnTo>
                  <a:pt x="44" y="60"/>
                </a:lnTo>
                <a:lnTo>
                  <a:pt x="42" y="61"/>
                </a:lnTo>
                <a:lnTo>
                  <a:pt x="41" y="61"/>
                </a:lnTo>
                <a:lnTo>
                  <a:pt x="38" y="61"/>
                </a:lnTo>
                <a:lnTo>
                  <a:pt x="37" y="60"/>
                </a:lnTo>
                <a:lnTo>
                  <a:pt x="35" y="60"/>
                </a:lnTo>
                <a:lnTo>
                  <a:pt x="30" y="60"/>
                </a:lnTo>
                <a:lnTo>
                  <a:pt x="29" y="59"/>
                </a:lnTo>
                <a:lnTo>
                  <a:pt x="24" y="58"/>
                </a:lnTo>
                <a:lnTo>
                  <a:pt x="22" y="57"/>
                </a:lnTo>
                <a:lnTo>
                  <a:pt x="19" y="58"/>
                </a:lnTo>
                <a:lnTo>
                  <a:pt x="15" y="57"/>
                </a:lnTo>
                <a:lnTo>
                  <a:pt x="12" y="56"/>
                </a:lnTo>
                <a:lnTo>
                  <a:pt x="11" y="54"/>
                </a:lnTo>
                <a:lnTo>
                  <a:pt x="11" y="50"/>
                </a:lnTo>
                <a:lnTo>
                  <a:pt x="12" y="49"/>
                </a:lnTo>
                <a:lnTo>
                  <a:pt x="11" y="47"/>
                </a:lnTo>
                <a:lnTo>
                  <a:pt x="9" y="44"/>
                </a:lnTo>
                <a:lnTo>
                  <a:pt x="7" y="44"/>
                </a:lnTo>
                <a:lnTo>
                  <a:pt x="7" y="44"/>
                </a:lnTo>
                <a:lnTo>
                  <a:pt x="6" y="43"/>
                </a:lnTo>
                <a:lnTo>
                  <a:pt x="3" y="42"/>
                </a:lnTo>
                <a:lnTo>
                  <a:pt x="3" y="4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1" name="Freeform 43"/>
          <p:cNvSpPr>
            <a:spLocks/>
          </p:cNvSpPr>
          <p:nvPr/>
        </p:nvSpPr>
        <p:spPr bwMode="auto">
          <a:xfrm>
            <a:off x="2168525" y="2035175"/>
            <a:ext cx="782638" cy="696913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0" y="62"/>
              </a:cxn>
              <a:cxn ang="0">
                <a:pos x="1" y="57"/>
              </a:cxn>
              <a:cxn ang="0">
                <a:pos x="2" y="51"/>
              </a:cxn>
              <a:cxn ang="0">
                <a:pos x="3" y="49"/>
              </a:cxn>
              <a:cxn ang="0">
                <a:pos x="5" y="47"/>
              </a:cxn>
              <a:cxn ang="0">
                <a:pos x="5" y="45"/>
              </a:cxn>
              <a:cxn ang="0">
                <a:pos x="10" y="37"/>
              </a:cxn>
              <a:cxn ang="0">
                <a:pos x="16" y="23"/>
              </a:cxn>
              <a:cxn ang="0">
                <a:pos x="20" y="13"/>
              </a:cxn>
              <a:cxn ang="0">
                <a:pos x="24" y="3"/>
              </a:cxn>
              <a:cxn ang="0">
                <a:pos x="24" y="0"/>
              </a:cxn>
              <a:cxn ang="0">
                <a:pos x="27" y="0"/>
              </a:cxn>
              <a:cxn ang="0">
                <a:pos x="30" y="1"/>
              </a:cxn>
              <a:cxn ang="0">
                <a:pos x="31" y="2"/>
              </a:cxn>
              <a:cxn ang="0">
                <a:pos x="35" y="5"/>
              </a:cxn>
              <a:cxn ang="0">
                <a:pos x="35" y="8"/>
              </a:cxn>
              <a:cxn ang="0">
                <a:pos x="36" y="14"/>
              </a:cxn>
              <a:cxn ang="0">
                <a:pos x="43" y="16"/>
              </a:cxn>
              <a:cxn ang="0">
                <a:pos x="48" y="16"/>
              </a:cxn>
              <a:cxn ang="0">
                <a:pos x="54" y="18"/>
              </a:cxn>
              <a:cxn ang="0">
                <a:pos x="61" y="18"/>
              </a:cxn>
              <a:cxn ang="0">
                <a:pos x="65" y="19"/>
              </a:cxn>
              <a:cxn ang="0">
                <a:pos x="68" y="18"/>
              </a:cxn>
              <a:cxn ang="0">
                <a:pos x="71" y="19"/>
              </a:cxn>
              <a:cxn ang="0">
                <a:pos x="74" y="18"/>
              </a:cxn>
              <a:cxn ang="0">
                <a:pos x="76" y="19"/>
              </a:cxn>
              <a:cxn ang="0">
                <a:pos x="79" y="19"/>
              </a:cxn>
              <a:cxn ang="0">
                <a:pos x="104" y="24"/>
              </a:cxn>
              <a:cxn ang="0">
                <a:pos x="105" y="27"/>
              </a:cxn>
              <a:cxn ang="0">
                <a:pos x="108" y="28"/>
              </a:cxn>
              <a:cxn ang="0">
                <a:pos x="102" y="40"/>
              </a:cxn>
              <a:cxn ang="0">
                <a:pos x="101" y="42"/>
              </a:cxn>
              <a:cxn ang="0">
                <a:pos x="98" y="44"/>
              </a:cxn>
              <a:cxn ang="0">
                <a:pos x="94" y="51"/>
              </a:cxn>
              <a:cxn ang="0">
                <a:pos x="97" y="53"/>
              </a:cxn>
              <a:cxn ang="0">
                <a:pos x="97" y="55"/>
              </a:cxn>
              <a:cxn ang="0">
                <a:pos x="96" y="56"/>
              </a:cxn>
              <a:cxn ang="0">
                <a:pos x="95" y="60"/>
              </a:cxn>
              <a:cxn ang="0">
                <a:pos x="52" y="81"/>
              </a:cxn>
              <a:cxn ang="0">
                <a:pos x="1" y="68"/>
              </a:cxn>
            </a:cxnLst>
            <a:rect l="0" t="0" r="r" b="b"/>
            <a:pathLst>
              <a:path w="108" h="90">
                <a:moveTo>
                  <a:pt x="1" y="68"/>
                </a:moveTo>
                <a:lnTo>
                  <a:pt x="0" y="67"/>
                </a:lnTo>
                <a:lnTo>
                  <a:pt x="0" y="63"/>
                </a:lnTo>
                <a:lnTo>
                  <a:pt x="0" y="62"/>
                </a:lnTo>
                <a:lnTo>
                  <a:pt x="0" y="60"/>
                </a:lnTo>
                <a:lnTo>
                  <a:pt x="1" y="57"/>
                </a:lnTo>
                <a:lnTo>
                  <a:pt x="1" y="52"/>
                </a:lnTo>
                <a:lnTo>
                  <a:pt x="2" y="51"/>
                </a:lnTo>
                <a:lnTo>
                  <a:pt x="3" y="50"/>
                </a:lnTo>
                <a:lnTo>
                  <a:pt x="3" y="49"/>
                </a:lnTo>
                <a:lnTo>
                  <a:pt x="4" y="48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9" y="41"/>
                </a:lnTo>
                <a:lnTo>
                  <a:pt x="10" y="37"/>
                </a:lnTo>
                <a:lnTo>
                  <a:pt x="13" y="32"/>
                </a:lnTo>
                <a:lnTo>
                  <a:pt x="16" y="23"/>
                </a:lnTo>
                <a:lnTo>
                  <a:pt x="18" y="19"/>
                </a:lnTo>
                <a:lnTo>
                  <a:pt x="20" y="13"/>
                </a:lnTo>
                <a:lnTo>
                  <a:pt x="23" y="5"/>
                </a:lnTo>
                <a:lnTo>
                  <a:pt x="24" y="3"/>
                </a:lnTo>
                <a:lnTo>
                  <a:pt x="24" y="1"/>
                </a:lnTo>
                <a:lnTo>
                  <a:pt x="24" y="0"/>
                </a:lnTo>
                <a:lnTo>
                  <a:pt x="25" y="0"/>
                </a:lnTo>
                <a:lnTo>
                  <a:pt x="27" y="0"/>
                </a:lnTo>
                <a:lnTo>
                  <a:pt x="27" y="0"/>
                </a:lnTo>
                <a:lnTo>
                  <a:pt x="30" y="1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5" y="5"/>
                </a:lnTo>
                <a:lnTo>
                  <a:pt x="36" y="7"/>
                </a:lnTo>
                <a:lnTo>
                  <a:pt x="35" y="8"/>
                </a:lnTo>
                <a:lnTo>
                  <a:pt x="35" y="12"/>
                </a:lnTo>
                <a:lnTo>
                  <a:pt x="36" y="14"/>
                </a:lnTo>
                <a:lnTo>
                  <a:pt x="39" y="15"/>
                </a:lnTo>
                <a:lnTo>
                  <a:pt x="43" y="16"/>
                </a:lnTo>
                <a:lnTo>
                  <a:pt x="46" y="15"/>
                </a:lnTo>
                <a:lnTo>
                  <a:pt x="48" y="16"/>
                </a:lnTo>
                <a:lnTo>
                  <a:pt x="53" y="17"/>
                </a:lnTo>
                <a:lnTo>
                  <a:pt x="54" y="18"/>
                </a:lnTo>
                <a:lnTo>
                  <a:pt x="59" y="18"/>
                </a:lnTo>
                <a:lnTo>
                  <a:pt x="61" y="18"/>
                </a:lnTo>
                <a:lnTo>
                  <a:pt x="62" y="19"/>
                </a:lnTo>
                <a:lnTo>
                  <a:pt x="65" y="19"/>
                </a:lnTo>
                <a:lnTo>
                  <a:pt x="66" y="19"/>
                </a:lnTo>
                <a:lnTo>
                  <a:pt x="68" y="18"/>
                </a:lnTo>
                <a:lnTo>
                  <a:pt x="69" y="18"/>
                </a:lnTo>
                <a:lnTo>
                  <a:pt x="71" y="19"/>
                </a:lnTo>
                <a:lnTo>
                  <a:pt x="72" y="18"/>
                </a:lnTo>
                <a:lnTo>
                  <a:pt x="74" y="18"/>
                </a:lnTo>
                <a:lnTo>
                  <a:pt x="75" y="19"/>
                </a:lnTo>
                <a:lnTo>
                  <a:pt x="76" y="19"/>
                </a:lnTo>
                <a:lnTo>
                  <a:pt x="77" y="19"/>
                </a:lnTo>
                <a:lnTo>
                  <a:pt x="79" y="19"/>
                </a:lnTo>
                <a:lnTo>
                  <a:pt x="80" y="18"/>
                </a:lnTo>
                <a:lnTo>
                  <a:pt x="104" y="24"/>
                </a:lnTo>
                <a:lnTo>
                  <a:pt x="104" y="25"/>
                </a:lnTo>
                <a:lnTo>
                  <a:pt x="105" y="27"/>
                </a:lnTo>
                <a:lnTo>
                  <a:pt x="107" y="27"/>
                </a:lnTo>
                <a:lnTo>
                  <a:pt x="108" y="28"/>
                </a:lnTo>
                <a:lnTo>
                  <a:pt x="108" y="31"/>
                </a:lnTo>
                <a:lnTo>
                  <a:pt x="102" y="40"/>
                </a:lnTo>
                <a:lnTo>
                  <a:pt x="101" y="41"/>
                </a:lnTo>
                <a:lnTo>
                  <a:pt x="101" y="42"/>
                </a:lnTo>
                <a:lnTo>
                  <a:pt x="100" y="43"/>
                </a:lnTo>
                <a:lnTo>
                  <a:pt x="98" y="44"/>
                </a:lnTo>
                <a:lnTo>
                  <a:pt x="95" y="49"/>
                </a:lnTo>
                <a:lnTo>
                  <a:pt x="94" y="51"/>
                </a:lnTo>
                <a:lnTo>
                  <a:pt x="95" y="52"/>
                </a:lnTo>
                <a:lnTo>
                  <a:pt x="97" y="53"/>
                </a:lnTo>
                <a:lnTo>
                  <a:pt x="98" y="54"/>
                </a:lnTo>
                <a:lnTo>
                  <a:pt x="97" y="55"/>
                </a:lnTo>
                <a:lnTo>
                  <a:pt x="97" y="56"/>
                </a:lnTo>
                <a:lnTo>
                  <a:pt x="96" y="56"/>
                </a:lnTo>
                <a:lnTo>
                  <a:pt x="96" y="58"/>
                </a:lnTo>
                <a:lnTo>
                  <a:pt x="95" y="60"/>
                </a:lnTo>
                <a:lnTo>
                  <a:pt x="88" y="90"/>
                </a:lnTo>
                <a:lnTo>
                  <a:pt x="52" y="81"/>
                </a:lnTo>
                <a:lnTo>
                  <a:pt x="1" y="68"/>
                </a:lnTo>
                <a:lnTo>
                  <a:pt x="1" y="68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2" name="Freeform 44"/>
          <p:cNvSpPr>
            <a:spLocks/>
          </p:cNvSpPr>
          <p:nvPr/>
        </p:nvSpPr>
        <p:spPr bwMode="auto">
          <a:xfrm>
            <a:off x="2805113" y="1833563"/>
            <a:ext cx="585787" cy="1006475"/>
          </a:xfrm>
          <a:custGeom>
            <a:avLst/>
            <a:gdLst/>
            <a:ahLst/>
            <a:cxnLst>
              <a:cxn ang="0">
                <a:pos x="7" y="86"/>
              </a:cxn>
              <a:cxn ang="0">
                <a:pos x="8" y="82"/>
              </a:cxn>
              <a:cxn ang="0">
                <a:pos x="9" y="81"/>
              </a:cxn>
              <a:cxn ang="0">
                <a:pos x="9" y="79"/>
              </a:cxn>
              <a:cxn ang="0">
                <a:pos x="6" y="77"/>
              </a:cxn>
              <a:cxn ang="0">
                <a:pos x="10" y="70"/>
              </a:cxn>
              <a:cxn ang="0">
                <a:pos x="13" y="68"/>
              </a:cxn>
              <a:cxn ang="0">
                <a:pos x="14" y="66"/>
              </a:cxn>
              <a:cxn ang="0">
                <a:pos x="20" y="54"/>
              </a:cxn>
              <a:cxn ang="0">
                <a:pos x="17" y="53"/>
              </a:cxn>
              <a:cxn ang="0">
                <a:pos x="16" y="50"/>
              </a:cxn>
              <a:cxn ang="0">
                <a:pos x="16" y="47"/>
              </a:cxn>
              <a:cxn ang="0">
                <a:pos x="16" y="45"/>
              </a:cxn>
              <a:cxn ang="0">
                <a:pos x="16" y="43"/>
              </a:cxn>
              <a:cxn ang="0">
                <a:pos x="26" y="0"/>
              </a:cxn>
              <a:cxn ang="0">
                <a:pos x="34" y="19"/>
              </a:cxn>
              <a:cxn ang="0">
                <a:pos x="36" y="26"/>
              </a:cxn>
              <a:cxn ang="0">
                <a:pos x="35" y="29"/>
              </a:cxn>
              <a:cxn ang="0">
                <a:pos x="37" y="31"/>
              </a:cxn>
              <a:cxn ang="0">
                <a:pos x="42" y="39"/>
              </a:cxn>
              <a:cxn ang="0">
                <a:pos x="43" y="43"/>
              </a:cxn>
              <a:cxn ang="0">
                <a:pos x="45" y="45"/>
              </a:cxn>
              <a:cxn ang="0">
                <a:pos x="49" y="46"/>
              </a:cxn>
              <a:cxn ang="0">
                <a:pos x="46" y="52"/>
              </a:cxn>
              <a:cxn ang="0">
                <a:pos x="45" y="56"/>
              </a:cxn>
              <a:cxn ang="0">
                <a:pos x="45" y="57"/>
              </a:cxn>
              <a:cxn ang="0">
                <a:pos x="43" y="60"/>
              </a:cxn>
              <a:cxn ang="0">
                <a:pos x="43" y="62"/>
              </a:cxn>
              <a:cxn ang="0">
                <a:pos x="46" y="65"/>
              </a:cxn>
              <a:cxn ang="0">
                <a:pos x="50" y="61"/>
              </a:cxn>
              <a:cxn ang="0">
                <a:pos x="51" y="63"/>
              </a:cxn>
              <a:cxn ang="0">
                <a:pos x="52" y="64"/>
              </a:cxn>
              <a:cxn ang="0">
                <a:pos x="52" y="69"/>
              </a:cxn>
              <a:cxn ang="0">
                <a:pos x="54" y="74"/>
              </a:cxn>
              <a:cxn ang="0">
                <a:pos x="53" y="76"/>
              </a:cxn>
              <a:cxn ang="0">
                <a:pos x="56" y="78"/>
              </a:cxn>
              <a:cxn ang="0">
                <a:pos x="57" y="81"/>
              </a:cxn>
              <a:cxn ang="0">
                <a:pos x="57" y="84"/>
              </a:cxn>
              <a:cxn ang="0">
                <a:pos x="59" y="87"/>
              </a:cxn>
              <a:cxn ang="0">
                <a:pos x="61" y="84"/>
              </a:cxn>
              <a:cxn ang="0">
                <a:pos x="65" y="86"/>
              </a:cxn>
              <a:cxn ang="0">
                <a:pos x="67" y="84"/>
              </a:cxn>
              <a:cxn ang="0">
                <a:pos x="71" y="85"/>
              </a:cxn>
              <a:cxn ang="0">
                <a:pos x="73" y="86"/>
              </a:cxn>
              <a:cxn ang="0">
                <a:pos x="76" y="84"/>
              </a:cxn>
              <a:cxn ang="0">
                <a:pos x="79" y="85"/>
              </a:cxn>
              <a:cxn ang="0">
                <a:pos x="81" y="88"/>
              </a:cxn>
              <a:cxn ang="0">
                <a:pos x="74" y="130"/>
              </a:cxn>
              <a:cxn ang="0">
                <a:pos x="0" y="116"/>
              </a:cxn>
            </a:cxnLst>
            <a:rect l="0" t="0" r="r" b="b"/>
            <a:pathLst>
              <a:path w="81" h="130">
                <a:moveTo>
                  <a:pt x="0" y="116"/>
                </a:moveTo>
                <a:lnTo>
                  <a:pt x="7" y="86"/>
                </a:lnTo>
                <a:lnTo>
                  <a:pt x="8" y="84"/>
                </a:lnTo>
                <a:lnTo>
                  <a:pt x="8" y="82"/>
                </a:lnTo>
                <a:lnTo>
                  <a:pt x="9" y="82"/>
                </a:lnTo>
                <a:lnTo>
                  <a:pt x="9" y="81"/>
                </a:lnTo>
                <a:lnTo>
                  <a:pt x="10" y="80"/>
                </a:lnTo>
                <a:lnTo>
                  <a:pt x="9" y="79"/>
                </a:lnTo>
                <a:lnTo>
                  <a:pt x="7" y="78"/>
                </a:lnTo>
                <a:lnTo>
                  <a:pt x="6" y="77"/>
                </a:lnTo>
                <a:lnTo>
                  <a:pt x="7" y="75"/>
                </a:lnTo>
                <a:lnTo>
                  <a:pt x="10" y="70"/>
                </a:lnTo>
                <a:lnTo>
                  <a:pt x="12" y="69"/>
                </a:lnTo>
                <a:lnTo>
                  <a:pt x="13" y="68"/>
                </a:lnTo>
                <a:lnTo>
                  <a:pt x="13" y="67"/>
                </a:lnTo>
                <a:lnTo>
                  <a:pt x="14" y="66"/>
                </a:lnTo>
                <a:lnTo>
                  <a:pt x="20" y="57"/>
                </a:lnTo>
                <a:lnTo>
                  <a:pt x="20" y="54"/>
                </a:lnTo>
                <a:lnTo>
                  <a:pt x="19" y="53"/>
                </a:lnTo>
                <a:lnTo>
                  <a:pt x="17" y="53"/>
                </a:lnTo>
                <a:lnTo>
                  <a:pt x="16" y="51"/>
                </a:lnTo>
                <a:lnTo>
                  <a:pt x="16" y="50"/>
                </a:lnTo>
                <a:lnTo>
                  <a:pt x="16" y="48"/>
                </a:lnTo>
                <a:lnTo>
                  <a:pt x="16" y="47"/>
                </a:lnTo>
                <a:lnTo>
                  <a:pt x="17" y="46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26" y="0"/>
                </a:lnTo>
                <a:lnTo>
                  <a:pt x="26" y="0"/>
                </a:lnTo>
                <a:lnTo>
                  <a:pt x="37" y="3"/>
                </a:lnTo>
                <a:lnTo>
                  <a:pt x="34" y="19"/>
                </a:lnTo>
                <a:lnTo>
                  <a:pt x="36" y="23"/>
                </a:lnTo>
                <a:lnTo>
                  <a:pt x="36" y="26"/>
                </a:lnTo>
                <a:lnTo>
                  <a:pt x="36" y="28"/>
                </a:lnTo>
                <a:lnTo>
                  <a:pt x="35" y="29"/>
                </a:lnTo>
                <a:lnTo>
                  <a:pt x="36" y="30"/>
                </a:lnTo>
                <a:lnTo>
                  <a:pt x="37" y="31"/>
                </a:lnTo>
                <a:lnTo>
                  <a:pt x="40" y="34"/>
                </a:lnTo>
                <a:lnTo>
                  <a:pt x="42" y="39"/>
                </a:lnTo>
                <a:lnTo>
                  <a:pt x="42" y="41"/>
                </a:lnTo>
                <a:lnTo>
                  <a:pt x="43" y="43"/>
                </a:lnTo>
                <a:lnTo>
                  <a:pt x="45" y="43"/>
                </a:lnTo>
                <a:lnTo>
                  <a:pt x="45" y="45"/>
                </a:lnTo>
                <a:lnTo>
                  <a:pt x="48" y="45"/>
                </a:lnTo>
                <a:lnTo>
                  <a:pt x="49" y="46"/>
                </a:lnTo>
                <a:lnTo>
                  <a:pt x="46" y="51"/>
                </a:lnTo>
                <a:lnTo>
                  <a:pt x="46" y="52"/>
                </a:lnTo>
                <a:lnTo>
                  <a:pt x="45" y="53"/>
                </a:lnTo>
                <a:lnTo>
                  <a:pt x="45" y="56"/>
                </a:lnTo>
                <a:lnTo>
                  <a:pt x="45" y="56"/>
                </a:lnTo>
                <a:lnTo>
                  <a:pt x="45" y="57"/>
                </a:lnTo>
                <a:lnTo>
                  <a:pt x="43" y="59"/>
                </a:lnTo>
                <a:lnTo>
                  <a:pt x="43" y="60"/>
                </a:lnTo>
                <a:lnTo>
                  <a:pt x="43" y="61"/>
                </a:lnTo>
                <a:lnTo>
                  <a:pt x="43" y="62"/>
                </a:lnTo>
                <a:lnTo>
                  <a:pt x="45" y="65"/>
                </a:lnTo>
                <a:lnTo>
                  <a:pt x="46" y="65"/>
                </a:lnTo>
                <a:lnTo>
                  <a:pt x="49" y="62"/>
                </a:lnTo>
                <a:lnTo>
                  <a:pt x="50" y="61"/>
                </a:lnTo>
                <a:lnTo>
                  <a:pt x="50" y="62"/>
                </a:lnTo>
                <a:lnTo>
                  <a:pt x="51" y="63"/>
                </a:lnTo>
                <a:lnTo>
                  <a:pt x="51" y="63"/>
                </a:lnTo>
                <a:lnTo>
                  <a:pt x="52" y="64"/>
                </a:lnTo>
                <a:lnTo>
                  <a:pt x="52" y="66"/>
                </a:lnTo>
                <a:lnTo>
                  <a:pt x="52" y="69"/>
                </a:lnTo>
                <a:lnTo>
                  <a:pt x="52" y="72"/>
                </a:lnTo>
                <a:lnTo>
                  <a:pt x="54" y="74"/>
                </a:lnTo>
                <a:lnTo>
                  <a:pt x="54" y="75"/>
                </a:lnTo>
                <a:lnTo>
                  <a:pt x="53" y="76"/>
                </a:lnTo>
                <a:lnTo>
                  <a:pt x="54" y="78"/>
                </a:lnTo>
                <a:lnTo>
                  <a:pt x="56" y="78"/>
                </a:lnTo>
                <a:lnTo>
                  <a:pt x="57" y="80"/>
                </a:lnTo>
                <a:lnTo>
                  <a:pt x="57" y="81"/>
                </a:lnTo>
                <a:lnTo>
                  <a:pt x="57" y="83"/>
                </a:lnTo>
                <a:lnTo>
                  <a:pt x="57" y="84"/>
                </a:lnTo>
                <a:lnTo>
                  <a:pt x="58" y="86"/>
                </a:lnTo>
                <a:lnTo>
                  <a:pt x="59" y="87"/>
                </a:lnTo>
                <a:lnTo>
                  <a:pt x="60" y="85"/>
                </a:lnTo>
                <a:lnTo>
                  <a:pt x="61" y="84"/>
                </a:lnTo>
                <a:lnTo>
                  <a:pt x="63" y="85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7" y="85"/>
                </a:lnTo>
                <a:lnTo>
                  <a:pt x="71" y="85"/>
                </a:lnTo>
                <a:lnTo>
                  <a:pt x="72" y="86"/>
                </a:lnTo>
                <a:lnTo>
                  <a:pt x="73" y="86"/>
                </a:lnTo>
                <a:lnTo>
                  <a:pt x="76" y="86"/>
                </a:lnTo>
                <a:lnTo>
                  <a:pt x="76" y="84"/>
                </a:lnTo>
                <a:lnTo>
                  <a:pt x="77" y="83"/>
                </a:lnTo>
                <a:lnTo>
                  <a:pt x="79" y="85"/>
                </a:lnTo>
                <a:lnTo>
                  <a:pt x="79" y="87"/>
                </a:lnTo>
                <a:lnTo>
                  <a:pt x="81" y="88"/>
                </a:lnTo>
                <a:lnTo>
                  <a:pt x="75" y="130"/>
                </a:lnTo>
                <a:lnTo>
                  <a:pt x="74" y="130"/>
                </a:lnTo>
                <a:lnTo>
                  <a:pt x="37" y="124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3" name="Freeform 45"/>
          <p:cNvSpPr>
            <a:spLocks/>
          </p:cNvSpPr>
          <p:nvPr/>
        </p:nvSpPr>
        <p:spPr bwMode="auto">
          <a:xfrm>
            <a:off x="3051175" y="1857375"/>
            <a:ext cx="996950" cy="673100"/>
          </a:xfrm>
          <a:custGeom>
            <a:avLst/>
            <a:gdLst/>
            <a:ahLst/>
            <a:cxnLst>
              <a:cxn ang="0">
                <a:pos x="48" y="77"/>
              </a:cxn>
              <a:cxn ang="0">
                <a:pos x="45" y="84"/>
              </a:cxn>
              <a:cxn ang="0">
                <a:pos x="43" y="80"/>
              </a:cxn>
              <a:cxn ang="0">
                <a:pos x="42" y="83"/>
              </a:cxn>
              <a:cxn ang="0">
                <a:pos x="38" y="83"/>
              </a:cxn>
              <a:cxn ang="0">
                <a:pos x="33" y="82"/>
              </a:cxn>
              <a:cxn ang="0">
                <a:pos x="32" y="82"/>
              </a:cxn>
              <a:cxn ang="0">
                <a:pos x="29" y="82"/>
              </a:cxn>
              <a:cxn ang="0">
                <a:pos x="26" y="82"/>
              </a:cxn>
              <a:cxn ang="0">
                <a:pos x="24" y="83"/>
              </a:cxn>
              <a:cxn ang="0">
                <a:pos x="23" y="80"/>
              </a:cxn>
              <a:cxn ang="0">
                <a:pos x="23" y="77"/>
              </a:cxn>
              <a:cxn ang="0">
                <a:pos x="20" y="75"/>
              </a:cxn>
              <a:cxn ang="0">
                <a:pos x="20" y="72"/>
              </a:cxn>
              <a:cxn ang="0">
                <a:pos x="18" y="69"/>
              </a:cxn>
              <a:cxn ang="0">
                <a:pos x="18" y="63"/>
              </a:cxn>
              <a:cxn ang="0">
                <a:pos x="17" y="60"/>
              </a:cxn>
              <a:cxn ang="0">
                <a:pos x="16" y="59"/>
              </a:cxn>
              <a:cxn ang="0">
                <a:pos x="15" y="59"/>
              </a:cxn>
              <a:cxn ang="0">
                <a:pos x="11" y="62"/>
              </a:cxn>
              <a:cxn ang="0">
                <a:pos x="9" y="58"/>
              </a:cxn>
              <a:cxn ang="0">
                <a:pos x="9" y="56"/>
              </a:cxn>
              <a:cxn ang="0">
                <a:pos x="11" y="53"/>
              </a:cxn>
              <a:cxn ang="0">
                <a:pos x="11" y="50"/>
              </a:cxn>
              <a:cxn ang="0">
                <a:pos x="12" y="48"/>
              </a:cxn>
              <a:cxn ang="0">
                <a:pos x="14" y="42"/>
              </a:cxn>
              <a:cxn ang="0">
                <a:pos x="11" y="40"/>
              </a:cxn>
              <a:cxn ang="0">
                <a:pos x="8" y="38"/>
              </a:cxn>
              <a:cxn ang="0">
                <a:pos x="6" y="31"/>
              </a:cxn>
              <a:cxn ang="0">
                <a:pos x="2" y="27"/>
              </a:cxn>
              <a:cxn ang="0">
                <a:pos x="2" y="25"/>
              </a:cxn>
              <a:cxn ang="0">
                <a:pos x="2" y="20"/>
              </a:cxn>
              <a:cxn ang="0">
                <a:pos x="3" y="0"/>
              </a:cxn>
              <a:cxn ang="0">
                <a:pos x="49" y="8"/>
              </a:cxn>
              <a:cxn ang="0">
                <a:pos x="138" y="19"/>
              </a:cxn>
              <a:cxn ang="0">
                <a:pos x="132" y="87"/>
              </a:cxn>
            </a:cxnLst>
            <a:rect l="0" t="0" r="r" b="b"/>
            <a:pathLst>
              <a:path w="138" h="87">
                <a:moveTo>
                  <a:pt x="132" y="87"/>
                </a:moveTo>
                <a:lnTo>
                  <a:pt x="48" y="77"/>
                </a:lnTo>
                <a:lnTo>
                  <a:pt x="47" y="85"/>
                </a:lnTo>
                <a:lnTo>
                  <a:pt x="45" y="84"/>
                </a:lnTo>
                <a:lnTo>
                  <a:pt x="45" y="82"/>
                </a:lnTo>
                <a:lnTo>
                  <a:pt x="43" y="80"/>
                </a:lnTo>
                <a:lnTo>
                  <a:pt x="42" y="81"/>
                </a:lnTo>
                <a:lnTo>
                  <a:pt x="42" y="83"/>
                </a:lnTo>
                <a:lnTo>
                  <a:pt x="39" y="83"/>
                </a:lnTo>
                <a:lnTo>
                  <a:pt x="38" y="83"/>
                </a:lnTo>
                <a:lnTo>
                  <a:pt x="37" y="82"/>
                </a:lnTo>
                <a:lnTo>
                  <a:pt x="33" y="82"/>
                </a:lnTo>
                <a:lnTo>
                  <a:pt x="33" y="81"/>
                </a:lnTo>
                <a:lnTo>
                  <a:pt x="32" y="82"/>
                </a:lnTo>
                <a:lnTo>
                  <a:pt x="31" y="83"/>
                </a:lnTo>
                <a:lnTo>
                  <a:pt x="29" y="82"/>
                </a:lnTo>
                <a:lnTo>
                  <a:pt x="27" y="81"/>
                </a:lnTo>
                <a:lnTo>
                  <a:pt x="26" y="82"/>
                </a:lnTo>
                <a:lnTo>
                  <a:pt x="25" y="84"/>
                </a:lnTo>
                <a:lnTo>
                  <a:pt x="24" y="83"/>
                </a:lnTo>
                <a:lnTo>
                  <a:pt x="23" y="81"/>
                </a:lnTo>
                <a:lnTo>
                  <a:pt x="23" y="80"/>
                </a:lnTo>
                <a:lnTo>
                  <a:pt x="23" y="78"/>
                </a:lnTo>
                <a:lnTo>
                  <a:pt x="23" y="77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20" y="72"/>
                </a:lnTo>
                <a:lnTo>
                  <a:pt x="20" y="71"/>
                </a:lnTo>
                <a:lnTo>
                  <a:pt x="18" y="69"/>
                </a:lnTo>
                <a:lnTo>
                  <a:pt x="18" y="66"/>
                </a:lnTo>
                <a:lnTo>
                  <a:pt x="18" y="63"/>
                </a:lnTo>
                <a:lnTo>
                  <a:pt x="18" y="61"/>
                </a:lnTo>
                <a:lnTo>
                  <a:pt x="17" y="60"/>
                </a:lnTo>
                <a:lnTo>
                  <a:pt x="17" y="60"/>
                </a:lnTo>
                <a:lnTo>
                  <a:pt x="16" y="59"/>
                </a:lnTo>
                <a:lnTo>
                  <a:pt x="16" y="58"/>
                </a:lnTo>
                <a:lnTo>
                  <a:pt x="15" y="59"/>
                </a:lnTo>
                <a:lnTo>
                  <a:pt x="12" y="62"/>
                </a:lnTo>
                <a:lnTo>
                  <a:pt x="11" y="62"/>
                </a:lnTo>
                <a:lnTo>
                  <a:pt x="9" y="59"/>
                </a:lnTo>
                <a:lnTo>
                  <a:pt x="9" y="58"/>
                </a:lnTo>
                <a:lnTo>
                  <a:pt x="9" y="57"/>
                </a:lnTo>
                <a:lnTo>
                  <a:pt x="9" y="56"/>
                </a:lnTo>
                <a:lnTo>
                  <a:pt x="11" y="54"/>
                </a:lnTo>
                <a:lnTo>
                  <a:pt x="11" y="53"/>
                </a:lnTo>
                <a:lnTo>
                  <a:pt x="11" y="53"/>
                </a:lnTo>
                <a:lnTo>
                  <a:pt x="11" y="50"/>
                </a:lnTo>
                <a:lnTo>
                  <a:pt x="12" y="49"/>
                </a:lnTo>
                <a:lnTo>
                  <a:pt x="12" y="48"/>
                </a:lnTo>
                <a:lnTo>
                  <a:pt x="15" y="43"/>
                </a:lnTo>
                <a:lnTo>
                  <a:pt x="14" y="42"/>
                </a:lnTo>
                <a:lnTo>
                  <a:pt x="11" y="42"/>
                </a:lnTo>
                <a:lnTo>
                  <a:pt x="11" y="40"/>
                </a:lnTo>
                <a:lnTo>
                  <a:pt x="9" y="40"/>
                </a:lnTo>
                <a:lnTo>
                  <a:pt x="8" y="38"/>
                </a:lnTo>
                <a:lnTo>
                  <a:pt x="8" y="36"/>
                </a:lnTo>
                <a:lnTo>
                  <a:pt x="6" y="31"/>
                </a:lnTo>
                <a:lnTo>
                  <a:pt x="3" y="28"/>
                </a:lnTo>
                <a:lnTo>
                  <a:pt x="2" y="27"/>
                </a:lnTo>
                <a:lnTo>
                  <a:pt x="1" y="26"/>
                </a:lnTo>
                <a:lnTo>
                  <a:pt x="2" y="25"/>
                </a:lnTo>
                <a:lnTo>
                  <a:pt x="2" y="23"/>
                </a:lnTo>
                <a:lnTo>
                  <a:pt x="2" y="20"/>
                </a:lnTo>
                <a:lnTo>
                  <a:pt x="0" y="16"/>
                </a:lnTo>
                <a:lnTo>
                  <a:pt x="3" y="0"/>
                </a:lnTo>
                <a:lnTo>
                  <a:pt x="15" y="2"/>
                </a:lnTo>
                <a:lnTo>
                  <a:pt x="49" y="8"/>
                </a:lnTo>
                <a:lnTo>
                  <a:pt x="84" y="13"/>
                </a:lnTo>
                <a:lnTo>
                  <a:pt x="138" y="19"/>
                </a:lnTo>
                <a:lnTo>
                  <a:pt x="133" y="70"/>
                </a:lnTo>
                <a:lnTo>
                  <a:pt x="132" y="87"/>
                </a:lnTo>
                <a:lnTo>
                  <a:pt x="132" y="87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4" name="Freeform 46"/>
          <p:cNvSpPr>
            <a:spLocks/>
          </p:cNvSpPr>
          <p:nvPr/>
        </p:nvSpPr>
        <p:spPr bwMode="auto">
          <a:xfrm>
            <a:off x="2451100" y="2662238"/>
            <a:ext cx="620713" cy="10302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51"/>
              </a:cxn>
              <a:cxn ang="0">
                <a:pos x="56" y="133"/>
              </a:cxn>
              <a:cxn ang="0">
                <a:pos x="56" y="132"/>
              </a:cxn>
              <a:cxn ang="0">
                <a:pos x="56" y="131"/>
              </a:cxn>
              <a:cxn ang="0">
                <a:pos x="57" y="127"/>
              </a:cxn>
              <a:cxn ang="0">
                <a:pos x="57" y="126"/>
              </a:cxn>
              <a:cxn ang="0">
                <a:pos x="57" y="118"/>
              </a:cxn>
              <a:cxn ang="0">
                <a:pos x="57" y="115"/>
              </a:cxn>
              <a:cxn ang="0">
                <a:pos x="57" y="114"/>
              </a:cxn>
              <a:cxn ang="0">
                <a:pos x="60" y="114"/>
              </a:cxn>
              <a:cxn ang="0">
                <a:pos x="62" y="114"/>
              </a:cxn>
              <a:cxn ang="0">
                <a:pos x="63" y="115"/>
              </a:cxn>
              <a:cxn ang="0">
                <a:pos x="63" y="116"/>
              </a:cxn>
              <a:cxn ang="0">
                <a:pos x="64" y="117"/>
              </a:cxn>
              <a:cxn ang="0">
                <a:pos x="66" y="117"/>
              </a:cxn>
              <a:cxn ang="0">
                <a:pos x="68" y="110"/>
              </a:cxn>
              <a:cxn ang="0">
                <a:pos x="70" y="101"/>
              </a:cxn>
              <a:cxn ang="0">
                <a:pos x="86" y="17"/>
              </a:cxn>
              <a:cxn ang="0">
                <a:pos x="49" y="9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86" h="133">
                <a:moveTo>
                  <a:pt x="13" y="0"/>
                </a:moveTo>
                <a:lnTo>
                  <a:pt x="0" y="51"/>
                </a:lnTo>
                <a:lnTo>
                  <a:pt x="56" y="133"/>
                </a:lnTo>
                <a:lnTo>
                  <a:pt x="56" y="132"/>
                </a:lnTo>
                <a:lnTo>
                  <a:pt x="56" y="131"/>
                </a:lnTo>
                <a:lnTo>
                  <a:pt x="57" y="127"/>
                </a:lnTo>
                <a:lnTo>
                  <a:pt x="57" y="126"/>
                </a:lnTo>
                <a:lnTo>
                  <a:pt x="57" y="118"/>
                </a:lnTo>
                <a:lnTo>
                  <a:pt x="57" y="115"/>
                </a:lnTo>
                <a:lnTo>
                  <a:pt x="57" y="114"/>
                </a:lnTo>
                <a:lnTo>
                  <a:pt x="60" y="114"/>
                </a:lnTo>
                <a:lnTo>
                  <a:pt x="62" y="114"/>
                </a:lnTo>
                <a:lnTo>
                  <a:pt x="63" y="115"/>
                </a:lnTo>
                <a:lnTo>
                  <a:pt x="63" y="116"/>
                </a:lnTo>
                <a:lnTo>
                  <a:pt x="64" y="117"/>
                </a:lnTo>
                <a:lnTo>
                  <a:pt x="66" y="117"/>
                </a:lnTo>
                <a:lnTo>
                  <a:pt x="68" y="110"/>
                </a:lnTo>
                <a:lnTo>
                  <a:pt x="70" y="101"/>
                </a:lnTo>
                <a:lnTo>
                  <a:pt x="86" y="17"/>
                </a:lnTo>
                <a:lnTo>
                  <a:pt x="49" y="9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5" name="Freeform 47"/>
          <p:cNvSpPr>
            <a:spLocks/>
          </p:cNvSpPr>
          <p:nvPr/>
        </p:nvSpPr>
        <p:spPr bwMode="auto">
          <a:xfrm>
            <a:off x="2774950" y="3444875"/>
            <a:ext cx="660400" cy="820738"/>
          </a:xfrm>
          <a:custGeom>
            <a:avLst/>
            <a:gdLst/>
            <a:ahLst/>
            <a:cxnLst>
              <a:cxn ang="0">
                <a:pos x="78" y="106"/>
              </a:cxn>
              <a:cxn ang="0">
                <a:pos x="91" y="10"/>
              </a:cxn>
              <a:cxn ang="0">
                <a:pos x="25" y="0"/>
              </a:cxn>
              <a:cxn ang="0">
                <a:pos x="25" y="0"/>
              </a:cxn>
              <a:cxn ang="0">
                <a:pos x="23" y="9"/>
              </a:cxn>
              <a:cxn ang="0">
                <a:pos x="21" y="16"/>
              </a:cxn>
              <a:cxn ang="0">
                <a:pos x="19" y="16"/>
              </a:cxn>
              <a:cxn ang="0">
                <a:pos x="18" y="15"/>
              </a:cxn>
              <a:cxn ang="0">
                <a:pos x="18" y="14"/>
              </a:cxn>
              <a:cxn ang="0">
                <a:pos x="17" y="13"/>
              </a:cxn>
              <a:cxn ang="0">
                <a:pos x="15" y="13"/>
              </a:cxn>
              <a:cxn ang="0">
                <a:pos x="12" y="13"/>
              </a:cxn>
              <a:cxn ang="0">
                <a:pos x="12" y="14"/>
              </a:cxn>
              <a:cxn ang="0">
                <a:pos x="12" y="17"/>
              </a:cxn>
              <a:cxn ang="0">
                <a:pos x="12" y="25"/>
              </a:cxn>
              <a:cxn ang="0">
                <a:pos x="12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2"/>
              </a:cxn>
              <a:cxn ang="0">
                <a:pos x="11" y="34"/>
              </a:cxn>
              <a:cxn ang="0">
                <a:pos x="11" y="35"/>
              </a:cxn>
              <a:cxn ang="0">
                <a:pos x="11" y="36"/>
              </a:cxn>
              <a:cxn ang="0">
                <a:pos x="12" y="38"/>
              </a:cxn>
              <a:cxn ang="0">
                <a:pos x="12" y="39"/>
              </a:cxn>
              <a:cxn ang="0">
                <a:pos x="12" y="41"/>
              </a:cxn>
              <a:cxn ang="0">
                <a:pos x="13" y="43"/>
              </a:cxn>
              <a:cxn ang="0">
                <a:pos x="13" y="43"/>
              </a:cxn>
              <a:cxn ang="0">
                <a:pos x="14" y="44"/>
              </a:cxn>
              <a:cxn ang="0">
                <a:pos x="15" y="46"/>
              </a:cxn>
              <a:cxn ang="0">
                <a:pos x="14" y="46"/>
              </a:cxn>
              <a:cxn ang="0">
                <a:pos x="14" y="46"/>
              </a:cxn>
              <a:cxn ang="0">
                <a:pos x="12" y="47"/>
              </a:cxn>
              <a:cxn ang="0">
                <a:pos x="10" y="48"/>
              </a:cxn>
              <a:cxn ang="0">
                <a:pos x="9" y="50"/>
              </a:cxn>
              <a:cxn ang="0">
                <a:pos x="7" y="55"/>
              </a:cxn>
              <a:cxn ang="0">
                <a:pos x="5" y="58"/>
              </a:cxn>
              <a:cxn ang="0">
                <a:pos x="3" y="58"/>
              </a:cxn>
              <a:cxn ang="0">
                <a:pos x="3" y="59"/>
              </a:cxn>
              <a:cxn ang="0">
                <a:pos x="4" y="60"/>
              </a:cxn>
              <a:cxn ang="0">
                <a:pos x="3" y="61"/>
              </a:cxn>
              <a:cxn ang="0">
                <a:pos x="3" y="63"/>
              </a:cxn>
              <a:cxn ang="0">
                <a:pos x="3" y="64"/>
              </a:cxn>
              <a:cxn ang="0">
                <a:pos x="5" y="66"/>
              </a:cxn>
              <a:cxn ang="0">
                <a:pos x="6" y="67"/>
              </a:cxn>
              <a:cxn ang="0">
                <a:pos x="5" y="67"/>
              </a:cxn>
              <a:cxn ang="0">
                <a:pos x="5" y="69"/>
              </a:cxn>
              <a:cxn ang="0">
                <a:pos x="4" y="70"/>
              </a:cxn>
              <a:cxn ang="0">
                <a:pos x="3" y="70"/>
              </a:cxn>
              <a:cxn ang="0">
                <a:pos x="1" y="69"/>
              </a:cxn>
              <a:cxn ang="0">
                <a:pos x="0" y="73"/>
              </a:cxn>
              <a:cxn ang="0">
                <a:pos x="49" y="102"/>
              </a:cxn>
              <a:cxn ang="0">
                <a:pos x="78" y="106"/>
              </a:cxn>
              <a:cxn ang="0">
                <a:pos x="78" y="106"/>
              </a:cxn>
              <a:cxn ang="0">
                <a:pos x="78" y="106"/>
              </a:cxn>
            </a:cxnLst>
            <a:rect l="0" t="0" r="r" b="b"/>
            <a:pathLst>
              <a:path w="91" h="106">
                <a:moveTo>
                  <a:pt x="78" y="106"/>
                </a:moveTo>
                <a:lnTo>
                  <a:pt x="91" y="10"/>
                </a:lnTo>
                <a:lnTo>
                  <a:pt x="25" y="0"/>
                </a:lnTo>
                <a:lnTo>
                  <a:pt x="25" y="0"/>
                </a:lnTo>
                <a:lnTo>
                  <a:pt x="23" y="9"/>
                </a:lnTo>
                <a:lnTo>
                  <a:pt x="21" y="16"/>
                </a:lnTo>
                <a:lnTo>
                  <a:pt x="19" y="16"/>
                </a:lnTo>
                <a:lnTo>
                  <a:pt x="18" y="15"/>
                </a:lnTo>
                <a:lnTo>
                  <a:pt x="18" y="14"/>
                </a:lnTo>
                <a:lnTo>
                  <a:pt x="17" y="13"/>
                </a:lnTo>
                <a:lnTo>
                  <a:pt x="15" y="13"/>
                </a:lnTo>
                <a:lnTo>
                  <a:pt x="12" y="13"/>
                </a:lnTo>
                <a:lnTo>
                  <a:pt x="12" y="14"/>
                </a:lnTo>
                <a:lnTo>
                  <a:pt x="12" y="17"/>
                </a:lnTo>
                <a:lnTo>
                  <a:pt x="12" y="25"/>
                </a:lnTo>
                <a:lnTo>
                  <a:pt x="12" y="26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2" y="38"/>
                </a:lnTo>
                <a:lnTo>
                  <a:pt x="12" y="39"/>
                </a:lnTo>
                <a:lnTo>
                  <a:pt x="12" y="41"/>
                </a:lnTo>
                <a:lnTo>
                  <a:pt x="13" y="43"/>
                </a:lnTo>
                <a:lnTo>
                  <a:pt x="13" y="43"/>
                </a:lnTo>
                <a:lnTo>
                  <a:pt x="14" y="44"/>
                </a:lnTo>
                <a:lnTo>
                  <a:pt x="15" y="46"/>
                </a:lnTo>
                <a:lnTo>
                  <a:pt x="14" y="46"/>
                </a:lnTo>
                <a:lnTo>
                  <a:pt x="14" y="46"/>
                </a:lnTo>
                <a:lnTo>
                  <a:pt x="12" y="47"/>
                </a:lnTo>
                <a:lnTo>
                  <a:pt x="10" y="48"/>
                </a:lnTo>
                <a:lnTo>
                  <a:pt x="9" y="50"/>
                </a:lnTo>
                <a:lnTo>
                  <a:pt x="7" y="55"/>
                </a:lnTo>
                <a:lnTo>
                  <a:pt x="5" y="58"/>
                </a:lnTo>
                <a:lnTo>
                  <a:pt x="3" y="58"/>
                </a:lnTo>
                <a:lnTo>
                  <a:pt x="3" y="59"/>
                </a:lnTo>
                <a:lnTo>
                  <a:pt x="4" y="60"/>
                </a:lnTo>
                <a:lnTo>
                  <a:pt x="3" y="61"/>
                </a:lnTo>
                <a:lnTo>
                  <a:pt x="3" y="63"/>
                </a:lnTo>
                <a:lnTo>
                  <a:pt x="3" y="64"/>
                </a:lnTo>
                <a:lnTo>
                  <a:pt x="5" y="66"/>
                </a:lnTo>
                <a:lnTo>
                  <a:pt x="6" y="67"/>
                </a:lnTo>
                <a:lnTo>
                  <a:pt x="5" y="67"/>
                </a:lnTo>
                <a:lnTo>
                  <a:pt x="5" y="69"/>
                </a:lnTo>
                <a:lnTo>
                  <a:pt x="4" y="70"/>
                </a:lnTo>
                <a:lnTo>
                  <a:pt x="3" y="70"/>
                </a:lnTo>
                <a:lnTo>
                  <a:pt x="1" y="69"/>
                </a:lnTo>
                <a:lnTo>
                  <a:pt x="0" y="73"/>
                </a:lnTo>
                <a:lnTo>
                  <a:pt x="49" y="102"/>
                </a:lnTo>
                <a:lnTo>
                  <a:pt x="78" y="106"/>
                </a:lnTo>
                <a:lnTo>
                  <a:pt x="78" y="106"/>
                </a:lnTo>
                <a:lnTo>
                  <a:pt x="78" y="106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6" name="Freeform 48"/>
          <p:cNvSpPr>
            <a:spLocks/>
          </p:cNvSpPr>
          <p:nvPr/>
        </p:nvSpPr>
        <p:spPr bwMode="auto">
          <a:xfrm>
            <a:off x="4606925" y="1981200"/>
            <a:ext cx="642938" cy="773113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4" y="64"/>
              </a:cxn>
              <a:cxn ang="0">
                <a:pos x="7" y="60"/>
              </a:cxn>
              <a:cxn ang="0">
                <a:pos x="7" y="56"/>
              </a:cxn>
              <a:cxn ang="0">
                <a:pos x="5" y="47"/>
              </a:cxn>
              <a:cxn ang="0">
                <a:pos x="5" y="43"/>
              </a:cxn>
              <a:cxn ang="0">
                <a:pos x="4" y="33"/>
              </a:cxn>
              <a:cxn ang="0">
                <a:pos x="2" y="26"/>
              </a:cxn>
              <a:cxn ang="0">
                <a:pos x="0" y="16"/>
              </a:cxn>
              <a:cxn ang="0">
                <a:pos x="1" y="12"/>
              </a:cxn>
              <a:cxn ang="0">
                <a:pos x="0" y="7"/>
              </a:cxn>
              <a:cxn ang="0">
                <a:pos x="23" y="3"/>
              </a:cxn>
              <a:cxn ang="0">
                <a:pos x="25" y="1"/>
              </a:cxn>
              <a:cxn ang="0">
                <a:pos x="28" y="5"/>
              </a:cxn>
              <a:cxn ang="0">
                <a:pos x="28" y="10"/>
              </a:cxn>
              <a:cxn ang="0">
                <a:pos x="32" y="12"/>
              </a:cxn>
              <a:cxn ang="0">
                <a:pos x="34" y="13"/>
              </a:cxn>
              <a:cxn ang="0">
                <a:pos x="38" y="13"/>
              </a:cxn>
              <a:cxn ang="0">
                <a:pos x="39" y="14"/>
              </a:cxn>
              <a:cxn ang="0">
                <a:pos x="43" y="13"/>
              </a:cxn>
              <a:cxn ang="0">
                <a:pos x="51" y="14"/>
              </a:cxn>
              <a:cxn ang="0">
                <a:pos x="52" y="15"/>
              </a:cxn>
              <a:cxn ang="0">
                <a:pos x="53" y="15"/>
              </a:cxn>
              <a:cxn ang="0">
                <a:pos x="54" y="18"/>
              </a:cxn>
              <a:cxn ang="0">
                <a:pos x="57" y="17"/>
              </a:cxn>
              <a:cxn ang="0">
                <a:pos x="59" y="17"/>
              </a:cxn>
              <a:cxn ang="0">
                <a:pos x="62" y="19"/>
              </a:cxn>
              <a:cxn ang="0">
                <a:pos x="64" y="21"/>
              </a:cxn>
              <a:cxn ang="0">
                <a:pos x="68" y="21"/>
              </a:cxn>
              <a:cxn ang="0">
                <a:pos x="73" y="18"/>
              </a:cxn>
              <a:cxn ang="0">
                <a:pos x="81" y="20"/>
              </a:cxn>
              <a:cxn ang="0">
                <a:pos x="83" y="20"/>
              </a:cxn>
              <a:cxn ang="0">
                <a:pos x="86" y="21"/>
              </a:cxn>
              <a:cxn ang="0">
                <a:pos x="87" y="22"/>
              </a:cxn>
              <a:cxn ang="0">
                <a:pos x="81" y="25"/>
              </a:cxn>
              <a:cxn ang="0">
                <a:pos x="78" y="28"/>
              </a:cxn>
              <a:cxn ang="0">
                <a:pos x="73" y="30"/>
              </a:cxn>
              <a:cxn ang="0">
                <a:pos x="59" y="44"/>
              </a:cxn>
              <a:cxn ang="0">
                <a:pos x="57" y="46"/>
              </a:cxn>
              <a:cxn ang="0">
                <a:pos x="57" y="56"/>
              </a:cxn>
              <a:cxn ang="0">
                <a:pos x="52" y="59"/>
              </a:cxn>
              <a:cxn ang="0">
                <a:pos x="52" y="61"/>
              </a:cxn>
              <a:cxn ang="0">
                <a:pos x="52" y="65"/>
              </a:cxn>
              <a:cxn ang="0">
                <a:pos x="53" y="69"/>
              </a:cxn>
              <a:cxn ang="0">
                <a:pos x="52" y="73"/>
              </a:cxn>
              <a:cxn ang="0">
                <a:pos x="53" y="79"/>
              </a:cxn>
              <a:cxn ang="0">
                <a:pos x="55" y="80"/>
              </a:cxn>
              <a:cxn ang="0">
                <a:pos x="58" y="81"/>
              </a:cxn>
              <a:cxn ang="0">
                <a:pos x="59" y="83"/>
              </a:cxn>
              <a:cxn ang="0">
                <a:pos x="64" y="87"/>
              </a:cxn>
              <a:cxn ang="0">
                <a:pos x="72" y="92"/>
              </a:cxn>
              <a:cxn ang="0">
                <a:pos x="72" y="95"/>
              </a:cxn>
              <a:cxn ang="0">
                <a:pos x="8" y="100"/>
              </a:cxn>
            </a:cxnLst>
            <a:rect l="0" t="0" r="r" b="b"/>
            <a:pathLst>
              <a:path w="89" h="100">
                <a:moveTo>
                  <a:pt x="8" y="100"/>
                </a:moveTo>
                <a:lnTo>
                  <a:pt x="8" y="69"/>
                </a:lnTo>
                <a:lnTo>
                  <a:pt x="4" y="65"/>
                </a:lnTo>
                <a:lnTo>
                  <a:pt x="4" y="64"/>
                </a:lnTo>
                <a:lnTo>
                  <a:pt x="6" y="61"/>
                </a:lnTo>
                <a:lnTo>
                  <a:pt x="7" y="60"/>
                </a:lnTo>
                <a:lnTo>
                  <a:pt x="7" y="58"/>
                </a:lnTo>
                <a:lnTo>
                  <a:pt x="7" y="56"/>
                </a:lnTo>
                <a:lnTo>
                  <a:pt x="7" y="54"/>
                </a:lnTo>
                <a:lnTo>
                  <a:pt x="5" y="47"/>
                </a:lnTo>
                <a:lnTo>
                  <a:pt x="5" y="46"/>
                </a:lnTo>
                <a:lnTo>
                  <a:pt x="5" y="43"/>
                </a:lnTo>
                <a:lnTo>
                  <a:pt x="4" y="41"/>
                </a:lnTo>
                <a:lnTo>
                  <a:pt x="4" y="33"/>
                </a:lnTo>
                <a:lnTo>
                  <a:pt x="3" y="28"/>
                </a:lnTo>
                <a:lnTo>
                  <a:pt x="2" y="26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1" y="12"/>
                </a:lnTo>
                <a:lnTo>
                  <a:pt x="0" y="8"/>
                </a:lnTo>
                <a:lnTo>
                  <a:pt x="0" y="7"/>
                </a:lnTo>
                <a:lnTo>
                  <a:pt x="23" y="7"/>
                </a:lnTo>
                <a:lnTo>
                  <a:pt x="23" y="3"/>
                </a:lnTo>
                <a:lnTo>
                  <a:pt x="23" y="0"/>
                </a:lnTo>
                <a:lnTo>
                  <a:pt x="25" y="1"/>
                </a:lnTo>
                <a:lnTo>
                  <a:pt x="27" y="2"/>
                </a:lnTo>
                <a:lnTo>
                  <a:pt x="28" y="5"/>
                </a:lnTo>
                <a:lnTo>
                  <a:pt x="28" y="8"/>
                </a:lnTo>
                <a:lnTo>
                  <a:pt x="28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3"/>
                </a:lnTo>
                <a:lnTo>
                  <a:pt x="36" y="13"/>
                </a:lnTo>
                <a:lnTo>
                  <a:pt x="38" y="13"/>
                </a:lnTo>
                <a:lnTo>
                  <a:pt x="39" y="14"/>
                </a:lnTo>
                <a:lnTo>
                  <a:pt x="39" y="14"/>
                </a:lnTo>
                <a:lnTo>
                  <a:pt x="42" y="14"/>
                </a:lnTo>
                <a:lnTo>
                  <a:pt x="43" y="13"/>
                </a:lnTo>
                <a:lnTo>
                  <a:pt x="48" y="13"/>
                </a:lnTo>
                <a:lnTo>
                  <a:pt x="51" y="14"/>
                </a:lnTo>
                <a:lnTo>
                  <a:pt x="52" y="14"/>
                </a:lnTo>
                <a:lnTo>
                  <a:pt x="52" y="15"/>
                </a:lnTo>
                <a:lnTo>
                  <a:pt x="53" y="15"/>
                </a:lnTo>
                <a:lnTo>
                  <a:pt x="53" y="15"/>
                </a:lnTo>
                <a:lnTo>
                  <a:pt x="54" y="16"/>
                </a:lnTo>
                <a:lnTo>
                  <a:pt x="54" y="18"/>
                </a:lnTo>
                <a:lnTo>
                  <a:pt x="55" y="19"/>
                </a:lnTo>
                <a:lnTo>
                  <a:pt x="57" y="17"/>
                </a:lnTo>
                <a:lnTo>
                  <a:pt x="57" y="17"/>
                </a:lnTo>
                <a:lnTo>
                  <a:pt x="59" y="17"/>
                </a:lnTo>
                <a:lnTo>
                  <a:pt x="60" y="19"/>
                </a:lnTo>
                <a:lnTo>
                  <a:pt x="62" y="19"/>
                </a:lnTo>
                <a:lnTo>
                  <a:pt x="63" y="20"/>
                </a:lnTo>
                <a:lnTo>
                  <a:pt x="64" y="21"/>
                </a:lnTo>
                <a:lnTo>
                  <a:pt x="66" y="21"/>
                </a:lnTo>
                <a:lnTo>
                  <a:pt x="68" y="21"/>
                </a:lnTo>
                <a:lnTo>
                  <a:pt x="72" y="18"/>
                </a:lnTo>
                <a:lnTo>
                  <a:pt x="73" y="18"/>
                </a:lnTo>
                <a:lnTo>
                  <a:pt x="74" y="20"/>
                </a:lnTo>
                <a:lnTo>
                  <a:pt x="81" y="20"/>
                </a:lnTo>
                <a:lnTo>
                  <a:pt x="82" y="20"/>
                </a:lnTo>
                <a:lnTo>
                  <a:pt x="83" y="20"/>
                </a:lnTo>
                <a:lnTo>
                  <a:pt x="84" y="22"/>
                </a:lnTo>
                <a:lnTo>
                  <a:pt x="86" y="21"/>
                </a:lnTo>
                <a:lnTo>
                  <a:pt x="89" y="21"/>
                </a:lnTo>
                <a:lnTo>
                  <a:pt x="87" y="22"/>
                </a:lnTo>
                <a:lnTo>
                  <a:pt x="83" y="25"/>
                </a:lnTo>
                <a:lnTo>
                  <a:pt x="81" y="25"/>
                </a:lnTo>
                <a:lnTo>
                  <a:pt x="79" y="26"/>
                </a:lnTo>
                <a:lnTo>
                  <a:pt x="78" y="28"/>
                </a:lnTo>
                <a:lnTo>
                  <a:pt x="74" y="29"/>
                </a:lnTo>
                <a:lnTo>
                  <a:pt x="73" y="30"/>
                </a:lnTo>
                <a:lnTo>
                  <a:pt x="67" y="36"/>
                </a:lnTo>
                <a:lnTo>
                  <a:pt x="59" y="44"/>
                </a:lnTo>
                <a:lnTo>
                  <a:pt x="58" y="45"/>
                </a:lnTo>
                <a:lnTo>
                  <a:pt x="57" y="46"/>
                </a:lnTo>
                <a:lnTo>
                  <a:pt x="58" y="55"/>
                </a:lnTo>
                <a:lnTo>
                  <a:pt x="57" y="56"/>
                </a:lnTo>
                <a:lnTo>
                  <a:pt x="56" y="56"/>
                </a:lnTo>
                <a:lnTo>
                  <a:pt x="52" y="59"/>
                </a:lnTo>
                <a:lnTo>
                  <a:pt x="52" y="61"/>
                </a:lnTo>
                <a:lnTo>
                  <a:pt x="52" y="61"/>
                </a:lnTo>
                <a:lnTo>
                  <a:pt x="51" y="64"/>
                </a:lnTo>
                <a:lnTo>
                  <a:pt x="52" y="65"/>
                </a:lnTo>
                <a:lnTo>
                  <a:pt x="54" y="67"/>
                </a:lnTo>
                <a:lnTo>
                  <a:pt x="53" y="69"/>
                </a:lnTo>
                <a:lnTo>
                  <a:pt x="53" y="70"/>
                </a:lnTo>
                <a:lnTo>
                  <a:pt x="52" y="73"/>
                </a:lnTo>
                <a:lnTo>
                  <a:pt x="52" y="78"/>
                </a:lnTo>
                <a:lnTo>
                  <a:pt x="53" y="79"/>
                </a:lnTo>
                <a:lnTo>
                  <a:pt x="54" y="80"/>
                </a:lnTo>
                <a:lnTo>
                  <a:pt x="55" y="80"/>
                </a:lnTo>
                <a:lnTo>
                  <a:pt x="58" y="81"/>
                </a:lnTo>
                <a:lnTo>
                  <a:pt x="58" y="81"/>
                </a:lnTo>
                <a:lnTo>
                  <a:pt x="59" y="82"/>
                </a:lnTo>
                <a:lnTo>
                  <a:pt x="59" y="83"/>
                </a:lnTo>
                <a:lnTo>
                  <a:pt x="63" y="84"/>
                </a:lnTo>
                <a:lnTo>
                  <a:pt x="64" y="87"/>
                </a:lnTo>
                <a:lnTo>
                  <a:pt x="68" y="89"/>
                </a:lnTo>
                <a:lnTo>
                  <a:pt x="72" y="92"/>
                </a:lnTo>
                <a:lnTo>
                  <a:pt x="72" y="93"/>
                </a:lnTo>
                <a:lnTo>
                  <a:pt x="72" y="95"/>
                </a:lnTo>
                <a:lnTo>
                  <a:pt x="72" y="98"/>
                </a:lnTo>
                <a:lnTo>
                  <a:pt x="8" y="100"/>
                </a:lnTo>
                <a:lnTo>
                  <a:pt x="8" y="10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7" name="Freeform 49"/>
          <p:cNvSpPr>
            <a:spLocks/>
          </p:cNvSpPr>
          <p:nvPr/>
        </p:nvSpPr>
        <p:spPr bwMode="auto">
          <a:xfrm>
            <a:off x="4902200" y="4133850"/>
            <a:ext cx="557213" cy="511175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44" y="10"/>
              </a:cxn>
              <a:cxn ang="0">
                <a:pos x="43" y="13"/>
              </a:cxn>
              <a:cxn ang="0">
                <a:pos x="40" y="22"/>
              </a:cxn>
              <a:cxn ang="0">
                <a:pos x="64" y="33"/>
              </a:cxn>
              <a:cxn ang="0">
                <a:pos x="64" y="40"/>
              </a:cxn>
              <a:cxn ang="0">
                <a:pos x="63" y="45"/>
              </a:cxn>
              <a:cxn ang="0">
                <a:pos x="58" y="44"/>
              </a:cxn>
              <a:cxn ang="0">
                <a:pos x="56" y="49"/>
              </a:cxn>
              <a:cxn ang="0">
                <a:pos x="62" y="48"/>
              </a:cxn>
              <a:cxn ang="0">
                <a:pos x="66" y="47"/>
              </a:cxn>
              <a:cxn ang="0">
                <a:pos x="64" y="49"/>
              </a:cxn>
              <a:cxn ang="0">
                <a:pos x="66" y="51"/>
              </a:cxn>
              <a:cxn ang="0">
                <a:pos x="71" y="47"/>
              </a:cxn>
              <a:cxn ang="0">
                <a:pos x="74" y="48"/>
              </a:cxn>
              <a:cxn ang="0">
                <a:pos x="73" y="51"/>
              </a:cxn>
              <a:cxn ang="0">
                <a:pos x="68" y="56"/>
              </a:cxn>
              <a:cxn ang="0">
                <a:pos x="71" y="60"/>
              </a:cxn>
              <a:cxn ang="0">
                <a:pos x="77" y="65"/>
              </a:cxn>
              <a:cxn ang="0">
                <a:pos x="71" y="63"/>
              </a:cxn>
              <a:cxn ang="0">
                <a:pos x="64" y="59"/>
              </a:cxn>
              <a:cxn ang="0">
                <a:pos x="61" y="62"/>
              </a:cxn>
              <a:cxn ang="0">
                <a:pos x="60" y="65"/>
              </a:cxn>
              <a:cxn ang="0">
                <a:pos x="57" y="63"/>
              </a:cxn>
              <a:cxn ang="0">
                <a:pos x="54" y="63"/>
              </a:cxn>
              <a:cxn ang="0">
                <a:pos x="49" y="64"/>
              </a:cxn>
              <a:cxn ang="0">
                <a:pos x="41" y="59"/>
              </a:cxn>
              <a:cxn ang="0">
                <a:pos x="38" y="57"/>
              </a:cxn>
              <a:cxn ang="0">
                <a:pos x="37" y="56"/>
              </a:cxn>
              <a:cxn ang="0">
                <a:pos x="34" y="55"/>
              </a:cxn>
              <a:cxn ang="0">
                <a:pos x="33" y="54"/>
              </a:cxn>
              <a:cxn ang="0">
                <a:pos x="31" y="58"/>
              </a:cxn>
              <a:cxn ang="0">
                <a:pos x="15" y="56"/>
              </a:cxn>
              <a:cxn ang="0">
                <a:pos x="4" y="55"/>
              </a:cxn>
              <a:cxn ang="0">
                <a:pos x="5" y="53"/>
              </a:cxn>
              <a:cxn ang="0">
                <a:pos x="6" y="46"/>
              </a:cxn>
              <a:cxn ang="0">
                <a:pos x="6" y="42"/>
              </a:cxn>
              <a:cxn ang="0">
                <a:pos x="9" y="37"/>
              </a:cxn>
              <a:cxn ang="0">
                <a:pos x="7" y="30"/>
              </a:cxn>
              <a:cxn ang="0">
                <a:pos x="6" y="28"/>
              </a:cxn>
              <a:cxn ang="0">
                <a:pos x="4" y="25"/>
              </a:cxn>
              <a:cxn ang="0">
                <a:pos x="1" y="19"/>
              </a:cxn>
              <a:cxn ang="0">
                <a:pos x="0" y="1"/>
              </a:cxn>
            </a:cxnLst>
            <a:rect l="0" t="0" r="r" b="b"/>
            <a:pathLst>
              <a:path w="77" h="66">
                <a:moveTo>
                  <a:pt x="0" y="1"/>
                </a:moveTo>
                <a:lnTo>
                  <a:pt x="42" y="0"/>
                </a:lnTo>
                <a:lnTo>
                  <a:pt x="41" y="1"/>
                </a:lnTo>
                <a:lnTo>
                  <a:pt x="43" y="5"/>
                </a:lnTo>
                <a:lnTo>
                  <a:pt x="43" y="8"/>
                </a:lnTo>
                <a:lnTo>
                  <a:pt x="44" y="10"/>
                </a:lnTo>
                <a:lnTo>
                  <a:pt x="45" y="11"/>
                </a:lnTo>
                <a:lnTo>
                  <a:pt x="45" y="12"/>
                </a:lnTo>
                <a:lnTo>
                  <a:pt x="43" y="13"/>
                </a:lnTo>
                <a:lnTo>
                  <a:pt x="43" y="14"/>
                </a:lnTo>
                <a:lnTo>
                  <a:pt x="42" y="17"/>
                </a:lnTo>
                <a:lnTo>
                  <a:pt x="40" y="22"/>
                </a:lnTo>
                <a:lnTo>
                  <a:pt x="37" y="29"/>
                </a:lnTo>
                <a:lnTo>
                  <a:pt x="37" y="34"/>
                </a:lnTo>
                <a:lnTo>
                  <a:pt x="64" y="33"/>
                </a:lnTo>
                <a:lnTo>
                  <a:pt x="64" y="34"/>
                </a:lnTo>
                <a:lnTo>
                  <a:pt x="63" y="36"/>
                </a:lnTo>
                <a:lnTo>
                  <a:pt x="64" y="40"/>
                </a:lnTo>
                <a:lnTo>
                  <a:pt x="66" y="43"/>
                </a:lnTo>
                <a:lnTo>
                  <a:pt x="67" y="46"/>
                </a:lnTo>
                <a:lnTo>
                  <a:pt x="63" y="45"/>
                </a:lnTo>
                <a:lnTo>
                  <a:pt x="60" y="44"/>
                </a:lnTo>
                <a:lnTo>
                  <a:pt x="59" y="43"/>
                </a:lnTo>
                <a:lnTo>
                  <a:pt x="58" y="44"/>
                </a:lnTo>
                <a:lnTo>
                  <a:pt x="55" y="46"/>
                </a:lnTo>
                <a:lnTo>
                  <a:pt x="55" y="48"/>
                </a:lnTo>
                <a:lnTo>
                  <a:pt x="56" y="49"/>
                </a:lnTo>
                <a:lnTo>
                  <a:pt x="58" y="49"/>
                </a:lnTo>
                <a:lnTo>
                  <a:pt x="60" y="49"/>
                </a:lnTo>
                <a:lnTo>
                  <a:pt x="62" y="48"/>
                </a:lnTo>
                <a:lnTo>
                  <a:pt x="63" y="47"/>
                </a:lnTo>
                <a:lnTo>
                  <a:pt x="65" y="47"/>
                </a:lnTo>
                <a:lnTo>
                  <a:pt x="66" y="47"/>
                </a:lnTo>
                <a:lnTo>
                  <a:pt x="66" y="48"/>
                </a:lnTo>
                <a:lnTo>
                  <a:pt x="65" y="48"/>
                </a:lnTo>
                <a:lnTo>
                  <a:pt x="64" y="49"/>
                </a:lnTo>
                <a:lnTo>
                  <a:pt x="65" y="50"/>
                </a:lnTo>
                <a:lnTo>
                  <a:pt x="66" y="51"/>
                </a:lnTo>
                <a:lnTo>
                  <a:pt x="66" y="51"/>
                </a:lnTo>
                <a:lnTo>
                  <a:pt x="67" y="51"/>
                </a:lnTo>
                <a:lnTo>
                  <a:pt x="68" y="49"/>
                </a:lnTo>
                <a:lnTo>
                  <a:pt x="71" y="47"/>
                </a:lnTo>
                <a:lnTo>
                  <a:pt x="72" y="47"/>
                </a:lnTo>
                <a:lnTo>
                  <a:pt x="73" y="47"/>
                </a:lnTo>
                <a:lnTo>
                  <a:pt x="74" y="48"/>
                </a:lnTo>
                <a:lnTo>
                  <a:pt x="73" y="49"/>
                </a:lnTo>
                <a:lnTo>
                  <a:pt x="74" y="50"/>
                </a:lnTo>
                <a:lnTo>
                  <a:pt x="73" y="51"/>
                </a:lnTo>
                <a:lnTo>
                  <a:pt x="72" y="51"/>
                </a:lnTo>
                <a:lnTo>
                  <a:pt x="70" y="54"/>
                </a:lnTo>
                <a:lnTo>
                  <a:pt x="68" y="56"/>
                </a:lnTo>
                <a:lnTo>
                  <a:pt x="68" y="57"/>
                </a:lnTo>
                <a:lnTo>
                  <a:pt x="68" y="59"/>
                </a:lnTo>
                <a:lnTo>
                  <a:pt x="71" y="60"/>
                </a:lnTo>
                <a:lnTo>
                  <a:pt x="76" y="62"/>
                </a:lnTo>
                <a:lnTo>
                  <a:pt x="77" y="63"/>
                </a:lnTo>
                <a:lnTo>
                  <a:pt x="77" y="65"/>
                </a:lnTo>
                <a:lnTo>
                  <a:pt x="76" y="65"/>
                </a:lnTo>
                <a:lnTo>
                  <a:pt x="72" y="66"/>
                </a:lnTo>
                <a:lnTo>
                  <a:pt x="71" y="63"/>
                </a:lnTo>
                <a:lnTo>
                  <a:pt x="69" y="62"/>
                </a:lnTo>
                <a:lnTo>
                  <a:pt x="65" y="61"/>
                </a:lnTo>
                <a:lnTo>
                  <a:pt x="64" y="59"/>
                </a:lnTo>
                <a:lnTo>
                  <a:pt x="63" y="59"/>
                </a:lnTo>
                <a:lnTo>
                  <a:pt x="62" y="59"/>
                </a:lnTo>
                <a:lnTo>
                  <a:pt x="61" y="62"/>
                </a:lnTo>
                <a:lnTo>
                  <a:pt x="62" y="63"/>
                </a:lnTo>
                <a:lnTo>
                  <a:pt x="62" y="63"/>
                </a:lnTo>
                <a:lnTo>
                  <a:pt x="60" y="65"/>
                </a:lnTo>
                <a:lnTo>
                  <a:pt x="59" y="65"/>
                </a:lnTo>
                <a:lnTo>
                  <a:pt x="58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4" y="63"/>
                </a:lnTo>
                <a:lnTo>
                  <a:pt x="52" y="65"/>
                </a:lnTo>
                <a:lnTo>
                  <a:pt x="50" y="65"/>
                </a:lnTo>
                <a:lnTo>
                  <a:pt x="49" y="64"/>
                </a:lnTo>
                <a:lnTo>
                  <a:pt x="47" y="64"/>
                </a:lnTo>
                <a:lnTo>
                  <a:pt x="43" y="60"/>
                </a:lnTo>
                <a:lnTo>
                  <a:pt x="41" y="59"/>
                </a:lnTo>
                <a:lnTo>
                  <a:pt x="39" y="58"/>
                </a:lnTo>
                <a:lnTo>
                  <a:pt x="38" y="57"/>
                </a:lnTo>
                <a:lnTo>
                  <a:pt x="38" y="57"/>
                </a:lnTo>
                <a:lnTo>
                  <a:pt x="37" y="57"/>
                </a:lnTo>
                <a:lnTo>
                  <a:pt x="37" y="56"/>
                </a:lnTo>
                <a:lnTo>
                  <a:pt x="37" y="56"/>
                </a:lnTo>
                <a:lnTo>
                  <a:pt x="37" y="55"/>
                </a:lnTo>
                <a:lnTo>
                  <a:pt x="36" y="56"/>
                </a:lnTo>
                <a:lnTo>
                  <a:pt x="34" y="55"/>
                </a:lnTo>
                <a:lnTo>
                  <a:pt x="34" y="55"/>
                </a:lnTo>
                <a:lnTo>
                  <a:pt x="34" y="54"/>
                </a:lnTo>
                <a:lnTo>
                  <a:pt x="33" y="54"/>
                </a:lnTo>
                <a:lnTo>
                  <a:pt x="30" y="57"/>
                </a:lnTo>
                <a:lnTo>
                  <a:pt x="31" y="58"/>
                </a:lnTo>
                <a:lnTo>
                  <a:pt x="31" y="58"/>
                </a:lnTo>
                <a:lnTo>
                  <a:pt x="27" y="59"/>
                </a:lnTo>
                <a:lnTo>
                  <a:pt x="19" y="57"/>
                </a:lnTo>
                <a:lnTo>
                  <a:pt x="15" y="56"/>
                </a:lnTo>
                <a:lnTo>
                  <a:pt x="4" y="57"/>
                </a:lnTo>
                <a:lnTo>
                  <a:pt x="4" y="56"/>
                </a:lnTo>
                <a:lnTo>
                  <a:pt x="4" y="55"/>
                </a:lnTo>
                <a:lnTo>
                  <a:pt x="4" y="55"/>
                </a:lnTo>
                <a:lnTo>
                  <a:pt x="4" y="54"/>
                </a:lnTo>
                <a:lnTo>
                  <a:pt x="5" y="53"/>
                </a:lnTo>
                <a:lnTo>
                  <a:pt x="7" y="49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7" y="41"/>
                </a:lnTo>
                <a:lnTo>
                  <a:pt x="8" y="40"/>
                </a:lnTo>
                <a:lnTo>
                  <a:pt x="9" y="37"/>
                </a:lnTo>
                <a:lnTo>
                  <a:pt x="9" y="35"/>
                </a:lnTo>
                <a:lnTo>
                  <a:pt x="8" y="32"/>
                </a:lnTo>
                <a:lnTo>
                  <a:pt x="7" y="30"/>
                </a:lnTo>
                <a:lnTo>
                  <a:pt x="6" y="30"/>
                </a:lnTo>
                <a:lnTo>
                  <a:pt x="7" y="29"/>
                </a:lnTo>
                <a:lnTo>
                  <a:pt x="6" y="28"/>
                </a:lnTo>
                <a:lnTo>
                  <a:pt x="5" y="27"/>
                </a:lnTo>
                <a:lnTo>
                  <a:pt x="4" y="26"/>
                </a:lnTo>
                <a:lnTo>
                  <a:pt x="4" y="25"/>
                </a:lnTo>
                <a:lnTo>
                  <a:pt x="5" y="24"/>
                </a:lnTo>
                <a:lnTo>
                  <a:pt x="4" y="21"/>
                </a:lnTo>
                <a:lnTo>
                  <a:pt x="1" y="19"/>
                </a:lnTo>
                <a:lnTo>
                  <a:pt x="1" y="18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58" name="Freeform 50"/>
          <p:cNvSpPr>
            <a:spLocks/>
          </p:cNvSpPr>
          <p:nvPr/>
        </p:nvSpPr>
        <p:spPr bwMode="auto">
          <a:xfrm>
            <a:off x="5126038" y="2855913"/>
            <a:ext cx="392112" cy="73501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12" y="5"/>
              </a:cxn>
              <a:cxn ang="0">
                <a:pos x="15" y="8"/>
              </a:cxn>
              <a:cxn ang="0">
                <a:pos x="15" y="12"/>
              </a:cxn>
              <a:cxn ang="0">
                <a:pos x="14" y="15"/>
              </a:cxn>
              <a:cxn ang="0">
                <a:pos x="11" y="19"/>
              </a:cxn>
              <a:cxn ang="0">
                <a:pos x="9" y="20"/>
              </a:cxn>
              <a:cxn ang="0">
                <a:pos x="5" y="21"/>
              </a:cxn>
              <a:cxn ang="0">
                <a:pos x="4" y="24"/>
              </a:cxn>
              <a:cxn ang="0">
                <a:pos x="6" y="27"/>
              </a:cxn>
              <a:cxn ang="0">
                <a:pos x="4" y="34"/>
              </a:cxn>
              <a:cxn ang="0">
                <a:pos x="1" y="36"/>
              </a:cxn>
              <a:cxn ang="0">
                <a:pos x="0" y="39"/>
              </a:cxn>
              <a:cxn ang="0">
                <a:pos x="0" y="41"/>
              </a:cxn>
              <a:cxn ang="0">
                <a:pos x="1" y="48"/>
              </a:cxn>
              <a:cxn ang="0">
                <a:pos x="5" y="53"/>
              </a:cxn>
              <a:cxn ang="0">
                <a:pos x="10" y="57"/>
              </a:cxn>
              <a:cxn ang="0">
                <a:pos x="13" y="64"/>
              </a:cxn>
              <a:cxn ang="0">
                <a:pos x="15" y="62"/>
              </a:cxn>
              <a:cxn ang="0">
                <a:pos x="19" y="65"/>
              </a:cxn>
              <a:cxn ang="0">
                <a:pos x="19" y="69"/>
              </a:cxn>
              <a:cxn ang="0">
                <a:pos x="16" y="73"/>
              </a:cxn>
              <a:cxn ang="0">
                <a:pos x="19" y="78"/>
              </a:cxn>
              <a:cxn ang="0">
                <a:pos x="24" y="81"/>
              </a:cxn>
              <a:cxn ang="0">
                <a:pos x="29" y="87"/>
              </a:cxn>
              <a:cxn ang="0">
                <a:pos x="30" y="89"/>
              </a:cxn>
              <a:cxn ang="0">
                <a:pos x="29" y="91"/>
              </a:cxn>
              <a:cxn ang="0">
                <a:pos x="32" y="95"/>
              </a:cxn>
              <a:cxn ang="0">
                <a:pos x="33" y="94"/>
              </a:cxn>
              <a:cxn ang="0">
                <a:pos x="34" y="92"/>
              </a:cxn>
              <a:cxn ang="0">
                <a:pos x="38" y="91"/>
              </a:cxn>
              <a:cxn ang="0">
                <a:pos x="42" y="93"/>
              </a:cxn>
              <a:cxn ang="0">
                <a:pos x="43" y="89"/>
              </a:cxn>
              <a:cxn ang="0">
                <a:pos x="44" y="87"/>
              </a:cxn>
              <a:cxn ang="0">
                <a:pos x="48" y="85"/>
              </a:cxn>
              <a:cxn ang="0">
                <a:pos x="47" y="83"/>
              </a:cxn>
              <a:cxn ang="0">
                <a:pos x="47" y="81"/>
              </a:cxn>
              <a:cxn ang="0">
                <a:pos x="48" y="80"/>
              </a:cxn>
              <a:cxn ang="0">
                <a:pos x="48" y="79"/>
              </a:cxn>
              <a:cxn ang="0">
                <a:pos x="48" y="73"/>
              </a:cxn>
              <a:cxn ang="0">
                <a:pos x="52" y="68"/>
              </a:cxn>
              <a:cxn ang="0">
                <a:pos x="54" y="64"/>
              </a:cxn>
              <a:cxn ang="0">
                <a:pos x="52" y="57"/>
              </a:cxn>
              <a:cxn ang="0">
                <a:pos x="52" y="54"/>
              </a:cxn>
              <a:cxn ang="0">
                <a:pos x="49" y="13"/>
              </a:cxn>
              <a:cxn ang="0">
                <a:pos x="48" y="11"/>
              </a:cxn>
              <a:cxn ang="0">
                <a:pos x="46" y="6"/>
              </a:cxn>
              <a:cxn ang="0">
                <a:pos x="44" y="3"/>
              </a:cxn>
              <a:cxn ang="0">
                <a:pos x="44" y="0"/>
              </a:cxn>
            </a:cxnLst>
            <a:rect l="0" t="0" r="r" b="b"/>
            <a:pathLst>
              <a:path w="54" h="95">
                <a:moveTo>
                  <a:pt x="44" y="0"/>
                </a:moveTo>
                <a:lnTo>
                  <a:pt x="9" y="2"/>
                </a:lnTo>
                <a:lnTo>
                  <a:pt x="9" y="3"/>
                </a:lnTo>
                <a:lnTo>
                  <a:pt x="12" y="5"/>
                </a:lnTo>
                <a:lnTo>
                  <a:pt x="12" y="6"/>
                </a:lnTo>
                <a:lnTo>
                  <a:pt x="15" y="8"/>
                </a:lnTo>
                <a:lnTo>
                  <a:pt x="16" y="11"/>
                </a:lnTo>
                <a:lnTo>
                  <a:pt x="15" y="12"/>
                </a:lnTo>
                <a:lnTo>
                  <a:pt x="14" y="14"/>
                </a:lnTo>
                <a:lnTo>
                  <a:pt x="14" y="15"/>
                </a:lnTo>
                <a:lnTo>
                  <a:pt x="14" y="16"/>
                </a:lnTo>
                <a:lnTo>
                  <a:pt x="11" y="19"/>
                </a:lnTo>
                <a:lnTo>
                  <a:pt x="9" y="19"/>
                </a:lnTo>
                <a:lnTo>
                  <a:pt x="9" y="20"/>
                </a:lnTo>
                <a:lnTo>
                  <a:pt x="6" y="20"/>
                </a:lnTo>
                <a:lnTo>
                  <a:pt x="5" y="21"/>
                </a:lnTo>
                <a:lnTo>
                  <a:pt x="4" y="23"/>
                </a:lnTo>
                <a:lnTo>
                  <a:pt x="4" y="24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4" y="34"/>
                </a:lnTo>
                <a:lnTo>
                  <a:pt x="2" y="35"/>
                </a:lnTo>
                <a:lnTo>
                  <a:pt x="1" y="36"/>
                </a:lnTo>
                <a:lnTo>
                  <a:pt x="1" y="38"/>
                </a:lnTo>
                <a:lnTo>
                  <a:pt x="0" y="39"/>
                </a:lnTo>
                <a:lnTo>
                  <a:pt x="0" y="40"/>
                </a:lnTo>
                <a:lnTo>
                  <a:pt x="0" y="41"/>
                </a:lnTo>
                <a:lnTo>
                  <a:pt x="0" y="45"/>
                </a:lnTo>
                <a:lnTo>
                  <a:pt x="1" y="48"/>
                </a:lnTo>
                <a:lnTo>
                  <a:pt x="1" y="49"/>
                </a:lnTo>
                <a:lnTo>
                  <a:pt x="5" y="53"/>
                </a:lnTo>
                <a:lnTo>
                  <a:pt x="9" y="56"/>
                </a:lnTo>
                <a:lnTo>
                  <a:pt x="10" y="57"/>
                </a:lnTo>
                <a:lnTo>
                  <a:pt x="12" y="64"/>
                </a:lnTo>
                <a:lnTo>
                  <a:pt x="13" y="64"/>
                </a:lnTo>
                <a:lnTo>
                  <a:pt x="14" y="63"/>
                </a:lnTo>
                <a:lnTo>
                  <a:pt x="15" y="62"/>
                </a:lnTo>
                <a:lnTo>
                  <a:pt x="18" y="64"/>
                </a:lnTo>
                <a:lnTo>
                  <a:pt x="19" y="65"/>
                </a:lnTo>
                <a:lnTo>
                  <a:pt x="18" y="67"/>
                </a:lnTo>
                <a:lnTo>
                  <a:pt x="19" y="69"/>
                </a:lnTo>
                <a:lnTo>
                  <a:pt x="16" y="72"/>
                </a:lnTo>
                <a:lnTo>
                  <a:pt x="16" y="73"/>
                </a:lnTo>
                <a:lnTo>
                  <a:pt x="17" y="75"/>
                </a:lnTo>
                <a:lnTo>
                  <a:pt x="19" y="78"/>
                </a:lnTo>
                <a:lnTo>
                  <a:pt x="23" y="80"/>
                </a:lnTo>
                <a:lnTo>
                  <a:pt x="24" y="81"/>
                </a:lnTo>
                <a:lnTo>
                  <a:pt x="28" y="84"/>
                </a:lnTo>
                <a:lnTo>
                  <a:pt x="29" y="87"/>
                </a:lnTo>
                <a:lnTo>
                  <a:pt x="30" y="88"/>
                </a:lnTo>
                <a:lnTo>
                  <a:pt x="30" y="89"/>
                </a:lnTo>
                <a:lnTo>
                  <a:pt x="29" y="90"/>
                </a:lnTo>
                <a:lnTo>
                  <a:pt x="29" y="91"/>
                </a:lnTo>
                <a:lnTo>
                  <a:pt x="32" y="95"/>
                </a:lnTo>
                <a:lnTo>
                  <a:pt x="32" y="95"/>
                </a:lnTo>
                <a:lnTo>
                  <a:pt x="32" y="94"/>
                </a:lnTo>
                <a:lnTo>
                  <a:pt x="33" y="94"/>
                </a:lnTo>
                <a:lnTo>
                  <a:pt x="34" y="95"/>
                </a:lnTo>
                <a:lnTo>
                  <a:pt x="34" y="92"/>
                </a:lnTo>
                <a:lnTo>
                  <a:pt x="36" y="91"/>
                </a:lnTo>
                <a:lnTo>
                  <a:pt x="38" y="91"/>
                </a:lnTo>
                <a:lnTo>
                  <a:pt x="40" y="92"/>
                </a:lnTo>
                <a:lnTo>
                  <a:pt x="42" y="93"/>
                </a:lnTo>
                <a:lnTo>
                  <a:pt x="43" y="93"/>
                </a:lnTo>
                <a:lnTo>
                  <a:pt x="43" y="89"/>
                </a:lnTo>
                <a:lnTo>
                  <a:pt x="42" y="87"/>
                </a:lnTo>
                <a:lnTo>
                  <a:pt x="44" y="87"/>
                </a:lnTo>
                <a:lnTo>
                  <a:pt x="48" y="86"/>
                </a:lnTo>
                <a:lnTo>
                  <a:pt x="48" y="85"/>
                </a:ln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81"/>
                </a:lnTo>
                <a:lnTo>
                  <a:pt x="48" y="80"/>
                </a:lnTo>
                <a:lnTo>
                  <a:pt x="48" y="80"/>
                </a:lnTo>
                <a:lnTo>
                  <a:pt x="48" y="79"/>
                </a:lnTo>
                <a:lnTo>
                  <a:pt x="48" y="79"/>
                </a:lnTo>
                <a:lnTo>
                  <a:pt x="48" y="76"/>
                </a:lnTo>
                <a:lnTo>
                  <a:pt x="48" y="73"/>
                </a:lnTo>
                <a:lnTo>
                  <a:pt x="50" y="71"/>
                </a:lnTo>
                <a:lnTo>
                  <a:pt x="52" y="68"/>
                </a:lnTo>
                <a:lnTo>
                  <a:pt x="52" y="67"/>
                </a:lnTo>
                <a:lnTo>
                  <a:pt x="54" y="64"/>
                </a:lnTo>
                <a:lnTo>
                  <a:pt x="53" y="60"/>
                </a:lnTo>
                <a:lnTo>
                  <a:pt x="52" y="57"/>
                </a:lnTo>
                <a:lnTo>
                  <a:pt x="52" y="55"/>
                </a:lnTo>
                <a:lnTo>
                  <a:pt x="52" y="54"/>
                </a:lnTo>
                <a:lnTo>
                  <a:pt x="52" y="53"/>
                </a:lnTo>
                <a:lnTo>
                  <a:pt x="49" y="13"/>
                </a:lnTo>
                <a:lnTo>
                  <a:pt x="48" y="12"/>
                </a:lnTo>
                <a:lnTo>
                  <a:pt x="48" y="11"/>
                </a:lnTo>
                <a:lnTo>
                  <a:pt x="47" y="8"/>
                </a:lnTo>
                <a:lnTo>
                  <a:pt x="46" y="6"/>
                </a:lnTo>
                <a:lnTo>
                  <a:pt x="45" y="5"/>
                </a:lnTo>
                <a:lnTo>
                  <a:pt x="44" y="3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0659" name="Group 51"/>
          <p:cNvGrpSpPr>
            <a:grpSpLocks/>
          </p:cNvGrpSpPr>
          <p:nvPr/>
        </p:nvGrpSpPr>
        <p:grpSpPr bwMode="auto">
          <a:xfrm>
            <a:off x="5176838" y="2197100"/>
            <a:ext cx="738187" cy="742950"/>
            <a:chOff x="3562" y="1636"/>
            <a:chExt cx="497" cy="468"/>
          </a:xfrm>
        </p:grpSpPr>
        <p:sp>
          <p:nvSpPr>
            <p:cNvPr id="580660" name="Freeform 52"/>
            <p:cNvSpPr>
              <a:spLocks/>
            </p:cNvSpPr>
            <p:nvPr/>
          </p:nvSpPr>
          <p:spPr bwMode="auto">
            <a:xfrm>
              <a:off x="3806" y="1758"/>
              <a:ext cx="253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61" name="Freeform 53"/>
            <p:cNvSpPr>
              <a:spLocks/>
            </p:cNvSpPr>
            <p:nvPr/>
          </p:nvSpPr>
          <p:spPr bwMode="auto">
            <a:xfrm>
              <a:off x="3562" y="1636"/>
              <a:ext cx="405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0662" name="Freeform 54"/>
          <p:cNvSpPr>
            <a:spLocks/>
          </p:cNvSpPr>
          <p:nvPr/>
        </p:nvSpPr>
        <p:spPr bwMode="auto">
          <a:xfrm>
            <a:off x="5473700" y="2917825"/>
            <a:ext cx="290513" cy="557213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4" y="45"/>
              </a:cxn>
              <a:cxn ang="0">
                <a:pos x="4" y="46"/>
              </a:cxn>
              <a:cxn ang="0">
                <a:pos x="4" y="47"/>
              </a:cxn>
              <a:cxn ang="0">
                <a:pos x="4" y="49"/>
              </a:cxn>
              <a:cxn ang="0">
                <a:pos x="5" y="52"/>
              </a:cxn>
              <a:cxn ang="0">
                <a:pos x="6" y="56"/>
              </a:cxn>
              <a:cxn ang="0">
                <a:pos x="4" y="59"/>
              </a:cxn>
              <a:cxn ang="0">
                <a:pos x="4" y="60"/>
              </a:cxn>
              <a:cxn ang="0">
                <a:pos x="2" y="63"/>
              </a:cxn>
              <a:cxn ang="0">
                <a:pos x="0" y="65"/>
              </a:cxn>
              <a:cxn ang="0">
                <a:pos x="0" y="68"/>
              </a:cxn>
              <a:cxn ang="0">
                <a:pos x="0" y="71"/>
              </a:cxn>
              <a:cxn ang="0">
                <a:pos x="0" y="71"/>
              </a:cxn>
              <a:cxn ang="0">
                <a:pos x="0" y="72"/>
              </a:cxn>
              <a:cxn ang="0">
                <a:pos x="0" y="72"/>
              </a:cxn>
              <a:cxn ang="0">
                <a:pos x="1" y="72"/>
              </a:cxn>
              <a:cxn ang="0">
                <a:pos x="2" y="72"/>
              </a:cxn>
              <a:cxn ang="0">
                <a:pos x="2" y="71"/>
              </a:cxn>
              <a:cxn ang="0">
                <a:pos x="2" y="70"/>
              </a:cxn>
              <a:cxn ang="0">
                <a:pos x="5" y="70"/>
              </a:cxn>
              <a:cxn ang="0">
                <a:pos x="8" y="69"/>
              </a:cxn>
              <a:cxn ang="0">
                <a:pos x="12" y="71"/>
              </a:cxn>
              <a:cxn ang="0">
                <a:pos x="12" y="71"/>
              </a:cxn>
              <a:cxn ang="0">
                <a:pos x="13" y="71"/>
              </a:cxn>
              <a:cxn ang="0">
                <a:pos x="14" y="68"/>
              </a:cxn>
              <a:cxn ang="0">
                <a:pos x="16" y="68"/>
              </a:cxn>
              <a:cxn ang="0">
                <a:pos x="17" y="69"/>
              </a:cxn>
              <a:cxn ang="0">
                <a:pos x="18" y="70"/>
              </a:cxn>
              <a:cxn ang="0">
                <a:pos x="19" y="69"/>
              </a:cxn>
              <a:cxn ang="0">
                <a:pos x="20" y="65"/>
              </a:cxn>
              <a:cxn ang="0">
                <a:pos x="21" y="64"/>
              </a:cxn>
              <a:cxn ang="0">
                <a:pos x="22" y="64"/>
              </a:cxn>
              <a:cxn ang="0">
                <a:pos x="24" y="66"/>
              </a:cxn>
              <a:cxn ang="0">
                <a:pos x="27" y="66"/>
              </a:cxn>
              <a:cxn ang="0">
                <a:pos x="28" y="63"/>
              </a:cxn>
              <a:cxn ang="0">
                <a:pos x="33" y="56"/>
              </a:cxn>
              <a:cxn ang="0">
                <a:pos x="33" y="53"/>
              </a:cxn>
              <a:cxn ang="0">
                <a:pos x="34" y="53"/>
              </a:cxn>
              <a:cxn ang="0">
                <a:pos x="37" y="53"/>
              </a:cxn>
              <a:cxn ang="0">
                <a:pos x="38" y="52"/>
              </a:cxn>
              <a:cxn ang="0">
                <a:pos x="40" y="51"/>
              </a:cxn>
              <a:cxn ang="0">
                <a:pos x="40" y="50"/>
              </a:cxn>
              <a:cxn ang="0">
                <a:pos x="40" y="47"/>
              </a:cxn>
              <a:cxn ang="0">
                <a:pos x="40" y="47"/>
              </a:cxn>
              <a:cxn ang="0">
                <a:pos x="40" y="45"/>
              </a:cxn>
              <a:cxn ang="0">
                <a:pos x="35" y="1"/>
              </a:cxn>
              <a:cxn ang="0">
                <a:pos x="35" y="0"/>
              </a:cxn>
              <a:cxn ang="0">
                <a:pos x="9" y="3"/>
              </a:cxn>
              <a:cxn ang="0">
                <a:pos x="8" y="4"/>
              </a:cxn>
              <a:cxn ang="0">
                <a:pos x="6" y="5"/>
              </a:cxn>
              <a:cxn ang="0">
                <a:pos x="5" y="6"/>
              </a:cxn>
              <a:cxn ang="0">
                <a:pos x="3" y="6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40" h="72">
                <a:moveTo>
                  <a:pt x="1" y="5"/>
                </a:move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5" y="52"/>
                </a:lnTo>
                <a:lnTo>
                  <a:pt x="6" y="56"/>
                </a:lnTo>
                <a:lnTo>
                  <a:pt x="4" y="59"/>
                </a:lnTo>
                <a:lnTo>
                  <a:pt x="4" y="60"/>
                </a:lnTo>
                <a:lnTo>
                  <a:pt x="2" y="63"/>
                </a:lnTo>
                <a:lnTo>
                  <a:pt x="0" y="65"/>
                </a:lnTo>
                <a:lnTo>
                  <a:pt x="0" y="68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2"/>
                </a:lnTo>
                <a:lnTo>
                  <a:pt x="1" y="72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5" y="70"/>
                </a:lnTo>
                <a:lnTo>
                  <a:pt x="8" y="69"/>
                </a:lnTo>
                <a:lnTo>
                  <a:pt x="12" y="71"/>
                </a:lnTo>
                <a:lnTo>
                  <a:pt x="12" y="71"/>
                </a:lnTo>
                <a:lnTo>
                  <a:pt x="13" y="71"/>
                </a:lnTo>
                <a:lnTo>
                  <a:pt x="14" y="68"/>
                </a:lnTo>
                <a:lnTo>
                  <a:pt x="16" y="68"/>
                </a:lnTo>
                <a:lnTo>
                  <a:pt x="17" y="69"/>
                </a:lnTo>
                <a:lnTo>
                  <a:pt x="18" y="70"/>
                </a:lnTo>
                <a:lnTo>
                  <a:pt x="19" y="69"/>
                </a:lnTo>
                <a:lnTo>
                  <a:pt x="20" y="65"/>
                </a:lnTo>
                <a:lnTo>
                  <a:pt x="21" y="64"/>
                </a:lnTo>
                <a:lnTo>
                  <a:pt x="22" y="64"/>
                </a:lnTo>
                <a:lnTo>
                  <a:pt x="24" y="66"/>
                </a:lnTo>
                <a:lnTo>
                  <a:pt x="27" y="66"/>
                </a:lnTo>
                <a:lnTo>
                  <a:pt x="28" y="63"/>
                </a:lnTo>
                <a:lnTo>
                  <a:pt x="33" y="56"/>
                </a:lnTo>
                <a:lnTo>
                  <a:pt x="33" y="53"/>
                </a:lnTo>
                <a:lnTo>
                  <a:pt x="34" y="53"/>
                </a:lnTo>
                <a:lnTo>
                  <a:pt x="37" y="53"/>
                </a:lnTo>
                <a:lnTo>
                  <a:pt x="38" y="52"/>
                </a:lnTo>
                <a:lnTo>
                  <a:pt x="40" y="51"/>
                </a:lnTo>
                <a:lnTo>
                  <a:pt x="40" y="50"/>
                </a:lnTo>
                <a:lnTo>
                  <a:pt x="40" y="47"/>
                </a:lnTo>
                <a:lnTo>
                  <a:pt x="40" y="47"/>
                </a:lnTo>
                <a:lnTo>
                  <a:pt x="40" y="45"/>
                </a:lnTo>
                <a:lnTo>
                  <a:pt x="35" y="1"/>
                </a:lnTo>
                <a:lnTo>
                  <a:pt x="35" y="0"/>
                </a:lnTo>
                <a:lnTo>
                  <a:pt x="9" y="3"/>
                </a:lnTo>
                <a:lnTo>
                  <a:pt x="8" y="4"/>
                </a:lnTo>
                <a:lnTo>
                  <a:pt x="6" y="5"/>
                </a:lnTo>
                <a:lnTo>
                  <a:pt x="5" y="6"/>
                </a:lnTo>
                <a:lnTo>
                  <a:pt x="3" y="6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63" name="Freeform 55"/>
          <p:cNvSpPr>
            <a:spLocks/>
          </p:cNvSpPr>
          <p:nvPr/>
        </p:nvSpPr>
        <p:spPr bwMode="auto">
          <a:xfrm>
            <a:off x="5172075" y="3846513"/>
            <a:ext cx="338138" cy="642937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15" y="2"/>
              </a:cxn>
              <a:cxn ang="0">
                <a:pos x="15" y="3"/>
              </a:cxn>
              <a:cxn ang="0">
                <a:pos x="12" y="5"/>
              </a:cxn>
              <a:cxn ang="0">
                <a:pos x="12" y="8"/>
              </a:cxn>
              <a:cxn ang="0">
                <a:pos x="12" y="11"/>
              </a:cxn>
              <a:cxn ang="0">
                <a:pos x="11" y="12"/>
              </a:cxn>
              <a:cxn ang="0">
                <a:pos x="9" y="14"/>
              </a:cxn>
              <a:cxn ang="0">
                <a:pos x="7" y="16"/>
              </a:cxn>
              <a:cxn ang="0">
                <a:pos x="6" y="17"/>
              </a:cxn>
              <a:cxn ang="0">
                <a:pos x="6" y="19"/>
              </a:cxn>
              <a:cxn ang="0">
                <a:pos x="5" y="21"/>
              </a:cxn>
              <a:cxn ang="0">
                <a:pos x="5" y="22"/>
              </a:cxn>
              <a:cxn ang="0">
                <a:pos x="4" y="25"/>
              </a:cxn>
              <a:cxn ang="0">
                <a:pos x="3" y="27"/>
              </a:cxn>
              <a:cxn ang="0">
                <a:pos x="4" y="30"/>
              </a:cxn>
              <a:cxn ang="0">
                <a:pos x="5" y="31"/>
              </a:cxn>
              <a:cxn ang="0">
                <a:pos x="5" y="33"/>
              </a:cxn>
              <a:cxn ang="0">
                <a:pos x="5" y="33"/>
              </a:cxn>
              <a:cxn ang="0">
                <a:pos x="5" y="34"/>
              </a:cxn>
              <a:cxn ang="0">
                <a:pos x="5" y="34"/>
              </a:cxn>
              <a:cxn ang="0">
                <a:pos x="4" y="36"/>
              </a:cxn>
              <a:cxn ang="0">
                <a:pos x="5" y="37"/>
              </a:cxn>
              <a:cxn ang="0">
                <a:pos x="4" y="38"/>
              </a:cxn>
              <a:cxn ang="0">
                <a:pos x="6" y="42"/>
              </a:cxn>
              <a:cxn ang="0">
                <a:pos x="6" y="45"/>
              </a:cxn>
              <a:cxn ang="0">
                <a:pos x="7" y="47"/>
              </a:cxn>
              <a:cxn ang="0">
                <a:pos x="8" y="48"/>
              </a:cxn>
              <a:cxn ang="0">
                <a:pos x="8" y="49"/>
              </a:cxn>
              <a:cxn ang="0">
                <a:pos x="6" y="50"/>
              </a:cxn>
              <a:cxn ang="0">
                <a:pos x="6" y="51"/>
              </a:cxn>
              <a:cxn ang="0">
                <a:pos x="5" y="54"/>
              </a:cxn>
              <a:cxn ang="0">
                <a:pos x="3" y="59"/>
              </a:cxn>
              <a:cxn ang="0">
                <a:pos x="0" y="66"/>
              </a:cxn>
              <a:cxn ang="0">
                <a:pos x="0" y="71"/>
              </a:cxn>
              <a:cxn ang="0">
                <a:pos x="27" y="70"/>
              </a:cxn>
              <a:cxn ang="0">
                <a:pos x="27" y="71"/>
              </a:cxn>
              <a:cxn ang="0">
                <a:pos x="26" y="73"/>
              </a:cxn>
              <a:cxn ang="0">
                <a:pos x="27" y="77"/>
              </a:cxn>
              <a:cxn ang="0">
                <a:pos x="29" y="80"/>
              </a:cxn>
              <a:cxn ang="0">
                <a:pos x="30" y="83"/>
              </a:cxn>
              <a:cxn ang="0">
                <a:pos x="32" y="83"/>
              </a:cxn>
              <a:cxn ang="0">
                <a:pos x="35" y="81"/>
              </a:cxn>
              <a:cxn ang="0">
                <a:pos x="41" y="79"/>
              </a:cxn>
              <a:cxn ang="0">
                <a:pos x="43" y="79"/>
              </a:cxn>
              <a:cxn ang="0">
                <a:pos x="45" y="78"/>
              </a:cxn>
              <a:cxn ang="0">
                <a:pos x="46" y="79"/>
              </a:cxn>
              <a:cxn ang="0">
                <a:pos x="47" y="80"/>
              </a:cxn>
              <a:cxn ang="0">
                <a:pos x="47" y="79"/>
              </a:cxn>
              <a:cxn ang="0">
                <a:pos x="44" y="54"/>
              </a:cxn>
              <a:cxn ang="0">
                <a:pos x="44" y="52"/>
              </a:cxn>
              <a:cxn ang="0">
                <a:pos x="45" y="2"/>
              </a:cxn>
              <a:cxn ang="0">
                <a:pos x="44" y="0"/>
              </a:cxn>
              <a:cxn ang="0">
                <a:pos x="44" y="0"/>
              </a:cxn>
            </a:cxnLst>
            <a:rect l="0" t="0" r="r" b="b"/>
            <a:pathLst>
              <a:path w="47" h="83">
                <a:moveTo>
                  <a:pt x="44" y="0"/>
                </a:moveTo>
                <a:lnTo>
                  <a:pt x="15" y="2"/>
                </a:lnTo>
                <a:lnTo>
                  <a:pt x="15" y="3"/>
                </a:lnTo>
                <a:lnTo>
                  <a:pt x="12" y="5"/>
                </a:lnTo>
                <a:lnTo>
                  <a:pt x="12" y="8"/>
                </a:lnTo>
                <a:lnTo>
                  <a:pt x="12" y="11"/>
                </a:lnTo>
                <a:lnTo>
                  <a:pt x="11" y="12"/>
                </a:lnTo>
                <a:lnTo>
                  <a:pt x="9" y="14"/>
                </a:lnTo>
                <a:lnTo>
                  <a:pt x="7" y="16"/>
                </a:lnTo>
                <a:lnTo>
                  <a:pt x="6" y="17"/>
                </a:lnTo>
                <a:lnTo>
                  <a:pt x="6" y="19"/>
                </a:lnTo>
                <a:lnTo>
                  <a:pt x="5" y="21"/>
                </a:lnTo>
                <a:lnTo>
                  <a:pt x="5" y="22"/>
                </a:lnTo>
                <a:lnTo>
                  <a:pt x="4" y="25"/>
                </a:lnTo>
                <a:lnTo>
                  <a:pt x="3" y="27"/>
                </a:lnTo>
                <a:lnTo>
                  <a:pt x="4" y="30"/>
                </a:lnTo>
                <a:lnTo>
                  <a:pt x="5" y="31"/>
                </a:lnTo>
                <a:lnTo>
                  <a:pt x="5" y="33"/>
                </a:lnTo>
                <a:lnTo>
                  <a:pt x="5" y="33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5" y="37"/>
                </a:lnTo>
                <a:lnTo>
                  <a:pt x="4" y="38"/>
                </a:lnTo>
                <a:lnTo>
                  <a:pt x="6" y="42"/>
                </a:lnTo>
                <a:lnTo>
                  <a:pt x="6" y="45"/>
                </a:lnTo>
                <a:lnTo>
                  <a:pt x="7" y="47"/>
                </a:lnTo>
                <a:lnTo>
                  <a:pt x="8" y="48"/>
                </a:lnTo>
                <a:lnTo>
                  <a:pt x="8" y="49"/>
                </a:lnTo>
                <a:lnTo>
                  <a:pt x="6" y="50"/>
                </a:lnTo>
                <a:lnTo>
                  <a:pt x="6" y="51"/>
                </a:lnTo>
                <a:lnTo>
                  <a:pt x="5" y="54"/>
                </a:lnTo>
                <a:lnTo>
                  <a:pt x="3" y="59"/>
                </a:lnTo>
                <a:lnTo>
                  <a:pt x="0" y="66"/>
                </a:lnTo>
                <a:lnTo>
                  <a:pt x="0" y="71"/>
                </a:lnTo>
                <a:lnTo>
                  <a:pt x="27" y="70"/>
                </a:lnTo>
                <a:lnTo>
                  <a:pt x="27" y="71"/>
                </a:lnTo>
                <a:lnTo>
                  <a:pt x="26" y="73"/>
                </a:lnTo>
                <a:lnTo>
                  <a:pt x="27" y="77"/>
                </a:lnTo>
                <a:lnTo>
                  <a:pt x="29" y="80"/>
                </a:lnTo>
                <a:lnTo>
                  <a:pt x="30" y="83"/>
                </a:lnTo>
                <a:lnTo>
                  <a:pt x="32" y="83"/>
                </a:lnTo>
                <a:lnTo>
                  <a:pt x="35" y="81"/>
                </a:lnTo>
                <a:lnTo>
                  <a:pt x="41" y="79"/>
                </a:lnTo>
                <a:lnTo>
                  <a:pt x="43" y="79"/>
                </a:lnTo>
                <a:lnTo>
                  <a:pt x="45" y="78"/>
                </a:lnTo>
                <a:lnTo>
                  <a:pt x="46" y="79"/>
                </a:lnTo>
                <a:lnTo>
                  <a:pt x="47" y="80"/>
                </a:lnTo>
                <a:lnTo>
                  <a:pt x="47" y="79"/>
                </a:lnTo>
                <a:lnTo>
                  <a:pt x="44" y="54"/>
                </a:lnTo>
                <a:lnTo>
                  <a:pt x="44" y="52"/>
                </a:lnTo>
                <a:lnTo>
                  <a:pt x="45" y="2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00A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64" name="Freeform 56"/>
          <p:cNvSpPr>
            <a:spLocks/>
          </p:cNvSpPr>
          <p:nvPr/>
        </p:nvSpPr>
        <p:spPr bwMode="auto">
          <a:xfrm>
            <a:off x="6111875" y="2732088"/>
            <a:ext cx="569913" cy="395287"/>
          </a:xfrm>
          <a:custGeom>
            <a:avLst/>
            <a:gdLst/>
            <a:ahLst/>
            <a:cxnLst>
              <a:cxn ang="0">
                <a:pos x="19" y="49"/>
              </a:cxn>
              <a:cxn ang="0">
                <a:pos x="55" y="42"/>
              </a:cxn>
              <a:cxn ang="0">
                <a:pos x="66" y="40"/>
              </a:cxn>
              <a:cxn ang="0">
                <a:pos x="67" y="40"/>
              </a:cxn>
              <a:cxn ang="0">
                <a:pos x="67" y="39"/>
              </a:cxn>
              <a:cxn ang="0">
                <a:pos x="67" y="38"/>
              </a:cxn>
              <a:cxn ang="0">
                <a:pos x="68" y="37"/>
              </a:cxn>
              <a:cxn ang="0">
                <a:pos x="70" y="37"/>
              </a:cxn>
              <a:cxn ang="0">
                <a:pos x="71" y="37"/>
              </a:cxn>
              <a:cxn ang="0">
                <a:pos x="74" y="35"/>
              </a:cxn>
              <a:cxn ang="0">
                <a:pos x="74" y="33"/>
              </a:cxn>
              <a:cxn ang="0">
                <a:pos x="77" y="31"/>
              </a:cxn>
              <a:cxn ang="0">
                <a:pos x="79" y="30"/>
              </a:cxn>
              <a:cxn ang="0">
                <a:pos x="79" y="29"/>
              </a:cxn>
              <a:cxn ang="0">
                <a:pos x="77" y="28"/>
              </a:cxn>
              <a:cxn ang="0">
                <a:pos x="76" y="27"/>
              </a:cxn>
              <a:cxn ang="0">
                <a:pos x="75" y="27"/>
              </a:cxn>
              <a:cxn ang="0">
                <a:pos x="75" y="26"/>
              </a:cxn>
              <a:cxn ang="0">
                <a:pos x="73" y="26"/>
              </a:cxn>
              <a:cxn ang="0">
                <a:pos x="73" y="24"/>
              </a:cxn>
              <a:cxn ang="0">
                <a:pos x="71" y="24"/>
              </a:cxn>
              <a:cxn ang="0">
                <a:pos x="71" y="23"/>
              </a:cxn>
              <a:cxn ang="0">
                <a:pos x="71" y="20"/>
              </a:cxn>
              <a:cxn ang="0">
                <a:pos x="72" y="20"/>
              </a:cxn>
              <a:cxn ang="0">
                <a:pos x="71" y="18"/>
              </a:cxn>
              <a:cxn ang="0">
                <a:pos x="70" y="17"/>
              </a:cxn>
              <a:cxn ang="0">
                <a:pos x="70" y="17"/>
              </a:cxn>
              <a:cxn ang="0">
                <a:pos x="71" y="16"/>
              </a:cxn>
              <a:cxn ang="0">
                <a:pos x="72" y="15"/>
              </a:cxn>
              <a:cxn ang="0">
                <a:pos x="73" y="12"/>
              </a:cxn>
              <a:cxn ang="0">
                <a:pos x="73" y="11"/>
              </a:cxn>
              <a:cxn ang="0">
                <a:pos x="74" y="10"/>
              </a:cxn>
              <a:cxn ang="0">
                <a:pos x="74" y="9"/>
              </a:cxn>
              <a:cxn ang="0">
                <a:pos x="73" y="9"/>
              </a:cxn>
              <a:cxn ang="0">
                <a:pos x="70" y="8"/>
              </a:cxn>
              <a:cxn ang="0">
                <a:pos x="70" y="8"/>
              </a:cxn>
              <a:cxn ang="0">
                <a:pos x="69" y="7"/>
              </a:cxn>
              <a:cxn ang="0">
                <a:pos x="69" y="6"/>
              </a:cxn>
              <a:cxn ang="0">
                <a:pos x="67" y="3"/>
              </a:cxn>
              <a:cxn ang="0">
                <a:pos x="66" y="3"/>
              </a:cxn>
              <a:cxn ang="0">
                <a:pos x="66" y="2"/>
              </a:cxn>
              <a:cxn ang="0">
                <a:pos x="65" y="2"/>
              </a:cxn>
              <a:cxn ang="0">
                <a:pos x="65" y="2"/>
              </a:cxn>
              <a:cxn ang="0">
                <a:pos x="65" y="1"/>
              </a:cxn>
              <a:cxn ang="0">
                <a:pos x="64" y="0"/>
              </a:cxn>
              <a:cxn ang="0">
                <a:pos x="9" y="11"/>
              </a:cxn>
              <a:cxn ang="0">
                <a:pos x="8" y="7"/>
              </a:cxn>
              <a:cxn ang="0">
                <a:pos x="5" y="10"/>
              </a:cxn>
              <a:cxn ang="0">
                <a:pos x="5" y="10"/>
              </a:cxn>
              <a:cxn ang="0">
                <a:pos x="4" y="9"/>
              </a:cxn>
              <a:cxn ang="0">
                <a:pos x="4" y="9"/>
              </a:cxn>
              <a:cxn ang="0">
                <a:pos x="3" y="11"/>
              </a:cxn>
              <a:cxn ang="0">
                <a:pos x="1" y="13"/>
              </a:cxn>
              <a:cxn ang="0">
                <a:pos x="0" y="14"/>
              </a:cxn>
              <a:cxn ang="0">
                <a:pos x="4" y="36"/>
              </a:cxn>
              <a:cxn ang="0">
                <a:pos x="6" y="51"/>
              </a:cxn>
              <a:cxn ang="0">
                <a:pos x="19" y="49"/>
              </a:cxn>
              <a:cxn ang="0">
                <a:pos x="19" y="49"/>
              </a:cxn>
            </a:cxnLst>
            <a:rect l="0" t="0" r="r" b="b"/>
            <a:pathLst>
              <a:path w="79" h="51">
                <a:moveTo>
                  <a:pt x="19" y="49"/>
                </a:moveTo>
                <a:lnTo>
                  <a:pt x="55" y="42"/>
                </a:lnTo>
                <a:lnTo>
                  <a:pt x="66" y="40"/>
                </a:lnTo>
                <a:lnTo>
                  <a:pt x="67" y="40"/>
                </a:lnTo>
                <a:lnTo>
                  <a:pt x="67" y="39"/>
                </a:lnTo>
                <a:lnTo>
                  <a:pt x="67" y="38"/>
                </a:lnTo>
                <a:lnTo>
                  <a:pt x="68" y="37"/>
                </a:lnTo>
                <a:lnTo>
                  <a:pt x="70" y="37"/>
                </a:lnTo>
                <a:lnTo>
                  <a:pt x="71" y="37"/>
                </a:lnTo>
                <a:lnTo>
                  <a:pt x="74" y="35"/>
                </a:lnTo>
                <a:lnTo>
                  <a:pt x="74" y="33"/>
                </a:lnTo>
                <a:lnTo>
                  <a:pt x="77" y="31"/>
                </a:lnTo>
                <a:lnTo>
                  <a:pt x="79" y="30"/>
                </a:lnTo>
                <a:lnTo>
                  <a:pt x="79" y="29"/>
                </a:lnTo>
                <a:lnTo>
                  <a:pt x="77" y="28"/>
                </a:lnTo>
                <a:lnTo>
                  <a:pt x="76" y="27"/>
                </a:lnTo>
                <a:lnTo>
                  <a:pt x="75" y="27"/>
                </a:lnTo>
                <a:lnTo>
                  <a:pt x="75" y="26"/>
                </a:lnTo>
                <a:lnTo>
                  <a:pt x="73" y="26"/>
                </a:lnTo>
                <a:lnTo>
                  <a:pt x="73" y="24"/>
                </a:lnTo>
                <a:lnTo>
                  <a:pt x="71" y="24"/>
                </a:lnTo>
                <a:lnTo>
                  <a:pt x="71" y="23"/>
                </a:lnTo>
                <a:lnTo>
                  <a:pt x="71" y="20"/>
                </a:lnTo>
                <a:lnTo>
                  <a:pt x="72" y="20"/>
                </a:lnTo>
                <a:lnTo>
                  <a:pt x="71" y="18"/>
                </a:lnTo>
                <a:lnTo>
                  <a:pt x="70" y="17"/>
                </a:lnTo>
                <a:lnTo>
                  <a:pt x="70" y="17"/>
                </a:lnTo>
                <a:lnTo>
                  <a:pt x="71" y="16"/>
                </a:lnTo>
                <a:lnTo>
                  <a:pt x="72" y="15"/>
                </a:lnTo>
                <a:lnTo>
                  <a:pt x="73" y="12"/>
                </a:lnTo>
                <a:lnTo>
                  <a:pt x="73" y="11"/>
                </a:lnTo>
                <a:lnTo>
                  <a:pt x="74" y="10"/>
                </a:lnTo>
                <a:lnTo>
                  <a:pt x="74" y="9"/>
                </a:lnTo>
                <a:lnTo>
                  <a:pt x="73" y="9"/>
                </a:lnTo>
                <a:lnTo>
                  <a:pt x="70" y="8"/>
                </a:lnTo>
                <a:lnTo>
                  <a:pt x="70" y="8"/>
                </a:lnTo>
                <a:lnTo>
                  <a:pt x="69" y="7"/>
                </a:lnTo>
                <a:lnTo>
                  <a:pt x="69" y="6"/>
                </a:lnTo>
                <a:lnTo>
                  <a:pt x="67" y="3"/>
                </a:lnTo>
                <a:lnTo>
                  <a:pt x="66" y="3"/>
                </a:lnTo>
                <a:lnTo>
                  <a:pt x="66" y="2"/>
                </a:lnTo>
                <a:lnTo>
                  <a:pt x="65" y="2"/>
                </a:lnTo>
                <a:lnTo>
                  <a:pt x="65" y="2"/>
                </a:lnTo>
                <a:lnTo>
                  <a:pt x="65" y="1"/>
                </a:lnTo>
                <a:lnTo>
                  <a:pt x="64" y="0"/>
                </a:lnTo>
                <a:lnTo>
                  <a:pt x="9" y="11"/>
                </a:lnTo>
                <a:lnTo>
                  <a:pt x="8" y="7"/>
                </a:lnTo>
                <a:lnTo>
                  <a:pt x="5" y="10"/>
                </a:lnTo>
                <a:lnTo>
                  <a:pt x="5" y="10"/>
                </a:lnTo>
                <a:lnTo>
                  <a:pt x="4" y="9"/>
                </a:lnTo>
                <a:lnTo>
                  <a:pt x="4" y="9"/>
                </a:lnTo>
                <a:lnTo>
                  <a:pt x="3" y="11"/>
                </a:lnTo>
                <a:lnTo>
                  <a:pt x="1" y="13"/>
                </a:lnTo>
                <a:lnTo>
                  <a:pt x="0" y="14"/>
                </a:lnTo>
                <a:lnTo>
                  <a:pt x="4" y="36"/>
                </a:lnTo>
                <a:lnTo>
                  <a:pt x="6" y="51"/>
                </a:lnTo>
                <a:lnTo>
                  <a:pt x="19" y="49"/>
                </a:lnTo>
                <a:lnTo>
                  <a:pt x="19" y="49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65" name="Freeform 57"/>
          <p:cNvSpPr>
            <a:spLocks/>
          </p:cNvSpPr>
          <p:nvPr/>
        </p:nvSpPr>
        <p:spPr bwMode="auto">
          <a:xfrm>
            <a:off x="5922963" y="3127375"/>
            <a:ext cx="738187" cy="455613"/>
          </a:xfrm>
          <a:custGeom>
            <a:avLst/>
            <a:gdLst/>
            <a:ahLst/>
            <a:cxnLst>
              <a:cxn ang="0">
                <a:pos x="31" y="55"/>
              </a:cxn>
              <a:cxn ang="0">
                <a:pos x="26" y="56"/>
              </a:cxn>
              <a:cxn ang="0">
                <a:pos x="22" y="56"/>
              </a:cxn>
              <a:cxn ang="0">
                <a:pos x="5" y="56"/>
              </a:cxn>
              <a:cxn ang="0">
                <a:pos x="9" y="52"/>
              </a:cxn>
              <a:cxn ang="0">
                <a:pos x="10" y="49"/>
              </a:cxn>
              <a:cxn ang="0">
                <a:pos x="19" y="40"/>
              </a:cxn>
              <a:cxn ang="0">
                <a:pos x="21" y="44"/>
              </a:cxn>
              <a:cxn ang="0">
                <a:pos x="27" y="44"/>
              </a:cxn>
              <a:cxn ang="0">
                <a:pos x="29" y="43"/>
              </a:cxn>
              <a:cxn ang="0">
                <a:pos x="34" y="42"/>
              </a:cxn>
              <a:cxn ang="0">
                <a:pos x="36" y="41"/>
              </a:cxn>
              <a:cxn ang="0">
                <a:pos x="42" y="36"/>
              </a:cxn>
              <a:cxn ang="0">
                <a:pos x="44" y="28"/>
              </a:cxn>
              <a:cxn ang="0">
                <a:pos x="49" y="18"/>
              </a:cxn>
              <a:cxn ang="0">
                <a:pos x="52" y="19"/>
              </a:cxn>
              <a:cxn ang="0">
                <a:pos x="55" y="12"/>
              </a:cxn>
              <a:cxn ang="0">
                <a:pos x="59" y="10"/>
              </a:cxn>
              <a:cxn ang="0">
                <a:pos x="61" y="5"/>
              </a:cxn>
              <a:cxn ang="0">
                <a:pos x="61" y="1"/>
              </a:cxn>
              <a:cxn ang="0">
                <a:pos x="68" y="4"/>
              </a:cxn>
              <a:cxn ang="0">
                <a:pos x="70" y="1"/>
              </a:cxn>
              <a:cxn ang="0">
                <a:pos x="73" y="2"/>
              </a:cxn>
              <a:cxn ang="0">
                <a:pos x="76" y="4"/>
              </a:cxn>
              <a:cxn ang="0">
                <a:pos x="80" y="8"/>
              </a:cxn>
              <a:cxn ang="0">
                <a:pos x="77" y="14"/>
              </a:cxn>
              <a:cxn ang="0">
                <a:pos x="81" y="15"/>
              </a:cxn>
              <a:cxn ang="0">
                <a:pos x="84" y="17"/>
              </a:cxn>
              <a:cxn ang="0">
                <a:pos x="87" y="18"/>
              </a:cxn>
              <a:cxn ang="0">
                <a:pos x="93" y="20"/>
              </a:cxn>
              <a:cxn ang="0">
                <a:pos x="93" y="23"/>
              </a:cxn>
              <a:cxn ang="0">
                <a:pos x="92" y="26"/>
              </a:cxn>
              <a:cxn ang="0">
                <a:pos x="95" y="29"/>
              </a:cxn>
              <a:cxn ang="0">
                <a:pos x="93" y="30"/>
              </a:cxn>
              <a:cxn ang="0">
                <a:pos x="94" y="31"/>
              </a:cxn>
              <a:cxn ang="0">
                <a:pos x="92" y="32"/>
              </a:cxn>
              <a:cxn ang="0">
                <a:pos x="94" y="33"/>
              </a:cxn>
              <a:cxn ang="0">
                <a:pos x="94" y="36"/>
              </a:cxn>
              <a:cxn ang="0">
                <a:pos x="92" y="36"/>
              </a:cxn>
              <a:cxn ang="0">
                <a:pos x="96" y="37"/>
              </a:cxn>
              <a:cxn ang="0">
                <a:pos x="100" y="36"/>
              </a:cxn>
              <a:cxn ang="0">
                <a:pos x="101" y="42"/>
              </a:cxn>
              <a:cxn ang="0">
                <a:pos x="101" y="43"/>
              </a:cxn>
            </a:cxnLst>
            <a:rect l="0" t="0" r="r" b="b"/>
            <a:pathLst>
              <a:path w="102" h="59">
                <a:moveTo>
                  <a:pt x="101" y="43"/>
                </a:moveTo>
                <a:lnTo>
                  <a:pt x="67" y="50"/>
                </a:lnTo>
                <a:lnTo>
                  <a:pt x="31" y="55"/>
                </a:lnTo>
                <a:lnTo>
                  <a:pt x="31" y="55"/>
                </a:lnTo>
                <a:lnTo>
                  <a:pt x="29" y="56"/>
                </a:lnTo>
                <a:lnTo>
                  <a:pt x="26" y="56"/>
                </a:lnTo>
                <a:lnTo>
                  <a:pt x="26" y="55"/>
                </a:lnTo>
                <a:lnTo>
                  <a:pt x="22" y="56"/>
                </a:lnTo>
                <a:lnTo>
                  <a:pt x="22" y="56"/>
                </a:lnTo>
                <a:lnTo>
                  <a:pt x="0" y="59"/>
                </a:lnTo>
                <a:lnTo>
                  <a:pt x="0" y="58"/>
                </a:lnTo>
                <a:lnTo>
                  <a:pt x="5" y="56"/>
                </a:lnTo>
                <a:lnTo>
                  <a:pt x="6" y="55"/>
                </a:lnTo>
                <a:lnTo>
                  <a:pt x="9" y="53"/>
                </a:lnTo>
                <a:lnTo>
                  <a:pt x="9" y="52"/>
                </a:lnTo>
                <a:lnTo>
                  <a:pt x="9" y="51"/>
                </a:lnTo>
                <a:lnTo>
                  <a:pt x="10" y="50"/>
                </a:lnTo>
                <a:lnTo>
                  <a:pt x="10" y="49"/>
                </a:lnTo>
                <a:lnTo>
                  <a:pt x="12" y="47"/>
                </a:lnTo>
                <a:lnTo>
                  <a:pt x="19" y="41"/>
                </a:lnTo>
                <a:lnTo>
                  <a:pt x="19" y="40"/>
                </a:lnTo>
                <a:lnTo>
                  <a:pt x="20" y="41"/>
                </a:lnTo>
                <a:lnTo>
                  <a:pt x="19" y="42"/>
                </a:lnTo>
                <a:lnTo>
                  <a:pt x="21" y="44"/>
                </a:lnTo>
                <a:lnTo>
                  <a:pt x="24" y="45"/>
                </a:lnTo>
                <a:lnTo>
                  <a:pt x="26" y="45"/>
                </a:lnTo>
                <a:lnTo>
                  <a:pt x="27" y="44"/>
                </a:lnTo>
                <a:lnTo>
                  <a:pt x="27" y="43"/>
                </a:lnTo>
                <a:lnTo>
                  <a:pt x="28" y="42"/>
                </a:lnTo>
                <a:lnTo>
                  <a:pt x="29" y="43"/>
                </a:lnTo>
                <a:lnTo>
                  <a:pt x="30" y="44"/>
                </a:lnTo>
                <a:lnTo>
                  <a:pt x="31" y="43"/>
                </a:lnTo>
                <a:lnTo>
                  <a:pt x="34" y="42"/>
                </a:lnTo>
                <a:lnTo>
                  <a:pt x="35" y="40"/>
                </a:lnTo>
                <a:lnTo>
                  <a:pt x="35" y="40"/>
                </a:lnTo>
                <a:lnTo>
                  <a:pt x="36" y="41"/>
                </a:lnTo>
                <a:lnTo>
                  <a:pt x="39" y="38"/>
                </a:lnTo>
                <a:lnTo>
                  <a:pt x="40" y="39"/>
                </a:lnTo>
                <a:lnTo>
                  <a:pt x="42" y="36"/>
                </a:lnTo>
                <a:lnTo>
                  <a:pt x="41" y="35"/>
                </a:lnTo>
                <a:lnTo>
                  <a:pt x="42" y="33"/>
                </a:lnTo>
                <a:lnTo>
                  <a:pt x="44" y="28"/>
                </a:lnTo>
                <a:lnTo>
                  <a:pt x="47" y="17"/>
                </a:lnTo>
                <a:lnTo>
                  <a:pt x="47" y="17"/>
                </a:lnTo>
                <a:lnTo>
                  <a:pt x="49" y="18"/>
                </a:lnTo>
                <a:lnTo>
                  <a:pt x="49" y="19"/>
                </a:lnTo>
                <a:lnTo>
                  <a:pt x="50" y="20"/>
                </a:lnTo>
                <a:lnTo>
                  <a:pt x="52" y="19"/>
                </a:lnTo>
                <a:lnTo>
                  <a:pt x="53" y="17"/>
                </a:lnTo>
                <a:lnTo>
                  <a:pt x="54" y="13"/>
                </a:lnTo>
                <a:lnTo>
                  <a:pt x="55" y="12"/>
                </a:lnTo>
                <a:lnTo>
                  <a:pt x="57" y="12"/>
                </a:lnTo>
                <a:lnTo>
                  <a:pt x="58" y="10"/>
                </a:lnTo>
                <a:lnTo>
                  <a:pt x="59" y="10"/>
                </a:lnTo>
                <a:lnTo>
                  <a:pt x="60" y="8"/>
                </a:lnTo>
                <a:lnTo>
                  <a:pt x="60" y="6"/>
                </a:lnTo>
                <a:lnTo>
                  <a:pt x="61" y="5"/>
                </a:lnTo>
                <a:lnTo>
                  <a:pt x="61" y="5"/>
                </a:lnTo>
                <a:lnTo>
                  <a:pt x="61" y="4"/>
                </a:lnTo>
                <a:lnTo>
                  <a:pt x="61" y="1"/>
                </a:lnTo>
                <a:lnTo>
                  <a:pt x="61" y="0"/>
                </a:lnTo>
                <a:lnTo>
                  <a:pt x="62" y="0"/>
                </a:lnTo>
                <a:lnTo>
                  <a:pt x="68" y="4"/>
                </a:lnTo>
                <a:lnTo>
                  <a:pt x="69" y="4"/>
                </a:lnTo>
                <a:lnTo>
                  <a:pt x="69" y="4"/>
                </a:lnTo>
                <a:lnTo>
                  <a:pt x="70" y="1"/>
                </a:lnTo>
                <a:lnTo>
                  <a:pt x="71" y="1"/>
                </a:lnTo>
                <a:lnTo>
                  <a:pt x="72" y="1"/>
                </a:lnTo>
                <a:lnTo>
                  <a:pt x="73" y="2"/>
                </a:lnTo>
                <a:lnTo>
                  <a:pt x="72" y="3"/>
                </a:lnTo>
                <a:lnTo>
                  <a:pt x="74" y="4"/>
                </a:lnTo>
                <a:lnTo>
                  <a:pt x="76" y="4"/>
                </a:lnTo>
                <a:lnTo>
                  <a:pt x="78" y="6"/>
                </a:lnTo>
                <a:lnTo>
                  <a:pt x="79" y="6"/>
                </a:lnTo>
                <a:lnTo>
                  <a:pt x="80" y="8"/>
                </a:lnTo>
                <a:lnTo>
                  <a:pt x="80" y="8"/>
                </a:lnTo>
                <a:lnTo>
                  <a:pt x="78" y="12"/>
                </a:lnTo>
                <a:lnTo>
                  <a:pt x="77" y="14"/>
                </a:lnTo>
                <a:lnTo>
                  <a:pt x="78" y="16"/>
                </a:lnTo>
                <a:lnTo>
                  <a:pt x="80" y="16"/>
                </a:lnTo>
                <a:lnTo>
                  <a:pt x="81" y="15"/>
                </a:lnTo>
                <a:lnTo>
                  <a:pt x="83" y="17"/>
                </a:lnTo>
                <a:lnTo>
                  <a:pt x="84" y="17"/>
                </a:lnTo>
                <a:lnTo>
                  <a:pt x="84" y="17"/>
                </a:lnTo>
                <a:lnTo>
                  <a:pt x="85" y="18"/>
                </a:lnTo>
                <a:lnTo>
                  <a:pt x="86" y="18"/>
                </a:lnTo>
                <a:lnTo>
                  <a:pt x="87" y="18"/>
                </a:lnTo>
                <a:lnTo>
                  <a:pt x="87" y="18"/>
                </a:lnTo>
                <a:lnTo>
                  <a:pt x="90" y="20"/>
                </a:lnTo>
                <a:lnTo>
                  <a:pt x="93" y="20"/>
                </a:lnTo>
                <a:lnTo>
                  <a:pt x="94" y="22"/>
                </a:lnTo>
                <a:lnTo>
                  <a:pt x="93" y="22"/>
                </a:lnTo>
                <a:lnTo>
                  <a:pt x="93" y="23"/>
                </a:lnTo>
                <a:lnTo>
                  <a:pt x="93" y="25"/>
                </a:lnTo>
                <a:lnTo>
                  <a:pt x="93" y="25"/>
                </a:lnTo>
                <a:lnTo>
                  <a:pt x="92" y="26"/>
                </a:lnTo>
                <a:lnTo>
                  <a:pt x="92" y="26"/>
                </a:lnTo>
                <a:lnTo>
                  <a:pt x="94" y="27"/>
                </a:lnTo>
                <a:lnTo>
                  <a:pt x="95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3" y="30"/>
                </a:lnTo>
                <a:lnTo>
                  <a:pt x="93" y="31"/>
                </a:lnTo>
                <a:lnTo>
                  <a:pt x="94" y="31"/>
                </a:lnTo>
                <a:lnTo>
                  <a:pt x="94" y="32"/>
                </a:lnTo>
                <a:lnTo>
                  <a:pt x="93" y="32"/>
                </a:lnTo>
                <a:lnTo>
                  <a:pt x="92" y="32"/>
                </a:lnTo>
                <a:lnTo>
                  <a:pt x="92" y="32"/>
                </a:lnTo>
                <a:lnTo>
                  <a:pt x="93" y="33"/>
                </a:lnTo>
                <a:lnTo>
                  <a:pt x="94" y="33"/>
                </a:lnTo>
                <a:lnTo>
                  <a:pt x="96" y="34"/>
                </a:lnTo>
                <a:lnTo>
                  <a:pt x="96" y="34"/>
                </a:lnTo>
                <a:lnTo>
                  <a:pt x="94" y="36"/>
                </a:lnTo>
                <a:lnTo>
                  <a:pt x="94" y="36"/>
                </a:lnTo>
                <a:lnTo>
                  <a:pt x="92" y="35"/>
                </a:lnTo>
                <a:lnTo>
                  <a:pt x="92" y="36"/>
                </a:lnTo>
                <a:lnTo>
                  <a:pt x="93" y="37"/>
                </a:lnTo>
                <a:lnTo>
                  <a:pt x="94" y="38"/>
                </a:lnTo>
                <a:lnTo>
                  <a:pt x="96" y="37"/>
                </a:lnTo>
                <a:lnTo>
                  <a:pt x="97" y="36"/>
                </a:lnTo>
                <a:lnTo>
                  <a:pt x="99" y="36"/>
                </a:lnTo>
                <a:lnTo>
                  <a:pt x="100" y="36"/>
                </a:lnTo>
                <a:lnTo>
                  <a:pt x="101" y="37"/>
                </a:lnTo>
                <a:lnTo>
                  <a:pt x="102" y="41"/>
                </a:lnTo>
                <a:lnTo>
                  <a:pt x="101" y="42"/>
                </a:lnTo>
                <a:lnTo>
                  <a:pt x="101" y="42"/>
                </a:lnTo>
                <a:lnTo>
                  <a:pt x="101" y="43"/>
                </a:lnTo>
                <a:lnTo>
                  <a:pt x="101" y="43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66" name="Freeform 58"/>
          <p:cNvSpPr>
            <a:spLocks/>
          </p:cNvSpPr>
          <p:nvPr/>
        </p:nvSpPr>
        <p:spPr bwMode="auto">
          <a:xfrm>
            <a:off x="5973763" y="3730625"/>
            <a:ext cx="496887" cy="409575"/>
          </a:xfrm>
          <a:custGeom>
            <a:avLst/>
            <a:gdLst/>
            <a:ahLst/>
            <a:cxnLst>
              <a:cxn ang="0">
                <a:pos x="41" y="53"/>
              </a:cxn>
              <a:cxn ang="0">
                <a:pos x="38" y="52"/>
              </a:cxn>
              <a:cxn ang="0">
                <a:pos x="37" y="48"/>
              </a:cxn>
              <a:cxn ang="0">
                <a:pos x="33" y="44"/>
              </a:cxn>
              <a:cxn ang="0">
                <a:pos x="31" y="39"/>
              </a:cxn>
              <a:cxn ang="0">
                <a:pos x="29" y="37"/>
              </a:cxn>
              <a:cxn ang="0">
                <a:pos x="25" y="34"/>
              </a:cxn>
              <a:cxn ang="0">
                <a:pos x="23" y="32"/>
              </a:cxn>
              <a:cxn ang="0">
                <a:pos x="22" y="30"/>
              </a:cxn>
              <a:cxn ang="0">
                <a:pos x="15" y="25"/>
              </a:cxn>
              <a:cxn ang="0">
                <a:pos x="13" y="23"/>
              </a:cxn>
              <a:cxn ang="0">
                <a:pos x="10" y="19"/>
              </a:cxn>
              <a:cxn ang="0">
                <a:pos x="8" y="16"/>
              </a:cxn>
              <a:cxn ang="0">
                <a:pos x="1" y="14"/>
              </a:cxn>
              <a:cxn ang="0">
                <a:pos x="1" y="10"/>
              </a:cxn>
              <a:cxn ang="0">
                <a:pos x="3" y="8"/>
              </a:cxn>
              <a:cxn ang="0">
                <a:pos x="3" y="7"/>
              </a:cxn>
              <a:cxn ang="0">
                <a:pos x="8" y="5"/>
              </a:cxn>
              <a:cxn ang="0">
                <a:pos x="12" y="3"/>
              </a:cxn>
              <a:cxn ang="0">
                <a:pos x="13" y="2"/>
              </a:cxn>
              <a:cxn ang="0">
                <a:pos x="31" y="1"/>
              </a:cxn>
              <a:cxn ang="0">
                <a:pos x="31" y="2"/>
              </a:cxn>
              <a:cxn ang="0">
                <a:pos x="35" y="4"/>
              </a:cxn>
              <a:cxn ang="0">
                <a:pos x="51" y="4"/>
              </a:cxn>
              <a:cxn ang="0">
                <a:pos x="68" y="17"/>
              </a:cxn>
              <a:cxn ang="0">
                <a:pos x="66" y="19"/>
              </a:cxn>
              <a:cxn ang="0">
                <a:pos x="63" y="24"/>
              </a:cxn>
              <a:cxn ang="0">
                <a:pos x="62" y="28"/>
              </a:cxn>
              <a:cxn ang="0">
                <a:pos x="62" y="30"/>
              </a:cxn>
              <a:cxn ang="0">
                <a:pos x="60" y="31"/>
              </a:cxn>
              <a:cxn ang="0">
                <a:pos x="59" y="33"/>
              </a:cxn>
              <a:cxn ang="0">
                <a:pos x="57" y="35"/>
              </a:cxn>
              <a:cxn ang="0">
                <a:pos x="53" y="39"/>
              </a:cxn>
              <a:cxn ang="0">
                <a:pos x="50" y="41"/>
              </a:cxn>
              <a:cxn ang="0">
                <a:pos x="49" y="43"/>
              </a:cxn>
              <a:cxn ang="0">
                <a:pos x="46" y="44"/>
              </a:cxn>
              <a:cxn ang="0">
                <a:pos x="46" y="45"/>
              </a:cxn>
              <a:cxn ang="0">
                <a:pos x="45" y="47"/>
              </a:cxn>
              <a:cxn ang="0">
                <a:pos x="43" y="48"/>
              </a:cxn>
              <a:cxn ang="0">
                <a:pos x="43" y="48"/>
              </a:cxn>
              <a:cxn ang="0">
                <a:pos x="43" y="49"/>
              </a:cxn>
              <a:cxn ang="0">
                <a:pos x="44" y="50"/>
              </a:cxn>
              <a:cxn ang="0">
                <a:pos x="42" y="51"/>
              </a:cxn>
              <a:cxn ang="0">
                <a:pos x="41" y="52"/>
              </a:cxn>
            </a:cxnLst>
            <a:rect l="0" t="0" r="r" b="b"/>
            <a:pathLst>
              <a:path w="69" h="53">
                <a:moveTo>
                  <a:pt x="41" y="52"/>
                </a:moveTo>
                <a:lnTo>
                  <a:pt x="41" y="53"/>
                </a:lnTo>
                <a:lnTo>
                  <a:pt x="39" y="52"/>
                </a:lnTo>
                <a:lnTo>
                  <a:pt x="38" y="52"/>
                </a:lnTo>
                <a:lnTo>
                  <a:pt x="38" y="51"/>
                </a:lnTo>
                <a:lnTo>
                  <a:pt x="37" y="48"/>
                </a:lnTo>
                <a:lnTo>
                  <a:pt x="35" y="45"/>
                </a:lnTo>
                <a:lnTo>
                  <a:pt x="33" y="44"/>
                </a:lnTo>
                <a:lnTo>
                  <a:pt x="32" y="41"/>
                </a:lnTo>
                <a:lnTo>
                  <a:pt x="31" y="39"/>
                </a:lnTo>
                <a:lnTo>
                  <a:pt x="30" y="37"/>
                </a:lnTo>
                <a:lnTo>
                  <a:pt x="29" y="37"/>
                </a:lnTo>
                <a:lnTo>
                  <a:pt x="26" y="36"/>
                </a:lnTo>
                <a:lnTo>
                  <a:pt x="25" y="34"/>
                </a:lnTo>
                <a:lnTo>
                  <a:pt x="23" y="33"/>
                </a:lnTo>
                <a:lnTo>
                  <a:pt x="23" y="32"/>
                </a:lnTo>
                <a:lnTo>
                  <a:pt x="22" y="30"/>
                </a:lnTo>
                <a:lnTo>
                  <a:pt x="22" y="30"/>
                </a:lnTo>
                <a:lnTo>
                  <a:pt x="19" y="29"/>
                </a:lnTo>
                <a:lnTo>
                  <a:pt x="15" y="25"/>
                </a:lnTo>
                <a:lnTo>
                  <a:pt x="13" y="24"/>
                </a:lnTo>
                <a:lnTo>
                  <a:pt x="13" y="23"/>
                </a:lnTo>
                <a:lnTo>
                  <a:pt x="11" y="21"/>
                </a:lnTo>
                <a:lnTo>
                  <a:pt x="10" y="19"/>
                </a:lnTo>
                <a:lnTo>
                  <a:pt x="8" y="17"/>
                </a:lnTo>
                <a:lnTo>
                  <a:pt x="8" y="16"/>
                </a:lnTo>
                <a:lnTo>
                  <a:pt x="5" y="16"/>
                </a:lnTo>
                <a:lnTo>
                  <a:pt x="1" y="14"/>
                </a:lnTo>
                <a:lnTo>
                  <a:pt x="0" y="13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3" y="8"/>
                </a:lnTo>
                <a:lnTo>
                  <a:pt x="3" y="7"/>
                </a:lnTo>
                <a:lnTo>
                  <a:pt x="7" y="5"/>
                </a:lnTo>
                <a:lnTo>
                  <a:pt x="8" y="5"/>
                </a:lnTo>
                <a:lnTo>
                  <a:pt x="8" y="5"/>
                </a:lnTo>
                <a:lnTo>
                  <a:pt x="12" y="3"/>
                </a:lnTo>
                <a:lnTo>
                  <a:pt x="12" y="2"/>
                </a:lnTo>
                <a:lnTo>
                  <a:pt x="13" y="2"/>
                </a:lnTo>
                <a:lnTo>
                  <a:pt x="31" y="0"/>
                </a:lnTo>
                <a:lnTo>
                  <a:pt x="31" y="1"/>
                </a:lnTo>
                <a:lnTo>
                  <a:pt x="31" y="2"/>
                </a:lnTo>
                <a:lnTo>
                  <a:pt x="31" y="2"/>
                </a:lnTo>
                <a:lnTo>
                  <a:pt x="32" y="1"/>
                </a:lnTo>
                <a:lnTo>
                  <a:pt x="35" y="4"/>
                </a:lnTo>
                <a:lnTo>
                  <a:pt x="36" y="6"/>
                </a:lnTo>
                <a:lnTo>
                  <a:pt x="51" y="4"/>
                </a:lnTo>
                <a:lnTo>
                  <a:pt x="69" y="16"/>
                </a:lnTo>
                <a:lnTo>
                  <a:pt x="68" y="17"/>
                </a:lnTo>
                <a:lnTo>
                  <a:pt x="67" y="18"/>
                </a:lnTo>
                <a:lnTo>
                  <a:pt x="66" y="19"/>
                </a:lnTo>
                <a:lnTo>
                  <a:pt x="63" y="23"/>
                </a:lnTo>
                <a:lnTo>
                  <a:pt x="63" y="24"/>
                </a:lnTo>
                <a:lnTo>
                  <a:pt x="62" y="26"/>
                </a:lnTo>
                <a:lnTo>
                  <a:pt x="62" y="28"/>
                </a:lnTo>
                <a:lnTo>
                  <a:pt x="62" y="29"/>
                </a:lnTo>
                <a:lnTo>
                  <a:pt x="62" y="30"/>
                </a:lnTo>
                <a:lnTo>
                  <a:pt x="61" y="31"/>
                </a:lnTo>
                <a:lnTo>
                  <a:pt x="60" y="31"/>
                </a:lnTo>
                <a:lnTo>
                  <a:pt x="59" y="32"/>
                </a:lnTo>
                <a:lnTo>
                  <a:pt x="59" y="33"/>
                </a:lnTo>
                <a:lnTo>
                  <a:pt x="58" y="34"/>
                </a:lnTo>
                <a:lnTo>
                  <a:pt x="57" y="35"/>
                </a:lnTo>
                <a:lnTo>
                  <a:pt x="55" y="37"/>
                </a:lnTo>
                <a:lnTo>
                  <a:pt x="53" y="39"/>
                </a:lnTo>
                <a:lnTo>
                  <a:pt x="52" y="40"/>
                </a:lnTo>
                <a:lnTo>
                  <a:pt x="50" y="41"/>
                </a:lnTo>
                <a:lnTo>
                  <a:pt x="50" y="42"/>
                </a:lnTo>
                <a:lnTo>
                  <a:pt x="49" y="43"/>
                </a:lnTo>
                <a:lnTo>
                  <a:pt x="47" y="44"/>
                </a:lnTo>
                <a:lnTo>
                  <a:pt x="46" y="44"/>
                </a:lnTo>
                <a:lnTo>
                  <a:pt x="46" y="45"/>
                </a:lnTo>
                <a:lnTo>
                  <a:pt x="46" y="45"/>
                </a:lnTo>
                <a:lnTo>
                  <a:pt x="46" y="45"/>
                </a:lnTo>
                <a:lnTo>
                  <a:pt x="45" y="47"/>
                </a:lnTo>
                <a:lnTo>
                  <a:pt x="44" y="48"/>
                </a:lnTo>
                <a:lnTo>
                  <a:pt x="43" y="48"/>
                </a:lnTo>
                <a:lnTo>
                  <a:pt x="43" y="48"/>
                </a:lnTo>
                <a:lnTo>
                  <a:pt x="43" y="48"/>
                </a:lnTo>
                <a:lnTo>
                  <a:pt x="43" y="49"/>
                </a:lnTo>
                <a:lnTo>
                  <a:pt x="43" y="49"/>
                </a:lnTo>
                <a:lnTo>
                  <a:pt x="44" y="49"/>
                </a:lnTo>
                <a:lnTo>
                  <a:pt x="44" y="50"/>
                </a:lnTo>
                <a:lnTo>
                  <a:pt x="43" y="50"/>
                </a:lnTo>
                <a:lnTo>
                  <a:pt x="42" y="51"/>
                </a:lnTo>
                <a:lnTo>
                  <a:pt x="41" y="52"/>
                </a:lnTo>
                <a:lnTo>
                  <a:pt x="41" y="52"/>
                </a:lnTo>
                <a:lnTo>
                  <a:pt x="41" y="5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67" name="Freeform 59"/>
          <p:cNvSpPr>
            <a:spLocks/>
          </p:cNvSpPr>
          <p:nvPr/>
        </p:nvSpPr>
        <p:spPr bwMode="auto">
          <a:xfrm>
            <a:off x="5748338" y="3784600"/>
            <a:ext cx="530225" cy="59690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11" y="44"/>
              </a:cxn>
              <a:cxn ang="0">
                <a:pos x="13" y="46"/>
              </a:cxn>
              <a:cxn ang="0">
                <a:pos x="13" y="49"/>
              </a:cxn>
              <a:cxn ang="0">
                <a:pos x="14" y="50"/>
              </a:cxn>
              <a:cxn ang="0">
                <a:pos x="13" y="55"/>
              </a:cxn>
              <a:cxn ang="0">
                <a:pos x="12" y="60"/>
              </a:cxn>
              <a:cxn ang="0">
                <a:pos x="14" y="68"/>
              </a:cxn>
              <a:cxn ang="0">
                <a:pos x="16" y="71"/>
              </a:cxn>
              <a:cxn ang="0">
                <a:pos x="17" y="74"/>
              </a:cxn>
              <a:cxn ang="0">
                <a:pos x="18" y="76"/>
              </a:cxn>
              <a:cxn ang="0">
                <a:pos x="58" y="76"/>
              </a:cxn>
              <a:cxn ang="0">
                <a:pos x="60" y="77"/>
              </a:cxn>
              <a:cxn ang="0">
                <a:pos x="59" y="71"/>
              </a:cxn>
              <a:cxn ang="0">
                <a:pos x="60" y="69"/>
              </a:cxn>
              <a:cxn ang="0">
                <a:pos x="64" y="69"/>
              </a:cxn>
              <a:cxn ang="0">
                <a:pos x="67" y="69"/>
              </a:cxn>
              <a:cxn ang="0">
                <a:pos x="67" y="65"/>
              </a:cxn>
              <a:cxn ang="0">
                <a:pos x="67" y="62"/>
              </a:cxn>
              <a:cxn ang="0">
                <a:pos x="69" y="53"/>
              </a:cxn>
              <a:cxn ang="0">
                <a:pos x="71" y="48"/>
              </a:cxn>
              <a:cxn ang="0">
                <a:pos x="73" y="47"/>
              </a:cxn>
              <a:cxn ang="0">
                <a:pos x="73" y="46"/>
              </a:cxn>
              <a:cxn ang="0">
                <a:pos x="72" y="46"/>
              </a:cxn>
              <a:cxn ang="0">
                <a:pos x="69" y="45"/>
              </a:cxn>
              <a:cxn ang="0">
                <a:pos x="68" y="41"/>
              </a:cxn>
              <a:cxn ang="0">
                <a:pos x="64" y="37"/>
              </a:cxn>
              <a:cxn ang="0">
                <a:pos x="62" y="32"/>
              </a:cxn>
              <a:cxn ang="0">
                <a:pos x="60" y="30"/>
              </a:cxn>
              <a:cxn ang="0">
                <a:pos x="56" y="27"/>
              </a:cxn>
              <a:cxn ang="0">
                <a:pos x="54" y="25"/>
              </a:cxn>
              <a:cxn ang="0">
                <a:pos x="53" y="23"/>
              </a:cxn>
              <a:cxn ang="0">
                <a:pos x="46" y="18"/>
              </a:cxn>
              <a:cxn ang="0">
                <a:pos x="44" y="16"/>
              </a:cxn>
              <a:cxn ang="0">
                <a:pos x="41" y="12"/>
              </a:cxn>
              <a:cxn ang="0">
                <a:pos x="39" y="9"/>
              </a:cxn>
              <a:cxn ang="0">
                <a:pos x="32" y="7"/>
              </a:cxn>
              <a:cxn ang="0">
                <a:pos x="32" y="3"/>
              </a:cxn>
              <a:cxn ang="0">
                <a:pos x="34" y="1"/>
              </a:cxn>
              <a:cxn ang="0">
                <a:pos x="34" y="0"/>
              </a:cxn>
              <a:cxn ang="0">
                <a:pos x="0" y="5"/>
              </a:cxn>
            </a:cxnLst>
            <a:rect l="0" t="0" r="r" b="b"/>
            <a:pathLst>
              <a:path w="73" h="77">
                <a:moveTo>
                  <a:pt x="0" y="5"/>
                </a:moveTo>
                <a:lnTo>
                  <a:pt x="9" y="41"/>
                </a:lnTo>
                <a:lnTo>
                  <a:pt x="10" y="42"/>
                </a:lnTo>
                <a:lnTo>
                  <a:pt x="11" y="44"/>
                </a:lnTo>
                <a:lnTo>
                  <a:pt x="12" y="45"/>
                </a:lnTo>
                <a:lnTo>
                  <a:pt x="13" y="46"/>
                </a:lnTo>
                <a:lnTo>
                  <a:pt x="14" y="47"/>
                </a:lnTo>
                <a:lnTo>
                  <a:pt x="13" y="49"/>
                </a:lnTo>
                <a:lnTo>
                  <a:pt x="15" y="50"/>
                </a:lnTo>
                <a:lnTo>
                  <a:pt x="14" y="50"/>
                </a:lnTo>
                <a:lnTo>
                  <a:pt x="13" y="52"/>
                </a:lnTo>
                <a:lnTo>
                  <a:pt x="13" y="55"/>
                </a:lnTo>
                <a:lnTo>
                  <a:pt x="12" y="57"/>
                </a:lnTo>
                <a:lnTo>
                  <a:pt x="12" y="60"/>
                </a:lnTo>
                <a:lnTo>
                  <a:pt x="14" y="63"/>
                </a:lnTo>
                <a:lnTo>
                  <a:pt x="14" y="68"/>
                </a:lnTo>
                <a:lnTo>
                  <a:pt x="16" y="70"/>
                </a:lnTo>
                <a:lnTo>
                  <a:pt x="16" y="71"/>
                </a:lnTo>
                <a:lnTo>
                  <a:pt x="16" y="72"/>
                </a:lnTo>
                <a:lnTo>
                  <a:pt x="17" y="74"/>
                </a:lnTo>
                <a:lnTo>
                  <a:pt x="17" y="75"/>
                </a:lnTo>
                <a:lnTo>
                  <a:pt x="18" y="76"/>
                </a:lnTo>
                <a:lnTo>
                  <a:pt x="57" y="74"/>
                </a:lnTo>
                <a:lnTo>
                  <a:pt x="58" y="76"/>
                </a:lnTo>
                <a:lnTo>
                  <a:pt x="58" y="76"/>
                </a:lnTo>
                <a:lnTo>
                  <a:pt x="60" y="77"/>
                </a:lnTo>
                <a:lnTo>
                  <a:pt x="60" y="75"/>
                </a:lnTo>
                <a:lnTo>
                  <a:pt x="59" y="71"/>
                </a:lnTo>
                <a:lnTo>
                  <a:pt x="60" y="70"/>
                </a:lnTo>
                <a:lnTo>
                  <a:pt x="60" y="69"/>
                </a:lnTo>
                <a:lnTo>
                  <a:pt x="61" y="68"/>
                </a:lnTo>
                <a:lnTo>
                  <a:pt x="64" y="69"/>
                </a:lnTo>
                <a:lnTo>
                  <a:pt x="66" y="69"/>
                </a:lnTo>
                <a:lnTo>
                  <a:pt x="67" y="69"/>
                </a:lnTo>
                <a:lnTo>
                  <a:pt x="67" y="66"/>
                </a:lnTo>
                <a:lnTo>
                  <a:pt x="67" y="65"/>
                </a:lnTo>
                <a:lnTo>
                  <a:pt x="67" y="63"/>
                </a:lnTo>
                <a:lnTo>
                  <a:pt x="67" y="62"/>
                </a:lnTo>
                <a:lnTo>
                  <a:pt x="69" y="56"/>
                </a:lnTo>
                <a:lnTo>
                  <a:pt x="69" y="53"/>
                </a:lnTo>
                <a:lnTo>
                  <a:pt x="70" y="51"/>
                </a:lnTo>
                <a:lnTo>
                  <a:pt x="71" y="48"/>
                </a:lnTo>
                <a:lnTo>
                  <a:pt x="73" y="47"/>
                </a:lnTo>
                <a:lnTo>
                  <a:pt x="73" y="47"/>
                </a:lnTo>
                <a:lnTo>
                  <a:pt x="73" y="46"/>
                </a:lnTo>
                <a:lnTo>
                  <a:pt x="73" y="46"/>
                </a:lnTo>
                <a:lnTo>
                  <a:pt x="72" y="45"/>
                </a:lnTo>
                <a:lnTo>
                  <a:pt x="72" y="46"/>
                </a:lnTo>
                <a:lnTo>
                  <a:pt x="70" y="45"/>
                </a:lnTo>
                <a:lnTo>
                  <a:pt x="69" y="45"/>
                </a:lnTo>
                <a:lnTo>
                  <a:pt x="69" y="44"/>
                </a:lnTo>
                <a:lnTo>
                  <a:pt x="68" y="41"/>
                </a:lnTo>
                <a:lnTo>
                  <a:pt x="66" y="38"/>
                </a:lnTo>
                <a:lnTo>
                  <a:pt x="64" y="37"/>
                </a:lnTo>
                <a:lnTo>
                  <a:pt x="63" y="34"/>
                </a:lnTo>
                <a:lnTo>
                  <a:pt x="62" y="32"/>
                </a:lnTo>
                <a:lnTo>
                  <a:pt x="61" y="30"/>
                </a:lnTo>
                <a:lnTo>
                  <a:pt x="60" y="30"/>
                </a:lnTo>
                <a:lnTo>
                  <a:pt x="57" y="29"/>
                </a:lnTo>
                <a:lnTo>
                  <a:pt x="56" y="27"/>
                </a:lnTo>
                <a:lnTo>
                  <a:pt x="54" y="26"/>
                </a:lnTo>
                <a:lnTo>
                  <a:pt x="54" y="25"/>
                </a:lnTo>
                <a:lnTo>
                  <a:pt x="53" y="23"/>
                </a:lnTo>
                <a:lnTo>
                  <a:pt x="53" y="23"/>
                </a:lnTo>
                <a:lnTo>
                  <a:pt x="50" y="22"/>
                </a:lnTo>
                <a:lnTo>
                  <a:pt x="46" y="18"/>
                </a:lnTo>
                <a:lnTo>
                  <a:pt x="44" y="17"/>
                </a:lnTo>
                <a:lnTo>
                  <a:pt x="44" y="16"/>
                </a:lnTo>
                <a:lnTo>
                  <a:pt x="42" y="14"/>
                </a:lnTo>
                <a:lnTo>
                  <a:pt x="41" y="12"/>
                </a:lnTo>
                <a:lnTo>
                  <a:pt x="39" y="10"/>
                </a:lnTo>
                <a:lnTo>
                  <a:pt x="39" y="9"/>
                </a:lnTo>
                <a:lnTo>
                  <a:pt x="36" y="9"/>
                </a:lnTo>
                <a:lnTo>
                  <a:pt x="32" y="7"/>
                </a:lnTo>
                <a:lnTo>
                  <a:pt x="31" y="6"/>
                </a:lnTo>
                <a:lnTo>
                  <a:pt x="32" y="3"/>
                </a:lnTo>
                <a:lnTo>
                  <a:pt x="33" y="2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13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68" name="Freeform 60"/>
          <p:cNvSpPr>
            <a:spLocks/>
          </p:cNvSpPr>
          <p:nvPr/>
        </p:nvSpPr>
        <p:spPr bwMode="auto">
          <a:xfrm>
            <a:off x="6246813" y="3041650"/>
            <a:ext cx="449262" cy="223838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2" y="17"/>
              </a:cxn>
              <a:cxn ang="0">
                <a:pos x="4" y="16"/>
              </a:cxn>
              <a:cxn ang="0">
                <a:pos x="8" y="13"/>
              </a:cxn>
              <a:cxn ang="0">
                <a:pos x="10" y="11"/>
              </a:cxn>
              <a:cxn ang="0">
                <a:pos x="11" y="10"/>
              </a:cxn>
              <a:cxn ang="0">
                <a:pos x="14" y="9"/>
              </a:cxn>
              <a:cxn ang="0">
                <a:pos x="19" y="7"/>
              </a:cxn>
              <a:cxn ang="0">
                <a:pos x="21" y="8"/>
              </a:cxn>
              <a:cxn ang="0">
                <a:pos x="23" y="8"/>
              </a:cxn>
              <a:cxn ang="0">
                <a:pos x="25" y="12"/>
              </a:cxn>
              <a:cxn ang="0">
                <a:pos x="27" y="12"/>
              </a:cxn>
              <a:cxn ang="0">
                <a:pos x="27" y="14"/>
              </a:cxn>
              <a:cxn ang="0">
                <a:pos x="31" y="15"/>
              </a:cxn>
              <a:cxn ang="0">
                <a:pos x="34" y="17"/>
              </a:cxn>
              <a:cxn ang="0">
                <a:pos x="35" y="19"/>
              </a:cxn>
              <a:cxn ang="0">
                <a:pos x="32" y="25"/>
              </a:cxn>
              <a:cxn ang="0">
                <a:pos x="35" y="27"/>
              </a:cxn>
              <a:cxn ang="0">
                <a:pos x="38" y="28"/>
              </a:cxn>
              <a:cxn ang="0">
                <a:pos x="39" y="28"/>
              </a:cxn>
              <a:cxn ang="0">
                <a:pos x="42" y="27"/>
              </a:cxn>
              <a:cxn ang="0">
                <a:pos x="46" y="29"/>
              </a:cxn>
              <a:cxn ang="0">
                <a:pos x="47" y="28"/>
              </a:cxn>
              <a:cxn ang="0">
                <a:pos x="45" y="26"/>
              </a:cxn>
              <a:cxn ang="0">
                <a:pos x="44" y="25"/>
              </a:cxn>
              <a:cxn ang="0">
                <a:pos x="45" y="24"/>
              </a:cxn>
              <a:cxn ang="0">
                <a:pos x="44" y="23"/>
              </a:cxn>
              <a:cxn ang="0">
                <a:pos x="41" y="19"/>
              </a:cxn>
              <a:cxn ang="0">
                <a:pos x="41" y="16"/>
              </a:cxn>
              <a:cxn ang="0">
                <a:pos x="41" y="12"/>
              </a:cxn>
              <a:cxn ang="0">
                <a:pos x="41" y="10"/>
              </a:cxn>
              <a:cxn ang="0">
                <a:pos x="41" y="9"/>
              </a:cxn>
              <a:cxn ang="0">
                <a:pos x="44" y="6"/>
              </a:cxn>
              <a:cxn ang="0">
                <a:pos x="45" y="4"/>
              </a:cxn>
              <a:cxn ang="0">
                <a:pos x="47" y="4"/>
              </a:cxn>
              <a:cxn ang="0">
                <a:pos x="45" y="8"/>
              </a:cxn>
              <a:cxn ang="0">
                <a:pos x="44" y="10"/>
              </a:cxn>
              <a:cxn ang="0">
                <a:pos x="46" y="12"/>
              </a:cxn>
              <a:cxn ang="0">
                <a:pos x="46" y="16"/>
              </a:cxn>
              <a:cxn ang="0">
                <a:pos x="45" y="18"/>
              </a:cxn>
              <a:cxn ang="0">
                <a:pos x="46" y="19"/>
              </a:cxn>
              <a:cxn ang="0">
                <a:pos x="46" y="21"/>
              </a:cxn>
              <a:cxn ang="0">
                <a:pos x="47" y="24"/>
              </a:cxn>
              <a:cxn ang="0">
                <a:pos x="50" y="25"/>
              </a:cxn>
              <a:cxn ang="0">
                <a:pos x="52" y="24"/>
              </a:cxn>
              <a:cxn ang="0">
                <a:pos x="52" y="26"/>
              </a:cxn>
              <a:cxn ang="0">
                <a:pos x="53" y="28"/>
              </a:cxn>
              <a:cxn ang="0">
                <a:pos x="55" y="29"/>
              </a:cxn>
              <a:cxn ang="0">
                <a:pos x="56" y="28"/>
              </a:cxn>
              <a:cxn ang="0">
                <a:pos x="61" y="26"/>
              </a:cxn>
              <a:cxn ang="0">
                <a:pos x="62" y="19"/>
              </a:cxn>
              <a:cxn ang="0">
                <a:pos x="54" y="21"/>
              </a:cxn>
              <a:cxn ang="0">
                <a:pos x="47" y="0"/>
              </a:cxn>
            </a:cxnLst>
            <a:rect l="0" t="0" r="r" b="b"/>
            <a:pathLst>
              <a:path w="62" h="29">
                <a:moveTo>
                  <a:pt x="47" y="0"/>
                </a:moveTo>
                <a:lnTo>
                  <a:pt x="36" y="2"/>
                </a:lnTo>
                <a:lnTo>
                  <a:pt x="0" y="9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6" y="13"/>
                </a:lnTo>
                <a:lnTo>
                  <a:pt x="8" y="13"/>
                </a:lnTo>
                <a:lnTo>
                  <a:pt x="9" y="11"/>
                </a:lnTo>
                <a:lnTo>
                  <a:pt x="10" y="11"/>
                </a:lnTo>
                <a:lnTo>
                  <a:pt x="10" y="9"/>
                </a:lnTo>
                <a:lnTo>
                  <a:pt x="11" y="10"/>
                </a:lnTo>
                <a:lnTo>
                  <a:pt x="13" y="10"/>
                </a:lnTo>
                <a:lnTo>
                  <a:pt x="14" y="9"/>
                </a:lnTo>
                <a:lnTo>
                  <a:pt x="15" y="8"/>
                </a:lnTo>
                <a:lnTo>
                  <a:pt x="19" y="7"/>
                </a:lnTo>
                <a:lnTo>
                  <a:pt x="20" y="7"/>
                </a:lnTo>
                <a:lnTo>
                  <a:pt x="21" y="8"/>
                </a:lnTo>
                <a:lnTo>
                  <a:pt x="22" y="7"/>
                </a:lnTo>
                <a:lnTo>
                  <a:pt x="23" y="8"/>
                </a:lnTo>
                <a:lnTo>
                  <a:pt x="23" y="9"/>
                </a:lnTo>
                <a:lnTo>
                  <a:pt x="25" y="12"/>
                </a:lnTo>
                <a:lnTo>
                  <a:pt x="26" y="12"/>
                </a:lnTo>
                <a:lnTo>
                  <a:pt x="27" y="12"/>
                </a:lnTo>
                <a:lnTo>
                  <a:pt x="28" y="13"/>
                </a:lnTo>
                <a:lnTo>
                  <a:pt x="27" y="14"/>
                </a:lnTo>
                <a:lnTo>
                  <a:pt x="29" y="15"/>
                </a:lnTo>
                <a:lnTo>
                  <a:pt x="31" y="15"/>
                </a:lnTo>
                <a:lnTo>
                  <a:pt x="33" y="17"/>
                </a:lnTo>
                <a:lnTo>
                  <a:pt x="34" y="17"/>
                </a:lnTo>
                <a:lnTo>
                  <a:pt x="35" y="19"/>
                </a:lnTo>
                <a:lnTo>
                  <a:pt x="35" y="19"/>
                </a:lnTo>
                <a:lnTo>
                  <a:pt x="33" y="23"/>
                </a:lnTo>
                <a:lnTo>
                  <a:pt x="32" y="25"/>
                </a:lnTo>
                <a:lnTo>
                  <a:pt x="33" y="27"/>
                </a:lnTo>
                <a:lnTo>
                  <a:pt x="35" y="27"/>
                </a:lnTo>
                <a:lnTo>
                  <a:pt x="36" y="26"/>
                </a:lnTo>
                <a:lnTo>
                  <a:pt x="38" y="28"/>
                </a:lnTo>
                <a:lnTo>
                  <a:pt x="39" y="28"/>
                </a:lnTo>
                <a:lnTo>
                  <a:pt x="39" y="28"/>
                </a:lnTo>
                <a:lnTo>
                  <a:pt x="40" y="27"/>
                </a:lnTo>
                <a:lnTo>
                  <a:pt x="42" y="27"/>
                </a:lnTo>
                <a:lnTo>
                  <a:pt x="45" y="28"/>
                </a:lnTo>
                <a:lnTo>
                  <a:pt x="46" y="29"/>
                </a:lnTo>
                <a:lnTo>
                  <a:pt x="47" y="29"/>
                </a:lnTo>
                <a:lnTo>
                  <a:pt x="47" y="28"/>
                </a:lnTo>
                <a:lnTo>
                  <a:pt x="46" y="28"/>
                </a:lnTo>
                <a:lnTo>
                  <a:pt x="45" y="26"/>
                </a:lnTo>
                <a:lnTo>
                  <a:pt x="44" y="25"/>
                </a:lnTo>
                <a:lnTo>
                  <a:pt x="44" y="25"/>
                </a:lnTo>
                <a:lnTo>
                  <a:pt x="44" y="24"/>
                </a:lnTo>
                <a:lnTo>
                  <a:pt x="45" y="24"/>
                </a:lnTo>
                <a:lnTo>
                  <a:pt x="45" y="24"/>
                </a:lnTo>
                <a:lnTo>
                  <a:pt x="44" y="23"/>
                </a:lnTo>
                <a:lnTo>
                  <a:pt x="43" y="21"/>
                </a:lnTo>
                <a:lnTo>
                  <a:pt x="41" y="19"/>
                </a:lnTo>
                <a:lnTo>
                  <a:pt x="41" y="17"/>
                </a:lnTo>
                <a:lnTo>
                  <a:pt x="41" y="16"/>
                </a:lnTo>
                <a:lnTo>
                  <a:pt x="41" y="13"/>
                </a:lnTo>
                <a:lnTo>
                  <a:pt x="41" y="12"/>
                </a:lnTo>
                <a:lnTo>
                  <a:pt x="41" y="11"/>
                </a:lnTo>
                <a:lnTo>
                  <a:pt x="41" y="10"/>
                </a:lnTo>
                <a:lnTo>
                  <a:pt x="41" y="10"/>
                </a:lnTo>
                <a:lnTo>
                  <a:pt x="41" y="9"/>
                </a:lnTo>
                <a:lnTo>
                  <a:pt x="42" y="8"/>
                </a:lnTo>
                <a:lnTo>
                  <a:pt x="44" y="6"/>
                </a:lnTo>
                <a:lnTo>
                  <a:pt x="45" y="6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  <a:lnTo>
                  <a:pt x="46" y="6"/>
                </a:lnTo>
                <a:lnTo>
                  <a:pt x="45" y="8"/>
                </a:lnTo>
                <a:lnTo>
                  <a:pt x="44" y="9"/>
                </a:lnTo>
                <a:lnTo>
                  <a:pt x="44" y="10"/>
                </a:lnTo>
                <a:lnTo>
                  <a:pt x="44" y="12"/>
                </a:lnTo>
                <a:lnTo>
                  <a:pt x="46" y="12"/>
                </a:lnTo>
                <a:lnTo>
                  <a:pt x="46" y="15"/>
                </a:lnTo>
                <a:lnTo>
                  <a:pt x="46" y="16"/>
                </a:lnTo>
                <a:lnTo>
                  <a:pt x="44" y="17"/>
                </a:lnTo>
                <a:lnTo>
                  <a:pt x="45" y="18"/>
                </a:lnTo>
                <a:lnTo>
                  <a:pt x="46" y="18"/>
                </a:lnTo>
                <a:lnTo>
                  <a:pt x="46" y="19"/>
                </a:lnTo>
                <a:lnTo>
                  <a:pt x="46" y="20"/>
                </a:lnTo>
                <a:lnTo>
                  <a:pt x="46" y="21"/>
                </a:lnTo>
                <a:lnTo>
                  <a:pt x="46" y="22"/>
                </a:lnTo>
                <a:lnTo>
                  <a:pt x="47" y="24"/>
                </a:lnTo>
                <a:lnTo>
                  <a:pt x="49" y="25"/>
                </a:lnTo>
                <a:lnTo>
                  <a:pt x="50" y="25"/>
                </a:lnTo>
                <a:lnTo>
                  <a:pt x="51" y="24"/>
                </a:lnTo>
                <a:lnTo>
                  <a:pt x="52" y="24"/>
                </a:lnTo>
                <a:lnTo>
                  <a:pt x="52" y="25"/>
                </a:lnTo>
                <a:lnTo>
                  <a:pt x="52" y="26"/>
                </a:lnTo>
                <a:lnTo>
                  <a:pt x="53" y="28"/>
                </a:lnTo>
                <a:lnTo>
                  <a:pt x="53" y="28"/>
                </a:lnTo>
                <a:lnTo>
                  <a:pt x="54" y="29"/>
                </a:lnTo>
                <a:lnTo>
                  <a:pt x="55" y="29"/>
                </a:lnTo>
                <a:lnTo>
                  <a:pt x="55" y="29"/>
                </a:lnTo>
                <a:lnTo>
                  <a:pt x="56" y="28"/>
                </a:lnTo>
                <a:lnTo>
                  <a:pt x="61" y="27"/>
                </a:lnTo>
                <a:lnTo>
                  <a:pt x="61" y="26"/>
                </a:lnTo>
                <a:lnTo>
                  <a:pt x="61" y="25"/>
                </a:lnTo>
                <a:lnTo>
                  <a:pt x="62" y="19"/>
                </a:lnTo>
                <a:lnTo>
                  <a:pt x="62" y="19"/>
                </a:lnTo>
                <a:lnTo>
                  <a:pt x="54" y="21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69" name="Freeform 61"/>
          <p:cNvSpPr>
            <a:spLocks/>
          </p:cNvSpPr>
          <p:nvPr/>
        </p:nvSpPr>
        <p:spPr bwMode="auto">
          <a:xfrm>
            <a:off x="6588125" y="3017838"/>
            <a:ext cx="107950" cy="185737"/>
          </a:xfrm>
          <a:custGeom>
            <a:avLst/>
            <a:gdLst/>
            <a:ahLst/>
            <a:cxnLst>
              <a:cxn ang="0">
                <a:pos x="15" y="22"/>
              </a:cxn>
              <a:cxn ang="0">
                <a:pos x="15" y="20"/>
              </a:cxn>
              <a:cxn ang="0">
                <a:pos x="14" y="18"/>
              </a:cxn>
              <a:cxn ang="0">
                <a:pos x="12" y="16"/>
              </a:cxn>
              <a:cxn ang="0">
                <a:pos x="10" y="15"/>
              </a:cxn>
              <a:cxn ang="0">
                <a:pos x="9" y="14"/>
              </a:cxn>
              <a:cxn ang="0">
                <a:pos x="9" y="12"/>
              </a:cxn>
              <a:cxn ang="0">
                <a:pos x="7" y="9"/>
              </a:cxn>
              <a:cxn ang="0">
                <a:pos x="6" y="8"/>
              </a:cxn>
              <a:cxn ang="0">
                <a:pos x="5" y="6"/>
              </a:cxn>
              <a:cxn ang="0">
                <a:pos x="4" y="5"/>
              </a:cxn>
              <a:cxn ang="0">
                <a:pos x="4" y="4"/>
              </a:cxn>
              <a:cxn ang="0">
                <a:pos x="4" y="4"/>
              </a:cxn>
              <a:cxn ang="0">
                <a:pos x="4" y="3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7" y="24"/>
              </a:cxn>
              <a:cxn ang="0">
                <a:pos x="15" y="22"/>
              </a:cxn>
              <a:cxn ang="0">
                <a:pos x="15" y="22"/>
              </a:cxn>
            </a:cxnLst>
            <a:rect l="0" t="0" r="r" b="b"/>
            <a:pathLst>
              <a:path w="15" h="24">
                <a:moveTo>
                  <a:pt x="15" y="22"/>
                </a:moveTo>
                <a:lnTo>
                  <a:pt x="15" y="20"/>
                </a:lnTo>
                <a:lnTo>
                  <a:pt x="14" y="18"/>
                </a:lnTo>
                <a:lnTo>
                  <a:pt x="12" y="16"/>
                </a:lnTo>
                <a:lnTo>
                  <a:pt x="10" y="15"/>
                </a:lnTo>
                <a:lnTo>
                  <a:pt x="9" y="14"/>
                </a:lnTo>
                <a:lnTo>
                  <a:pt x="9" y="12"/>
                </a:lnTo>
                <a:lnTo>
                  <a:pt x="7" y="9"/>
                </a:lnTo>
                <a:lnTo>
                  <a:pt x="6" y="8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lnTo>
                  <a:pt x="4" y="3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7" y="24"/>
                </a:lnTo>
                <a:lnTo>
                  <a:pt x="15" y="22"/>
                </a:lnTo>
                <a:lnTo>
                  <a:pt x="15" y="2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70" name="Freeform 62"/>
          <p:cNvSpPr>
            <a:spLocks/>
          </p:cNvSpPr>
          <p:nvPr/>
        </p:nvSpPr>
        <p:spPr bwMode="auto">
          <a:xfrm>
            <a:off x="6616700" y="2801938"/>
            <a:ext cx="138113" cy="325437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0" y="32"/>
              </a:cxn>
              <a:cxn ang="0">
                <a:pos x="2" y="34"/>
              </a:cxn>
              <a:cxn ang="0">
                <a:pos x="6" y="37"/>
              </a:cxn>
              <a:cxn ang="0">
                <a:pos x="9" y="38"/>
              </a:cxn>
              <a:cxn ang="0">
                <a:pos x="10" y="40"/>
              </a:cxn>
              <a:cxn ang="0">
                <a:pos x="11" y="42"/>
              </a:cxn>
              <a:cxn ang="0">
                <a:pos x="13" y="39"/>
              </a:cxn>
              <a:cxn ang="0">
                <a:pos x="14" y="35"/>
              </a:cxn>
              <a:cxn ang="0">
                <a:pos x="17" y="30"/>
              </a:cxn>
              <a:cxn ang="0">
                <a:pos x="19" y="26"/>
              </a:cxn>
              <a:cxn ang="0">
                <a:pos x="18" y="19"/>
              </a:cxn>
              <a:cxn ang="0">
                <a:pos x="17" y="13"/>
              </a:cxn>
              <a:cxn ang="0">
                <a:pos x="14" y="14"/>
              </a:cxn>
              <a:cxn ang="0">
                <a:pos x="13" y="14"/>
              </a:cxn>
              <a:cxn ang="0">
                <a:pos x="12" y="14"/>
              </a:cxn>
              <a:cxn ang="0">
                <a:pos x="13" y="11"/>
              </a:cxn>
              <a:cxn ang="0">
                <a:pos x="14" y="11"/>
              </a:cxn>
              <a:cxn ang="0">
                <a:pos x="15" y="8"/>
              </a:cxn>
              <a:cxn ang="0">
                <a:pos x="16" y="6"/>
              </a:cxn>
              <a:cxn ang="0">
                <a:pos x="4" y="0"/>
              </a:cxn>
              <a:cxn ang="0">
                <a:pos x="3" y="2"/>
              </a:cxn>
              <a:cxn ang="0">
                <a:pos x="2" y="6"/>
              </a:cxn>
              <a:cxn ang="0">
                <a:pos x="0" y="8"/>
              </a:cxn>
              <a:cxn ang="0">
                <a:pos x="1" y="9"/>
              </a:cxn>
              <a:cxn ang="0">
                <a:pos x="1" y="11"/>
              </a:cxn>
              <a:cxn ang="0">
                <a:pos x="1" y="15"/>
              </a:cxn>
              <a:cxn ang="0">
                <a:pos x="3" y="17"/>
              </a:cxn>
              <a:cxn ang="0">
                <a:pos x="5" y="18"/>
              </a:cxn>
              <a:cxn ang="0">
                <a:pos x="7" y="19"/>
              </a:cxn>
              <a:cxn ang="0">
                <a:pos x="9" y="21"/>
              </a:cxn>
              <a:cxn ang="0">
                <a:pos x="4" y="24"/>
              </a:cxn>
              <a:cxn ang="0">
                <a:pos x="1" y="28"/>
              </a:cxn>
            </a:cxnLst>
            <a:rect l="0" t="0" r="r" b="b"/>
            <a:pathLst>
              <a:path w="19" h="42">
                <a:moveTo>
                  <a:pt x="1" y="28"/>
                </a:moveTo>
                <a:lnTo>
                  <a:pt x="0" y="31"/>
                </a:lnTo>
                <a:lnTo>
                  <a:pt x="0" y="32"/>
                </a:lnTo>
                <a:lnTo>
                  <a:pt x="0" y="32"/>
                </a:lnTo>
                <a:lnTo>
                  <a:pt x="1" y="33"/>
                </a:lnTo>
                <a:lnTo>
                  <a:pt x="2" y="34"/>
                </a:lnTo>
                <a:lnTo>
                  <a:pt x="3" y="35"/>
                </a:lnTo>
                <a:lnTo>
                  <a:pt x="6" y="37"/>
                </a:lnTo>
                <a:lnTo>
                  <a:pt x="7" y="37"/>
                </a:lnTo>
                <a:lnTo>
                  <a:pt x="9" y="38"/>
                </a:lnTo>
                <a:lnTo>
                  <a:pt x="10" y="38"/>
                </a:lnTo>
                <a:lnTo>
                  <a:pt x="10" y="40"/>
                </a:lnTo>
                <a:lnTo>
                  <a:pt x="10" y="41"/>
                </a:lnTo>
                <a:lnTo>
                  <a:pt x="11" y="42"/>
                </a:lnTo>
                <a:lnTo>
                  <a:pt x="12" y="41"/>
                </a:lnTo>
                <a:lnTo>
                  <a:pt x="13" y="39"/>
                </a:lnTo>
                <a:lnTo>
                  <a:pt x="13" y="37"/>
                </a:lnTo>
                <a:lnTo>
                  <a:pt x="14" y="35"/>
                </a:lnTo>
                <a:lnTo>
                  <a:pt x="15" y="33"/>
                </a:lnTo>
                <a:lnTo>
                  <a:pt x="17" y="30"/>
                </a:lnTo>
                <a:lnTo>
                  <a:pt x="18" y="28"/>
                </a:lnTo>
                <a:lnTo>
                  <a:pt x="19" y="26"/>
                </a:lnTo>
                <a:lnTo>
                  <a:pt x="18" y="25"/>
                </a:lnTo>
                <a:lnTo>
                  <a:pt x="18" y="19"/>
                </a:lnTo>
                <a:lnTo>
                  <a:pt x="18" y="15"/>
                </a:lnTo>
                <a:lnTo>
                  <a:pt x="17" y="13"/>
                </a:lnTo>
                <a:lnTo>
                  <a:pt x="15" y="14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4"/>
                </a:lnTo>
                <a:lnTo>
                  <a:pt x="12" y="14"/>
                </a:lnTo>
                <a:lnTo>
                  <a:pt x="12" y="13"/>
                </a:lnTo>
                <a:lnTo>
                  <a:pt x="13" y="11"/>
                </a:lnTo>
                <a:lnTo>
                  <a:pt x="14" y="11"/>
                </a:lnTo>
                <a:lnTo>
                  <a:pt x="14" y="11"/>
                </a:lnTo>
                <a:lnTo>
                  <a:pt x="14" y="9"/>
                </a:lnTo>
                <a:lnTo>
                  <a:pt x="15" y="8"/>
                </a:lnTo>
                <a:lnTo>
                  <a:pt x="15" y="7"/>
                </a:lnTo>
                <a:lnTo>
                  <a:pt x="16" y="6"/>
                </a:lnTo>
                <a:lnTo>
                  <a:pt x="15" y="4"/>
                </a:lnTo>
                <a:lnTo>
                  <a:pt x="4" y="0"/>
                </a:lnTo>
                <a:lnTo>
                  <a:pt x="4" y="1"/>
                </a:lnTo>
                <a:lnTo>
                  <a:pt x="3" y="2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8"/>
                </a:lnTo>
                <a:lnTo>
                  <a:pt x="0" y="8"/>
                </a:lnTo>
                <a:lnTo>
                  <a:pt x="1" y="9"/>
                </a:lnTo>
                <a:lnTo>
                  <a:pt x="2" y="11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3" y="15"/>
                </a:lnTo>
                <a:lnTo>
                  <a:pt x="3" y="17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7" y="19"/>
                </a:lnTo>
                <a:lnTo>
                  <a:pt x="9" y="20"/>
                </a:lnTo>
                <a:lnTo>
                  <a:pt x="9" y="21"/>
                </a:lnTo>
                <a:lnTo>
                  <a:pt x="7" y="22"/>
                </a:lnTo>
                <a:lnTo>
                  <a:pt x="4" y="24"/>
                </a:lnTo>
                <a:lnTo>
                  <a:pt x="4" y="26"/>
                </a:lnTo>
                <a:lnTo>
                  <a:pt x="1" y="28"/>
                </a:lnTo>
                <a:lnTo>
                  <a:pt x="1" y="28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71" name="Freeform 63"/>
          <p:cNvSpPr>
            <a:spLocks/>
          </p:cNvSpPr>
          <p:nvPr/>
        </p:nvSpPr>
        <p:spPr bwMode="auto">
          <a:xfrm>
            <a:off x="6738938" y="2654300"/>
            <a:ext cx="166687" cy="1698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8" y="2"/>
              </a:cxn>
              <a:cxn ang="0">
                <a:pos x="8" y="3"/>
              </a:cxn>
              <a:cxn ang="0">
                <a:pos x="9" y="3"/>
              </a:cxn>
              <a:cxn ang="0">
                <a:pos x="9" y="3"/>
              </a:cxn>
              <a:cxn ang="0">
                <a:pos x="20" y="0"/>
              </a:cxn>
              <a:cxn ang="0">
                <a:pos x="23" y="9"/>
              </a:cxn>
              <a:cxn ang="0">
                <a:pos x="23" y="10"/>
              </a:cxn>
              <a:cxn ang="0">
                <a:pos x="22" y="10"/>
              </a:cxn>
              <a:cxn ang="0">
                <a:pos x="23" y="11"/>
              </a:cxn>
              <a:cxn ang="0">
                <a:pos x="23" y="11"/>
              </a:cxn>
              <a:cxn ang="0">
                <a:pos x="21" y="12"/>
              </a:cxn>
              <a:cxn ang="0">
                <a:pos x="17" y="13"/>
              </a:cxn>
              <a:cxn ang="0">
                <a:pos x="16" y="13"/>
              </a:cxn>
              <a:cxn ang="0">
                <a:pos x="16" y="13"/>
              </a:cxn>
              <a:cxn ang="0">
                <a:pos x="16" y="14"/>
              </a:cxn>
              <a:cxn ang="0">
                <a:pos x="16" y="14"/>
              </a:cxn>
              <a:cxn ang="0">
                <a:pos x="13" y="15"/>
              </a:cxn>
              <a:cxn ang="0">
                <a:pos x="10" y="16"/>
              </a:cxn>
              <a:cxn ang="0">
                <a:pos x="10" y="16"/>
              </a:cxn>
              <a:cxn ang="0">
                <a:pos x="8" y="18"/>
              </a:cxn>
              <a:cxn ang="0">
                <a:pos x="3" y="21"/>
              </a:cxn>
              <a:cxn ang="0">
                <a:pos x="2" y="22"/>
              </a:cxn>
              <a:cxn ang="0">
                <a:pos x="0" y="21"/>
              </a:cxn>
              <a:cxn ang="0">
                <a:pos x="2" y="19"/>
              </a:cxn>
              <a:cxn ang="0">
                <a:pos x="2" y="18"/>
              </a:cxn>
              <a:cxn ang="0">
                <a:pos x="2" y="17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23" h="22">
                <a:moveTo>
                  <a:pt x="0" y="4"/>
                </a:move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20" y="0"/>
                </a:lnTo>
                <a:lnTo>
                  <a:pt x="23" y="9"/>
                </a:lnTo>
                <a:lnTo>
                  <a:pt x="23" y="10"/>
                </a:lnTo>
                <a:lnTo>
                  <a:pt x="22" y="10"/>
                </a:lnTo>
                <a:lnTo>
                  <a:pt x="23" y="11"/>
                </a:lnTo>
                <a:lnTo>
                  <a:pt x="23" y="11"/>
                </a:lnTo>
                <a:lnTo>
                  <a:pt x="21" y="12"/>
                </a:lnTo>
                <a:lnTo>
                  <a:pt x="17" y="13"/>
                </a:lnTo>
                <a:lnTo>
                  <a:pt x="16" y="13"/>
                </a:lnTo>
                <a:lnTo>
                  <a:pt x="16" y="13"/>
                </a:lnTo>
                <a:lnTo>
                  <a:pt x="16" y="14"/>
                </a:lnTo>
                <a:lnTo>
                  <a:pt x="16" y="14"/>
                </a:lnTo>
                <a:lnTo>
                  <a:pt x="13" y="15"/>
                </a:lnTo>
                <a:lnTo>
                  <a:pt x="10" y="16"/>
                </a:lnTo>
                <a:lnTo>
                  <a:pt x="10" y="16"/>
                </a:lnTo>
                <a:lnTo>
                  <a:pt x="8" y="18"/>
                </a:lnTo>
                <a:lnTo>
                  <a:pt x="3" y="21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72" name="Freeform 64"/>
          <p:cNvSpPr>
            <a:spLocks/>
          </p:cNvSpPr>
          <p:nvPr/>
        </p:nvSpPr>
        <p:spPr bwMode="auto">
          <a:xfrm>
            <a:off x="6732588" y="2522538"/>
            <a:ext cx="327025" cy="177800"/>
          </a:xfrm>
          <a:custGeom>
            <a:avLst/>
            <a:gdLst/>
            <a:ahLst/>
            <a:cxnLst>
              <a:cxn ang="0">
                <a:pos x="10" y="7"/>
              </a:cxn>
              <a:cxn ang="0">
                <a:pos x="24" y="3"/>
              </a:cxn>
              <a:cxn ang="0">
                <a:pos x="25" y="3"/>
              </a:cxn>
              <a:cxn ang="0">
                <a:pos x="25" y="2"/>
              </a:cxn>
              <a:cxn ang="0">
                <a:pos x="27" y="0"/>
              </a:cxn>
              <a:cxn ang="0">
                <a:pos x="29" y="0"/>
              </a:cxn>
              <a:cxn ang="0">
                <a:pos x="31" y="3"/>
              </a:cxn>
              <a:cxn ang="0">
                <a:pos x="32" y="5"/>
              </a:cxn>
              <a:cxn ang="0">
                <a:pos x="30" y="7"/>
              </a:cxn>
              <a:cxn ang="0">
                <a:pos x="29" y="10"/>
              </a:cxn>
              <a:cxn ang="0">
                <a:pos x="33" y="10"/>
              </a:cxn>
              <a:cxn ang="0">
                <a:pos x="36" y="15"/>
              </a:cxn>
              <a:cxn ang="0">
                <a:pos x="41" y="16"/>
              </a:cxn>
              <a:cxn ang="0">
                <a:pos x="43" y="14"/>
              </a:cxn>
              <a:cxn ang="0">
                <a:pos x="42" y="12"/>
              </a:cxn>
              <a:cxn ang="0">
                <a:pos x="40" y="10"/>
              </a:cxn>
              <a:cxn ang="0">
                <a:pos x="42" y="11"/>
              </a:cxn>
              <a:cxn ang="0">
                <a:pos x="45" y="16"/>
              </a:cxn>
              <a:cxn ang="0">
                <a:pos x="44" y="17"/>
              </a:cxn>
              <a:cxn ang="0">
                <a:pos x="40" y="19"/>
              </a:cxn>
              <a:cxn ang="0">
                <a:pos x="37" y="21"/>
              </a:cxn>
              <a:cxn ang="0">
                <a:pos x="37" y="20"/>
              </a:cxn>
              <a:cxn ang="0">
                <a:pos x="36" y="18"/>
              </a:cxn>
              <a:cxn ang="0">
                <a:pos x="34" y="22"/>
              </a:cxn>
              <a:cxn ang="0">
                <a:pos x="32" y="22"/>
              </a:cxn>
              <a:cxn ang="0">
                <a:pos x="32" y="21"/>
              </a:cxn>
              <a:cxn ang="0">
                <a:pos x="30" y="20"/>
              </a:cxn>
              <a:cxn ang="0">
                <a:pos x="28" y="19"/>
              </a:cxn>
              <a:cxn ang="0">
                <a:pos x="27" y="17"/>
              </a:cxn>
              <a:cxn ang="0">
                <a:pos x="21" y="17"/>
              </a:cxn>
              <a:cxn ang="0">
                <a:pos x="10" y="20"/>
              </a:cxn>
              <a:cxn ang="0">
                <a:pos x="9" y="19"/>
              </a:cxn>
              <a:cxn ang="0">
                <a:pos x="0" y="21"/>
              </a:cxn>
              <a:cxn ang="0">
                <a:pos x="0" y="9"/>
              </a:cxn>
            </a:cxnLst>
            <a:rect l="0" t="0" r="r" b="b"/>
            <a:pathLst>
              <a:path w="45" h="23">
                <a:moveTo>
                  <a:pt x="0" y="9"/>
                </a:moveTo>
                <a:lnTo>
                  <a:pt x="10" y="7"/>
                </a:lnTo>
                <a:lnTo>
                  <a:pt x="24" y="4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5" y="3"/>
                </a:lnTo>
                <a:lnTo>
                  <a:pt x="25" y="2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30" y="2"/>
                </a:lnTo>
                <a:lnTo>
                  <a:pt x="31" y="3"/>
                </a:lnTo>
                <a:lnTo>
                  <a:pt x="32" y="4"/>
                </a:lnTo>
                <a:lnTo>
                  <a:pt x="32" y="5"/>
                </a:lnTo>
                <a:lnTo>
                  <a:pt x="31" y="5"/>
                </a:lnTo>
                <a:lnTo>
                  <a:pt x="30" y="7"/>
                </a:lnTo>
                <a:lnTo>
                  <a:pt x="29" y="9"/>
                </a:lnTo>
                <a:lnTo>
                  <a:pt x="29" y="10"/>
                </a:lnTo>
                <a:lnTo>
                  <a:pt x="31" y="9"/>
                </a:lnTo>
                <a:lnTo>
                  <a:pt x="33" y="10"/>
                </a:lnTo>
                <a:lnTo>
                  <a:pt x="36" y="13"/>
                </a:lnTo>
                <a:lnTo>
                  <a:pt x="36" y="15"/>
                </a:lnTo>
                <a:lnTo>
                  <a:pt x="38" y="16"/>
                </a:lnTo>
                <a:lnTo>
                  <a:pt x="41" y="16"/>
                </a:lnTo>
                <a:lnTo>
                  <a:pt x="42" y="16"/>
                </a:lnTo>
                <a:lnTo>
                  <a:pt x="43" y="14"/>
                </a:lnTo>
                <a:lnTo>
                  <a:pt x="43" y="13"/>
                </a:lnTo>
                <a:lnTo>
                  <a:pt x="42" y="12"/>
                </a:lnTo>
                <a:lnTo>
                  <a:pt x="40" y="11"/>
                </a:lnTo>
                <a:lnTo>
                  <a:pt x="40" y="10"/>
                </a:lnTo>
                <a:lnTo>
                  <a:pt x="41" y="11"/>
                </a:lnTo>
                <a:lnTo>
                  <a:pt x="42" y="11"/>
                </a:lnTo>
                <a:lnTo>
                  <a:pt x="44" y="14"/>
                </a:lnTo>
                <a:lnTo>
                  <a:pt x="45" y="16"/>
                </a:lnTo>
                <a:lnTo>
                  <a:pt x="45" y="18"/>
                </a:lnTo>
                <a:lnTo>
                  <a:pt x="44" y="17"/>
                </a:lnTo>
                <a:lnTo>
                  <a:pt x="42" y="18"/>
                </a:lnTo>
                <a:lnTo>
                  <a:pt x="40" y="19"/>
                </a:lnTo>
                <a:lnTo>
                  <a:pt x="38" y="21"/>
                </a:lnTo>
                <a:lnTo>
                  <a:pt x="37" y="21"/>
                </a:lnTo>
                <a:lnTo>
                  <a:pt x="37" y="20"/>
                </a:lnTo>
                <a:lnTo>
                  <a:pt x="37" y="20"/>
                </a:lnTo>
                <a:lnTo>
                  <a:pt x="37" y="18"/>
                </a:lnTo>
                <a:lnTo>
                  <a:pt x="36" y="18"/>
                </a:lnTo>
                <a:lnTo>
                  <a:pt x="35" y="20"/>
                </a:lnTo>
                <a:lnTo>
                  <a:pt x="34" y="22"/>
                </a:lnTo>
                <a:lnTo>
                  <a:pt x="33" y="23"/>
                </a:lnTo>
                <a:lnTo>
                  <a:pt x="32" y="22"/>
                </a:lnTo>
                <a:lnTo>
                  <a:pt x="32" y="21"/>
                </a:lnTo>
                <a:lnTo>
                  <a:pt x="32" y="21"/>
                </a:lnTo>
                <a:lnTo>
                  <a:pt x="31" y="21"/>
                </a:lnTo>
                <a:lnTo>
                  <a:pt x="30" y="20"/>
                </a:lnTo>
                <a:lnTo>
                  <a:pt x="30" y="20"/>
                </a:lnTo>
                <a:lnTo>
                  <a:pt x="28" y="19"/>
                </a:lnTo>
                <a:lnTo>
                  <a:pt x="27" y="17"/>
                </a:lnTo>
                <a:lnTo>
                  <a:pt x="27" y="17"/>
                </a:lnTo>
                <a:lnTo>
                  <a:pt x="26" y="15"/>
                </a:lnTo>
                <a:lnTo>
                  <a:pt x="21" y="17"/>
                </a:lnTo>
                <a:lnTo>
                  <a:pt x="10" y="20"/>
                </a:lnTo>
                <a:lnTo>
                  <a:pt x="10" y="20"/>
                </a:lnTo>
                <a:lnTo>
                  <a:pt x="9" y="20"/>
                </a:lnTo>
                <a:lnTo>
                  <a:pt x="9" y="19"/>
                </a:lnTo>
                <a:lnTo>
                  <a:pt x="1" y="21"/>
                </a:lnTo>
                <a:lnTo>
                  <a:pt x="0" y="21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73" name="Freeform 65"/>
          <p:cNvSpPr>
            <a:spLocks/>
          </p:cNvSpPr>
          <p:nvPr/>
        </p:nvSpPr>
        <p:spPr bwMode="auto">
          <a:xfrm>
            <a:off x="6884988" y="2638425"/>
            <a:ext cx="85725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11"/>
              </a:cxn>
              <a:cxn ang="0">
                <a:pos x="3" y="12"/>
              </a:cxn>
              <a:cxn ang="0">
                <a:pos x="2" y="12"/>
              </a:cxn>
              <a:cxn ang="0">
                <a:pos x="3" y="13"/>
              </a:cxn>
              <a:cxn ang="0">
                <a:pos x="3" y="13"/>
              </a:cxn>
              <a:cxn ang="0">
                <a:pos x="3" y="13"/>
              </a:cxn>
              <a:cxn ang="0">
                <a:pos x="6" y="12"/>
              </a:cxn>
              <a:cxn ang="0">
                <a:pos x="7" y="11"/>
              </a:cxn>
              <a:cxn ang="0">
                <a:pos x="7" y="10"/>
              </a:cxn>
              <a:cxn ang="0">
                <a:pos x="7" y="9"/>
              </a:cxn>
              <a:cxn ang="0">
                <a:pos x="7" y="7"/>
              </a:cxn>
              <a:cxn ang="0">
                <a:pos x="8" y="6"/>
              </a:cxn>
              <a:cxn ang="0">
                <a:pos x="8" y="7"/>
              </a:cxn>
              <a:cxn ang="0">
                <a:pos x="8" y="8"/>
              </a:cxn>
              <a:cxn ang="0">
                <a:pos x="8" y="10"/>
              </a:cxn>
              <a:cxn ang="0">
                <a:pos x="9" y="10"/>
              </a:cxn>
              <a:cxn ang="0">
                <a:pos x="9" y="10"/>
              </a:cxn>
              <a:cxn ang="0">
                <a:pos x="9" y="9"/>
              </a:cxn>
              <a:cxn ang="0">
                <a:pos x="10" y="9"/>
              </a:cxn>
              <a:cxn ang="0">
                <a:pos x="11" y="8"/>
              </a:cxn>
              <a:cxn ang="0">
                <a:pos x="12" y="8"/>
              </a:cxn>
              <a:cxn ang="0">
                <a:pos x="12" y="8"/>
              </a:cxn>
              <a:cxn ang="0">
                <a:pos x="11" y="7"/>
              </a:cxn>
              <a:cxn ang="0">
                <a:pos x="11" y="6"/>
              </a:cxn>
              <a:cxn ang="0">
                <a:pos x="11" y="6"/>
              </a:cxn>
              <a:cxn ang="0">
                <a:pos x="10" y="6"/>
              </a:cxn>
              <a:cxn ang="0">
                <a:pos x="9" y="5"/>
              </a:cxn>
              <a:cxn ang="0">
                <a:pos x="9" y="5"/>
              </a:cxn>
              <a:cxn ang="0">
                <a:pos x="7" y="4"/>
              </a:cxn>
              <a:cxn ang="0">
                <a:pos x="6" y="2"/>
              </a:cxn>
              <a:cxn ang="0">
                <a:pos x="6" y="2"/>
              </a:cxn>
              <a:cxn ang="0">
                <a:pos x="5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12" h="13">
                <a:moveTo>
                  <a:pt x="0" y="2"/>
                </a:move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7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9"/>
                </a:lnTo>
                <a:lnTo>
                  <a:pt x="10" y="9"/>
                </a:lnTo>
                <a:lnTo>
                  <a:pt x="11" y="8"/>
                </a:lnTo>
                <a:lnTo>
                  <a:pt x="12" y="8"/>
                </a:lnTo>
                <a:lnTo>
                  <a:pt x="12" y="8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0" y="6"/>
                </a:lnTo>
                <a:lnTo>
                  <a:pt x="9" y="5"/>
                </a:lnTo>
                <a:lnTo>
                  <a:pt x="9" y="5"/>
                </a:lnTo>
                <a:lnTo>
                  <a:pt x="7" y="4"/>
                </a:lnTo>
                <a:lnTo>
                  <a:pt x="6" y="2"/>
                </a:lnTo>
                <a:lnTo>
                  <a:pt x="6" y="2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AC8F5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74" name="Freeform 66"/>
          <p:cNvSpPr>
            <a:spLocks/>
          </p:cNvSpPr>
          <p:nvPr/>
        </p:nvSpPr>
        <p:spPr bwMode="auto">
          <a:xfrm>
            <a:off x="6789738" y="2212975"/>
            <a:ext cx="152400" cy="363538"/>
          </a:xfrm>
          <a:custGeom>
            <a:avLst/>
            <a:gdLst/>
            <a:ahLst/>
            <a:cxnLst>
              <a:cxn ang="0">
                <a:pos x="21" y="40"/>
              </a:cxn>
              <a:cxn ang="0">
                <a:pos x="20" y="40"/>
              </a:cxn>
              <a:cxn ang="0">
                <a:pos x="19" y="40"/>
              </a:cxn>
              <a:cxn ang="0">
                <a:pos x="18" y="42"/>
              </a:cxn>
              <a:cxn ang="0">
                <a:pos x="17" y="42"/>
              </a:cxn>
              <a:cxn ang="0">
                <a:pos x="17" y="43"/>
              </a:cxn>
              <a:cxn ang="0">
                <a:pos x="17" y="43"/>
              </a:cxn>
              <a:cxn ang="0">
                <a:pos x="17" y="43"/>
              </a:cxn>
              <a:cxn ang="0">
                <a:pos x="16" y="43"/>
              </a:cxn>
              <a:cxn ang="0">
                <a:pos x="16" y="44"/>
              </a:cxn>
              <a:cxn ang="0">
                <a:pos x="2" y="47"/>
              </a:cxn>
              <a:cxn ang="0">
                <a:pos x="1" y="46"/>
              </a:cxn>
              <a:cxn ang="0">
                <a:pos x="0" y="45"/>
              </a:cxn>
              <a:cxn ang="0">
                <a:pos x="0" y="44"/>
              </a:cxn>
              <a:cxn ang="0">
                <a:pos x="1" y="43"/>
              </a:cxn>
              <a:cxn ang="0">
                <a:pos x="0" y="41"/>
              </a:cxn>
              <a:cxn ang="0">
                <a:pos x="0" y="34"/>
              </a:cxn>
              <a:cxn ang="0">
                <a:pos x="0" y="32"/>
              </a:cxn>
              <a:cxn ang="0">
                <a:pos x="1" y="28"/>
              </a:cxn>
              <a:cxn ang="0">
                <a:pos x="1" y="26"/>
              </a:cxn>
              <a:cxn ang="0">
                <a:pos x="1" y="24"/>
              </a:cxn>
              <a:cxn ang="0">
                <a:pos x="1" y="22"/>
              </a:cxn>
              <a:cxn ang="0">
                <a:pos x="1" y="21"/>
              </a:cxn>
              <a:cxn ang="0">
                <a:pos x="1" y="20"/>
              </a:cxn>
              <a:cxn ang="0">
                <a:pos x="4" y="18"/>
              </a:cxn>
              <a:cxn ang="0">
                <a:pos x="5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4" y="9"/>
              </a:cxn>
              <a:cxn ang="0">
                <a:pos x="3" y="7"/>
              </a:cxn>
              <a:cxn ang="0">
                <a:pos x="4" y="4"/>
              </a:cxn>
              <a:cxn ang="0">
                <a:pos x="3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6" y="1"/>
              </a:cxn>
              <a:cxn ang="0">
                <a:pos x="7" y="0"/>
              </a:cxn>
              <a:cxn ang="0">
                <a:pos x="17" y="29"/>
              </a:cxn>
              <a:cxn ang="0">
                <a:pos x="17" y="30"/>
              </a:cxn>
              <a:cxn ang="0">
                <a:pos x="17" y="31"/>
              </a:cxn>
              <a:cxn ang="0">
                <a:pos x="17" y="31"/>
              </a:cxn>
              <a:cxn ang="0">
                <a:pos x="19" y="33"/>
              </a:cxn>
              <a:cxn ang="0">
                <a:pos x="20" y="33"/>
              </a:cxn>
              <a:cxn ang="0">
                <a:pos x="20" y="34"/>
              </a:cxn>
              <a:cxn ang="0">
                <a:pos x="20" y="35"/>
              </a:cxn>
              <a:cxn ang="0">
                <a:pos x="21" y="37"/>
              </a:cxn>
              <a:cxn ang="0">
                <a:pos x="21" y="38"/>
              </a:cxn>
              <a:cxn ang="0">
                <a:pos x="21" y="39"/>
              </a:cxn>
              <a:cxn ang="0">
                <a:pos x="21" y="40"/>
              </a:cxn>
              <a:cxn ang="0">
                <a:pos x="21" y="40"/>
              </a:cxn>
            </a:cxnLst>
            <a:rect l="0" t="0" r="r" b="b"/>
            <a:pathLst>
              <a:path w="21" h="47">
                <a:moveTo>
                  <a:pt x="21" y="40"/>
                </a:moveTo>
                <a:lnTo>
                  <a:pt x="20" y="40"/>
                </a:lnTo>
                <a:lnTo>
                  <a:pt x="19" y="40"/>
                </a:lnTo>
                <a:lnTo>
                  <a:pt x="18" y="42"/>
                </a:lnTo>
                <a:lnTo>
                  <a:pt x="17" y="42"/>
                </a:lnTo>
                <a:lnTo>
                  <a:pt x="17" y="43"/>
                </a:lnTo>
                <a:lnTo>
                  <a:pt x="17" y="43"/>
                </a:lnTo>
                <a:lnTo>
                  <a:pt x="17" y="43"/>
                </a:lnTo>
                <a:lnTo>
                  <a:pt x="16" y="43"/>
                </a:lnTo>
                <a:lnTo>
                  <a:pt x="16" y="44"/>
                </a:lnTo>
                <a:lnTo>
                  <a:pt x="2" y="47"/>
                </a:lnTo>
                <a:lnTo>
                  <a:pt x="1" y="46"/>
                </a:lnTo>
                <a:lnTo>
                  <a:pt x="0" y="45"/>
                </a:lnTo>
                <a:lnTo>
                  <a:pt x="0" y="44"/>
                </a:lnTo>
                <a:lnTo>
                  <a:pt x="1" y="43"/>
                </a:lnTo>
                <a:lnTo>
                  <a:pt x="0" y="41"/>
                </a:lnTo>
                <a:lnTo>
                  <a:pt x="0" y="34"/>
                </a:lnTo>
                <a:lnTo>
                  <a:pt x="0" y="32"/>
                </a:lnTo>
                <a:lnTo>
                  <a:pt x="1" y="28"/>
                </a:lnTo>
                <a:lnTo>
                  <a:pt x="1" y="26"/>
                </a:lnTo>
                <a:lnTo>
                  <a:pt x="1" y="24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4" y="18"/>
                </a:lnTo>
                <a:lnTo>
                  <a:pt x="5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4" y="9"/>
                </a:lnTo>
                <a:lnTo>
                  <a:pt x="3" y="7"/>
                </a:lnTo>
                <a:lnTo>
                  <a:pt x="4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7" y="0"/>
                </a:lnTo>
                <a:lnTo>
                  <a:pt x="17" y="29"/>
                </a:lnTo>
                <a:lnTo>
                  <a:pt x="17" y="30"/>
                </a:lnTo>
                <a:lnTo>
                  <a:pt x="17" y="31"/>
                </a:lnTo>
                <a:lnTo>
                  <a:pt x="17" y="31"/>
                </a:lnTo>
                <a:lnTo>
                  <a:pt x="19" y="33"/>
                </a:lnTo>
                <a:lnTo>
                  <a:pt x="20" y="33"/>
                </a:lnTo>
                <a:lnTo>
                  <a:pt x="20" y="34"/>
                </a:lnTo>
                <a:lnTo>
                  <a:pt x="20" y="35"/>
                </a:lnTo>
                <a:lnTo>
                  <a:pt x="21" y="37"/>
                </a:lnTo>
                <a:lnTo>
                  <a:pt x="21" y="38"/>
                </a:lnTo>
                <a:lnTo>
                  <a:pt x="21" y="39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75" name="Freeform 67"/>
          <p:cNvSpPr>
            <a:spLocks/>
          </p:cNvSpPr>
          <p:nvPr/>
        </p:nvSpPr>
        <p:spPr bwMode="auto">
          <a:xfrm>
            <a:off x="6840538" y="1887538"/>
            <a:ext cx="354012" cy="611187"/>
          </a:xfrm>
          <a:custGeom>
            <a:avLst/>
            <a:gdLst/>
            <a:ahLst/>
            <a:cxnLst>
              <a:cxn ang="0">
                <a:pos x="10" y="71"/>
              </a:cxn>
              <a:cxn ang="0">
                <a:pos x="10" y="73"/>
              </a:cxn>
              <a:cxn ang="0">
                <a:pos x="12" y="75"/>
              </a:cxn>
              <a:cxn ang="0">
                <a:pos x="13" y="76"/>
              </a:cxn>
              <a:cxn ang="0">
                <a:pos x="14" y="79"/>
              </a:cxn>
              <a:cxn ang="0">
                <a:pos x="15" y="77"/>
              </a:cxn>
              <a:cxn ang="0">
                <a:pos x="16" y="73"/>
              </a:cxn>
              <a:cxn ang="0">
                <a:pos x="18" y="68"/>
              </a:cxn>
              <a:cxn ang="0">
                <a:pos x="18" y="67"/>
              </a:cxn>
              <a:cxn ang="0">
                <a:pos x="20" y="63"/>
              </a:cxn>
              <a:cxn ang="0">
                <a:pos x="21" y="64"/>
              </a:cxn>
              <a:cxn ang="0">
                <a:pos x="22" y="64"/>
              </a:cxn>
              <a:cxn ang="0">
                <a:pos x="22" y="62"/>
              </a:cxn>
              <a:cxn ang="0">
                <a:pos x="26" y="61"/>
              </a:cxn>
              <a:cxn ang="0">
                <a:pos x="26" y="59"/>
              </a:cxn>
              <a:cxn ang="0">
                <a:pos x="28" y="58"/>
              </a:cxn>
              <a:cxn ang="0">
                <a:pos x="29" y="56"/>
              </a:cxn>
              <a:cxn ang="0">
                <a:pos x="31" y="52"/>
              </a:cxn>
              <a:cxn ang="0">
                <a:pos x="31" y="51"/>
              </a:cxn>
              <a:cxn ang="0">
                <a:pos x="34" y="51"/>
              </a:cxn>
              <a:cxn ang="0">
                <a:pos x="35" y="49"/>
              </a:cxn>
              <a:cxn ang="0">
                <a:pos x="37" y="47"/>
              </a:cxn>
              <a:cxn ang="0">
                <a:pos x="40" y="48"/>
              </a:cxn>
              <a:cxn ang="0">
                <a:pos x="43" y="44"/>
              </a:cxn>
              <a:cxn ang="0">
                <a:pos x="46" y="41"/>
              </a:cxn>
              <a:cxn ang="0">
                <a:pos x="48" y="40"/>
              </a:cxn>
              <a:cxn ang="0">
                <a:pos x="49" y="38"/>
              </a:cxn>
              <a:cxn ang="0">
                <a:pos x="48" y="37"/>
              </a:cxn>
              <a:cxn ang="0">
                <a:pos x="47" y="36"/>
              </a:cxn>
              <a:cxn ang="0">
                <a:pos x="48" y="35"/>
              </a:cxn>
              <a:cxn ang="0">
                <a:pos x="47" y="32"/>
              </a:cxn>
              <a:cxn ang="0">
                <a:pos x="45" y="31"/>
              </a:cxn>
              <a:cxn ang="0">
                <a:pos x="43" y="32"/>
              </a:cxn>
              <a:cxn ang="0">
                <a:pos x="41" y="28"/>
              </a:cxn>
              <a:cxn ang="0">
                <a:pos x="41" y="26"/>
              </a:cxn>
              <a:cxn ang="0">
                <a:pos x="40" y="26"/>
              </a:cxn>
              <a:cxn ang="0">
                <a:pos x="38" y="26"/>
              </a:cxn>
              <a:cxn ang="0">
                <a:pos x="36" y="25"/>
              </a:cxn>
              <a:cxn ang="0">
                <a:pos x="35" y="22"/>
              </a:cxn>
              <a:cxn ang="0">
                <a:pos x="24" y="0"/>
              </a:cxn>
              <a:cxn ang="0">
                <a:pos x="22" y="0"/>
              </a:cxn>
              <a:cxn ang="0">
                <a:pos x="21" y="2"/>
              </a:cxn>
              <a:cxn ang="0">
                <a:pos x="18" y="2"/>
              </a:cxn>
              <a:cxn ang="0">
                <a:pos x="15" y="5"/>
              </a:cxn>
              <a:cxn ang="0">
                <a:pos x="14" y="2"/>
              </a:cxn>
              <a:cxn ang="0">
                <a:pos x="13" y="1"/>
              </a:cxn>
              <a:cxn ang="0">
                <a:pos x="6" y="16"/>
              </a:cxn>
              <a:cxn ang="0">
                <a:pos x="7" y="19"/>
              </a:cxn>
              <a:cxn ang="0">
                <a:pos x="7" y="22"/>
              </a:cxn>
              <a:cxn ang="0">
                <a:pos x="5" y="24"/>
              </a:cxn>
              <a:cxn ang="0">
                <a:pos x="6" y="32"/>
              </a:cxn>
              <a:cxn ang="0">
                <a:pos x="4" y="36"/>
              </a:cxn>
              <a:cxn ang="0">
                <a:pos x="4" y="39"/>
              </a:cxn>
              <a:cxn ang="0">
                <a:pos x="3" y="40"/>
              </a:cxn>
              <a:cxn ang="0">
                <a:pos x="3" y="42"/>
              </a:cxn>
              <a:cxn ang="0">
                <a:pos x="1" y="41"/>
              </a:cxn>
              <a:cxn ang="0">
                <a:pos x="0" y="42"/>
              </a:cxn>
            </a:cxnLst>
            <a:rect l="0" t="0" r="r" b="b"/>
            <a:pathLst>
              <a:path w="49" h="79">
                <a:moveTo>
                  <a:pt x="0" y="42"/>
                </a:moveTo>
                <a:lnTo>
                  <a:pt x="10" y="71"/>
                </a:lnTo>
                <a:lnTo>
                  <a:pt x="10" y="72"/>
                </a:lnTo>
                <a:lnTo>
                  <a:pt x="10" y="73"/>
                </a:lnTo>
                <a:lnTo>
                  <a:pt x="10" y="73"/>
                </a:lnTo>
                <a:lnTo>
                  <a:pt x="12" y="75"/>
                </a:lnTo>
                <a:lnTo>
                  <a:pt x="13" y="75"/>
                </a:lnTo>
                <a:lnTo>
                  <a:pt x="13" y="76"/>
                </a:lnTo>
                <a:lnTo>
                  <a:pt x="13" y="77"/>
                </a:lnTo>
                <a:lnTo>
                  <a:pt x="14" y="79"/>
                </a:lnTo>
                <a:lnTo>
                  <a:pt x="15" y="79"/>
                </a:lnTo>
                <a:lnTo>
                  <a:pt x="15" y="77"/>
                </a:lnTo>
                <a:lnTo>
                  <a:pt x="15" y="75"/>
                </a:lnTo>
                <a:lnTo>
                  <a:pt x="16" y="73"/>
                </a:lnTo>
                <a:lnTo>
                  <a:pt x="17" y="70"/>
                </a:lnTo>
                <a:lnTo>
                  <a:pt x="18" y="68"/>
                </a:lnTo>
                <a:lnTo>
                  <a:pt x="18" y="68"/>
                </a:lnTo>
                <a:lnTo>
                  <a:pt x="18" y="67"/>
                </a:lnTo>
                <a:lnTo>
                  <a:pt x="17" y="65"/>
                </a:lnTo>
                <a:lnTo>
                  <a:pt x="20" y="63"/>
                </a:lnTo>
                <a:lnTo>
                  <a:pt x="21" y="63"/>
                </a:lnTo>
                <a:lnTo>
                  <a:pt x="21" y="64"/>
                </a:lnTo>
                <a:lnTo>
                  <a:pt x="22" y="65"/>
                </a:lnTo>
                <a:lnTo>
                  <a:pt x="22" y="64"/>
                </a:lnTo>
                <a:lnTo>
                  <a:pt x="22" y="63"/>
                </a:lnTo>
                <a:lnTo>
                  <a:pt x="22" y="62"/>
                </a:lnTo>
                <a:lnTo>
                  <a:pt x="25" y="62"/>
                </a:lnTo>
                <a:lnTo>
                  <a:pt x="26" y="61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8" y="58"/>
                </a:lnTo>
                <a:lnTo>
                  <a:pt x="29" y="58"/>
                </a:lnTo>
                <a:lnTo>
                  <a:pt x="29" y="56"/>
                </a:lnTo>
                <a:lnTo>
                  <a:pt x="29" y="54"/>
                </a:lnTo>
                <a:lnTo>
                  <a:pt x="31" y="52"/>
                </a:lnTo>
                <a:lnTo>
                  <a:pt x="31" y="51"/>
                </a:lnTo>
                <a:lnTo>
                  <a:pt x="31" y="51"/>
                </a:lnTo>
                <a:lnTo>
                  <a:pt x="33" y="52"/>
                </a:lnTo>
                <a:lnTo>
                  <a:pt x="34" y="51"/>
                </a:lnTo>
                <a:lnTo>
                  <a:pt x="34" y="50"/>
                </a:lnTo>
                <a:lnTo>
                  <a:pt x="35" y="49"/>
                </a:lnTo>
                <a:lnTo>
                  <a:pt x="36" y="49"/>
                </a:lnTo>
                <a:lnTo>
                  <a:pt x="37" y="47"/>
                </a:lnTo>
                <a:lnTo>
                  <a:pt x="39" y="47"/>
                </a:lnTo>
                <a:lnTo>
                  <a:pt x="40" y="48"/>
                </a:lnTo>
                <a:lnTo>
                  <a:pt x="42" y="45"/>
                </a:lnTo>
                <a:lnTo>
                  <a:pt x="43" y="44"/>
                </a:lnTo>
                <a:lnTo>
                  <a:pt x="46" y="42"/>
                </a:lnTo>
                <a:lnTo>
                  <a:pt x="46" y="41"/>
                </a:lnTo>
                <a:lnTo>
                  <a:pt x="47" y="40"/>
                </a:lnTo>
                <a:lnTo>
                  <a:pt x="48" y="40"/>
                </a:lnTo>
                <a:lnTo>
                  <a:pt x="49" y="40"/>
                </a:lnTo>
                <a:lnTo>
                  <a:pt x="49" y="38"/>
                </a:lnTo>
                <a:lnTo>
                  <a:pt x="49" y="37"/>
                </a:lnTo>
                <a:lnTo>
                  <a:pt x="48" y="37"/>
                </a:lnTo>
                <a:lnTo>
                  <a:pt x="48" y="37"/>
                </a:lnTo>
                <a:lnTo>
                  <a:pt x="47" y="36"/>
                </a:lnTo>
                <a:lnTo>
                  <a:pt x="48" y="35"/>
                </a:lnTo>
                <a:lnTo>
                  <a:pt x="48" y="35"/>
                </a:lnTo>
                <a:lnTo>
                  <a:pt x="48" y="34"/>
                </a:lnTo>
                <a:lnTo>
                  <a:pt x="47" y="32"/>
                </a:lnTo>
                <a:lnTo>
                  <a:pt x="46" y="31"/>
                </a:lnTo>
                <a:lnTo>
                  <a:pt x="45" y="31"/>
                </a:lnTo>
                <a:lnTo>
                  <a:pt x="45" y="32"/>
                </a:lnTo>
                <a:lnTo>
                  <a:pt x="43" y="32"/>
                </a:lnTo>
                <a:lnTo>
                  <a:pt x="42" y="32"/>
                </a:lnTo>
                <a:lnTo>
                  <a:pt x="41" y="28"/>
                </a:lnTo>
                <a:lnTo>
                  <a:pt x="42" y="27"/>
                </a:lnTo>
                <a:lnTo>
                  <a:pt x="41" y="26"/>
                </a:lnTo>
                <a:lnTo>
                  <a:pt x="41" y="26"/>
                </a:lnTo>
                <a:lnTo>
                  <a:pt x="40" y="26"/>
                </a:lnTo>
                <a:lnTo>
                  <a:pt x="40" y="26"/>
                </a:lnTo>
                <a:lnTo>
                  <a:pt x="38" y="26"/>
                </a:lnTo>
                <a:lnTo>
                  <a:pt x="37" y="26"/>
                </a:lnTo>
                <a:lnTo>
                  <a:pt x="36" y="25"/>
                </a:lnTo>
                <a:lnTo>
                  <a:pt x="36" y="23"/>
                </a:lnTo>
                <a:lnTo>
                  <a:pt x="35" y="22"/>
                </a:lnTo>
                <a:lnTo>
                  <a:pt x="29" y="3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1" y="1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6" y="5"/>
                </a:lnTo>
                <a:lnTo>
                  <a:pt x="15" y="5"/>
                </a:lnTo>
                <a:lnTo>
                  <a:pt x="14" y="4"/>
                </a:lnTo>
                <a:lnTo>
                  <a:pt x="14" y="2"/>
                </a:lnTo>
                <a:lnTo>
                  <a:pt x="14" y="1"/>
                </a:lnTo>
                <a:lnTo>
                  <a:pt x="13" y="1"/>
                </a:lnTo>
                <a:lnTo>
                  <a:pt x="11" y="2"/>
                </a:lnTo>
                <a:lnTo>
                  <a:pt x="6" y="16"/>
                </a:lnTo>
                <a:lnTo>
                  <a:pt x="6" y="19"/>
                </a:lnTo>
                <a:lnTo>
                  <a:pt x="7" y="19"/>
                </a:lnTo>
                <a:lnTo>
                  <a:pt x="7" y="21"/>
                </a:lnTo>
                <a:lnTo>
                  <a:pt x="7" y="22"/>
                </a:lnTo>
                <a:lnTo>
                  <a:pt x="6" y="23"/>
                </a:lnTo>
                <a:lnTo>
                  <a:pt x="5" y="24"/>
                </a:lnTo>
                <a:lnTo>
                  <a:pt x="7" y="30"/>
                </a:lnTo>
                <a:lnTo>
                  <a:pt x="6" y="32"/>
                </a:lnTo>
                <a:lnTo>
                  <a:pt x="6" y="33"/>
                </a:lnTo>
                <a:lnTo>
                  <a:pt x="4" y="36"/>
                </a:lnTo>
                <a:lnTo>
                  <a:pt x="4" y="37"/>
                </a:lnTo>
                <a:lnTo>
                  <a:pt x="4" y="39"/>
                </a:lnTo>
                <a:lnTo>
                  <a:pt x="4" y="40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2" y="42"/>
                </a:lnTo>
                <a:lnTo>
                  <a:pt x="1" y="41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6987EB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80676" name="Group 68"/>
          <p:cNvGrpSpPr>
            <a:grpSpLocks/>
          </p:cNvGrpSpPr>
          <p:nvPr/>
        </p:nvGrpSpPr>
        <p:grpSpPr bwMode="auto">
          <a:xfrm>
            <a:off x="2876550" y="4635500"/>
            <a:ext cx="858838" cy="588963"/>
            <a:chOff x="1991" y="3321"/>
            <a:chExt cx="361" cy="231"/>
          </a:xfrm>
        </p:grpSpPr>
        <p:sp>
          <p:nvSpPr>
            <p:cNvPr id="580677" name="Freeform 69"/>
            <p:cNvSpPr>
              <a:spLocks/>
            </p:cNvSpPr>
            <p:nvPr/>
          </p:nvSpPr>
          <p:spPr bwMode="auto">
            <a:xfrm>
              <a:off x="2274" y="3459"/>
              <a:ext cx="78" cy="9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6" y="19"/>
                </a:cxn>
                <a:cxn ang="0">
                  <a:pos x="8" y="16"/>
                </a:cxn>
                <a:cxn ang="0">
                  <a:pos x="16" y="11"/>
                </a:cxn>
                <a:cxn ang="0">
                  <a:pos x="13" y="5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6" h="19">
                  <a:moveTo>
                    <a:pt x="0" y="7"/>
                  </a:moveTo>
                  <a:lnTo>
                    <a:pt x="1" y="13"/>
                  </a:lnTo>
                  <a:lnTo>
                    <a:pt x="1" y="16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16" y="11"/>
                  </a:lnTo>
                  <a:lnTo>
                    <a:pt x="13" y="5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78" name="Freeform 70"/>
            <p:cNvSpPr>
              <a:spLocks/>
            </p:cNvSpPr>
            <p:nvPr/>
          </p:nvSpPr>
          <p:spPr bwMode="auto">
            <a:xfrm>
              <a:off x="2235" y="3409"/>
              <a:ext cx="44" cy="29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9" h="6">
                  <a:moveTo>
                    <a:pt x="3" y="6"/>
                  </a:moveTo>
                  <a:lnTo>
                    <a:pt x="8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79" name="Freeform 71"/>
            <p:cNvSpPr>
              <a:spLocks/>
            </p:cNvSpPr>
            <p:nvPr/>
          </p:nvSpPr>
          <p:spPr bwMode="auto">
            <a:xfrm>
              <a:off x="2225" y="3438"/>
              <a:ext cx="20" cy="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80" name="Freeform 72"/>
            <p:cNvSpPr>
              <a:spLocks/>
            </p:cNvSpPr>
            <p:nvPr/>
          </p:nvSpPr>
          <p:spPr bwMode="auto">
            <a:xfrm>
              <a:off x="2211" y="3419"/>
              <a:ext cx="19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81" name="Freeform 73"/>
            <p:cNvSpPr>
              <a:spLocks/>
            </p:cNvSpPr>
            <p:nvPr/>
          </p:nvSpPr>
          <p:spPr bwMode="auto">
            <a:xfrm>
              <a:off x="2186" y="3394"/>
              <a:ext cx="39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7" y="3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82" name="Freeform 74"/>
            <p:cNvSpPr>
              <a:spLocks/>
            </p:cNvSpPr>
            <p:nvPr/>
          </p:nvSpPr>
          <p:spPr bwMode="auto">
            <a:xfrm>
              <a:off x="2026" y="3321"/>
              <a:ext cx="38" cy="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5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3" y="5"/>
                  </a:lnTo>
                  <a:lnTo>
                    <a:pt x="6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83" name="Freeform 75"/>
            <p:cNvSpPr>
              <a:spLocks/>
            </p:cNvSpPr>
            <p:nvPr/>
          </p:nvSpPr>
          <p:spPr bwMode="auto">
            <a:xfrm>
              <a:off x="1991" y="3321"/>
              <a:ext cx="20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684" name="Freeform 76"/>
            <p:cNvSpPr>
              <a:spLocks/>
            </p:cNvSpPr>
            <p:nvPr/>
          </p:nvSpPr>
          <p:spPr bwMode="auto">
            <a:xfrm>
              <a:off x="2128" y="3360"/>
              <a:ext cx="39" cy="34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lnTo>
                    <a:pt x="8" y="7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80685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1143000"/>
          </a:xfrm>
          <a:noFill/>
          <a:ln/>
        </p:spPr>
        <p:txBody>
          <a:bodyPr/>
          <a:lstStyle/>
          <a:p>
            <a:r>
              <a:rPr lang="en-US" sz="2400"/>
              <a:t>Obesity Trends* Among U.S. Adults</a:t>
            </a:r>
            <a:br>
              <a:rPr lang="en-US" sz="2400"/>
            </a:br>
            <a:r>
              <a:rPr lang="en-US" sz="2400">
                <a:solidFill>
                  <a:srgbClr val="DE3021"/>
                </a:solidFill>
              </a:rPr>
              <a:t>BRFSS, 1991</a:t>
            </a:r>
          </a:p>
        </p:txBody>
      </p:sp>
      <p:sp>
        <p:nvSpPr>
          <p:cNvPr id="580686" name="Text Box 78"/>
          <p:cNvSpPr txBox="1">
            <a:spLocks noChangeArrowheads="1"/>
          </p:cNvSpPr>
          <p:nvPr/>
        </p:nvSpPr>
        <p:spPr bwMode="auto">
          <a:xfrm>
            <a:off x="2119313" y="1200150"/>
            <a:ext cx="480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(*BMI ≥30, or ~ 30 lbs overweight for 5’ 4” person)</a:t>
            </a:r>
          </a:p>
        </p:txBody>
      </p:sp>
      <p:sp>
        <p:nvSpPr>
          <p:cNvPr id="580687" name="Text Box 79"/>
          <p:cNvSpPr txBox="1">
            <a:spLocks noChangeArrowheads="1"/>
          </p:cNvSpPr>
          <p:nvPr/>
        </p:nvSpPr>
        <p:spPr bwMode="auto">
          <a:xfrm>
            <a:off x="533400" y="5867400"/>
            <a:ext cx="725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 Narrow" pitchFamily="34" charset="0"/>
              </a:rPr>
              <a:t>No Data           &lt;10%          10%–14%	    15%–19% </a:t>
            </a:r>
          </a:p>
        </p:txBody>
      </p:sp>
      <p:sp>
        <p:nvSpPr>
          <p:cNvPr id="580688" name="Rectangle 80"/>
          <p:cNvSpPr>
            <a:spLocks noChangeArrowheads="1"/>
          </p:cNvSpPr>
          <p:nvPr/>
        </p:nvSpPr>
        <p:spPr bwMode="auto">
          <a:xfrm>
            <a:off x="381000" y="59436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89" name="Rectangle 81"/>
          <p:cNvSpPr>
            <a:spLocks noChangeArrowheads="1"/>
          </p:cNvSpPr>
          <p:nvPr/>
        </p:nvSpPr>
        <p:spPr bwMode="auto">
          <a:xfrm>
            <a:off x="1349375" y="5953125"/>
            <a:ext cx="207963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90" name="Rectangle 82"/>
          <p:cNvSpPr>
            <a:spLocks noChangeArrowheads="1"/>
          </p:cNvSpPr>
          <p:nvPr/>
        </p:nvSpPr>
        <p:spPr bwMode="auto">
          <a:xfrm>
            <a:off x="21336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0691" name="Rectangle 83"/>
          <p:cNvSpPr>
            <a:spLocks noChangeArrowheads="1"/>
          </p:cNvSpPr>
          <p:nvPr/>
        </p:nvSpPr>
        <p:spPr bwMode="auto">
          <a:xfrm>
            <a:off x="3276600" y="5943600"/>
            <a:ext cx="207963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0692" name="Rectangle 84"/>
          <p:cNvSpPr>
            <a:spLocks noChangeArrowheads="1"/>
          </p:cNvSpPr>
          <p:nvPr/>
        </p:nvSpPr>
        <p:spPr bwMode="auto">
          <a:xfrm>
            <a:off x="228600" y="5892800"/>
            <a:ext cx="4267200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H Slide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FF"/>
      </a:dk2>
      <a:lt2>
        <a:srgbClr val="F8F8F8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FF"/>
        </a:dk2>
        <a:lt2>
          <a:srgbClr val="F8F8F8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FTF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9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8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8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_PH Slide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_PH Slide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 Slide Design Template</Template>
  <TotalTime>3342</TotalTime>
  <Words>1288</Words>
  <Application>Microsoft Office PowerPoint</Application>
  <PresentationFormat>On-screen Show (4:3)</PresentationFormat>
  <Paragraphs>163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38</vt:i4>
      </vt:variant>
      <vt:variant>
        <vt:lpstr>Slide Titles</vt:lpstr>
      </vt:variant>
      <vt:variant>
        <vt:i4>41</vt:i4>
      </vt:variant>
    </vt:vector>
  </HeadingPairs>
  <TitlesOfParts>
    <vt:vector size="86" baseType="lpstr">
      <vt:lpstr>ＭＳ Ｐゴシック</vt:lpstr>
      <vt:lpstr>Arial</vt:lpstr>
      <vt:lpstr>Arial Narrow</vt:lpstr>
      <vt:lpstr>Calibri</vt:lpstr>
      <vt:lpstr>Times New Roman</vt:lpstr>
      <vt:lpstr>Verdana</vt:lpstr>
      <vt:lpstr>Wingdings</vt:lpstr>
      <vt:lpstr>PH Slide Design Template</vt:lpstr>
      <vt:lpstr>3_Default Design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2_Blank Presentation</vt:lpstr>
      <vt:lpstr>22_Blank Presentation</vt:lpstr>
      <vt:lpstr>23_Blank Presentation</vt:lpstr>
      <vt:lpstr>24_Blank Presentation</vt:lpstr>
      <vt:lpstr>25_Blank Presentation</vt:lpstr>
      <vt:lpstr>FTF</vt:lpstr>
      <vt:lpstr>1_Office Theme</vt:lpstr>
      <vt:lpstr>9_Blends</vt:lpstr>
      <vt:lpstr>10_Blends</vt:lpstr>
      <vt:lpstr>11_Blends</vt:lpstr>
      <vt:lpstr>12_Blends</vt:lpstr>
      <vt:lpstr>8_Default Design</vt:lpstr>
      <vt:lpstr>48_Default Design</vt:lpstr>
      <vt:lpstr>9_Default Design</vt:lpstr>
      <vt:lpstr>1_PH Slide Design Template</vt:lpstr>
      <vt:lpstr>2_Mountain Top</vt:lpstr>
      <vt:lpstr>2_PH Slide Design Template</vt:lpstr>
      <vt:lpstr>PowerPoint Presentation</vt:lpstr>
      <vt:lpstr> </vt:lpstr>
      <vt:lpstr>Obesity Trends* Among U.S. Adults BRFSS, 1985</vt:lpstr>
      <vt:lpstr>Obesity Trends* Among U.S. Adults BRFSS, 1986</vt:lpstr>
      <vt:lpstr>Obesity Trends* Among U.S. Adults BRFSS, 1987</vt:lpstr>
      <vt:lpstr>Obesity Trends* Among U.S. Adults BRFSS, 1988</vt:lpstr>
      <vt:lpstr>Obesity Trends* Among U.S. Adults BRFSS, 1989</vt:lpstr>
      <vt:lpstr>Obesity Trends* Among U.S. Adults BRFSS, 1990</vt:lpstr>
      <vt:lpstr>Obesity Trends* Among U.S. Adults BRFSS, 1991</vt:lpstr>
      <vt:lpstr>Obesity Trends* Among U.S. Adults BRFSS, 1992</vt:lpstr>
      <vt:lpstr>Obesity Trends* Among U.S. Adults BRFSS, 1993</vt:lpstr>
      <vt:lpstr>Obesity Trends* Among U.S. Adults BRFSS, 1994</vt:lpstr>
      <vt:lpstr>Obesity Trends* Among U.S. Adults BRFSS, 1995</vt:lpstr>
      <vt:lpstr>Obesity Trends* Among U.S. Adults BRFSS, 1996</vt:lpstr>
      <vt:lpstr>Obesity Trends* Among U.S. Adults BRFSS, 1997</vt:lpstr>
      <vt:lpstr>Obesity Trends* Among U.S. Adults BRFSS, 1998</vt:lpstr>
      <vt:lpstr>Obesity Trends* Among U.S. Adults BRFSS, 1999</vt:lpstr>
      <vt:lpstr>Obesity Trends* Among U.S. Adults BRFSS, 2000</vt:lpstr>
      <vt:lpstr>Obesity Trends* Among U.S. Adults BRFSS, 2001</vt:lpstr>
      <vt:lpstr>PowerPoint Presentation</vt:lpstr>
      <vt:lpstr>Obesity Trends* Among U.S. Adults BRFSS, 2003</vt:lpstr>
      <vt:lpstr>Obesity Trends* Among U.S. Adults BRFSS, 2004</vt:lpstr>
      <vt:lpstr>Obesity Trends* Among U.S. Adults BRFSS, 2005</vt:lpstr>
      <vt:lpstr>Obesity Trends* Among U.S. Adults BRFSS, 2006</vt:lpstr>
      <vt:lpstr>Obesity Trends* Among U.S. Adults BRFSS, 2007</vt:lpstr>
      <vt:lpstr>Obesity Trends* Among U.S. Adults BRFSS, 2008</vt:lpstr>
      <vt:lpstr>Obesity Trends* Among U.S. Adults BRFSS, 2009</vt:lpstr>
      <vt:lpstr>Obesity Trends* Among U.S. Adults BRFSS,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Maricopa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fowlerj001</dc:creator>
  <cp:lastModifiedBy>Bob England - PHSX</cp:lastModifiedBy>
  <cp:revision>287</cp:revision>
  <cp:lastPrinted>2015-08-31T18:12:11Z</cp:lastPrinted>
  <dcterms:created xsi:type="dcterms:W3CDTF">2013-02-20T18:21:03Z</dcterms:created>
  <dcterms:modified xsi:type="dcterms:W3CDTF">2017-04-26T17:09:00Z</dcterms:modified>
</cp:coreProperties>
</file>